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294" r:id="rId4"/>
    <p:sldId id="293" r:id="rId5"/>
    <p:sldId id="270" r:id="rId6"/>
    <p:sldId id="272" r:id="rId7"/>
    <p:sldId id="297" r:id="rId8"/>
    <p:sldId id="285" r:id="rId9"/>
    <p:sldId id="296" r:id="rId10"/>
    <p:sldId id="289" r:id="rId11"/>
    <p:sldId id="295" r:id="rId12"/>
    <p:sldId id="300" r:id="rId13"/>
    <p:sldId id="299" r:id="rId14"/>
    <p:sldId id="298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38D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riossi\Documents\TRACE_TDC\tdc_test\histogram\ght_mesure\ground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riossi\Documents\TRACE_TDC\adc_test\histogram\VtoF\ground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riossi\Documents\TRACE_TDC\adc_test\histogram\OCXO\ground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plotArea>
      <c:layout/>
      <c:scatterChart>
        <c:scatterStyle val="lineMarker"/>
        <c:ser>
          <c:idx val="0"/>
          <c:order val="0"/>
          <c:tx>
            <c:v>FPGA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Foglio1!$X$8:$X$15</c:f>
                <c:numCache>
                  <c:formatCode>General</c:formatCode>
                  <c:ptCount val="8"/>
                  <c:pt idx="0">
                    <c:v>10.480493338749266</c:v>
                  </c:pt>
                  <c:pt idx="1">
                    <c:v>9.1566642327402246</c:v>
                  </c:pt>
                  <c:pt idx="2">
                    <c:v>9.0351686027392972</c:v>
                  </c:pt>
                  <c:pt idx="3">
                    <c:v>10.365701933558856</c:v>
                  </c:pt>
                  <c:pt idx="4">
                    <c:v>9.9583067481045688</c:v>
                  </c:pt>
                  <c:pt idx="5">
                    <c:v>9.3636984469733697</c:v>
                  </c:pt>
                  <c:pt idx="6">
                    <c:v>10.253196548747777</c:v>
                  </c:pt>
                  <c:pt idx="7">
                    <c:v>9.6418703979767635</c:v>
                  </c:pt>
                </c:numCache>
              </c:numRef>
            </c:plus>
            <c:minus>
              <c:numRef>
                <c:f>Foglio1!$X$8:$X$15</c:f>
                <c:numCache>
                  <c:formatCode>General</c:formatCode>
                  <c:ptCount val="8"/>
                  <c:pt idx="0">
                    <c:v>10.480493338749266</c:v>
                  </c:pt>
                  <c:pt idx="1">
                    <c:v>9.1566642327402246</c:v>
                  </c:pt>
                  <c:pt idx="2">
                    <c:v>9.0351686027392972</c:v>
                  </c:pt>
                  <c:pt idx="3">
                    <c:v>10.365701933558856</c:v>
                  </c:pt>
                  <c:pt idx="4">
                    <c:v>9.9583067481045688</c:v>
                  </c:pt>
                  <c:pt idx="5">
                    <c:v>9.3636984469733697</c:v>
                  </c:pt>
                  <c:pt idx="6">
                    <c:v>10.253196548747777</c:v>
                  </c:pt>
                  <c:pt idx="7">
                    <c:v>9.6418703979767635</c:v>
                  </c:pt>
                </c:numCache>
              </c:numRef>
            </c:minus>
            <c:spPr>
              <a:ln>
                <a:solidFill>
                  <a:schemeClr val="accent1"/>
                </a:solidFill>
              </a:ln>
            </c:spPr>
          </c:errBars>
          <c:yVal>
            <c:numRef>
              <c:f>Foglio1!$AC$8:$AC$15</c:f>
              <c:numCache>
                <c:formatCode>General</c:formatCode>
                <c:ptCount val="8"/>
                <c:pt idx="0">
                  <c:v>18.163103237631713</c:v>
                </c:pt>
                <c:pt idx="1">
                  <c:v>10.535409035408527</c:v>
                </c:pt>
                <c:pt idx="2">
                  <c:v>-8.5222696766286461</c:v>
                </c:pt>
                <c:pt idx="3">
                  <c:v>-17.176434676432109</c:v>
                </c:pt>
                <c:pt idx="4">
                  <c:v>-4.2851562499999947</c:v>
                </c:pt>
                <c:pt idx="5">
                  <c:v>8.0107474352698773</c:v>
                </c:pt>
                <c:pt idx="6">
                  <c:v>5.2539062499999947</c:v>
                </c:pt>
                <c:pt idx="7">
                  <c:v>3.9897360703762392</c:v>
                </c:pt>
              </c:numCache>
            </c:numRef>
          </c:yVal>
        </c:ser>
        <c:ser>
          <c:idx val="1"/>
          <c:order val="1"/>
          <c:tx>
            <c:v>Scope</c:v>
          </c:tx>
          <c:spPr>
            <a:ln w="28575">
              <a:noFill/>
            </a:ln>
          </c:spPr>
          <c:errBars>
            <c:errDir val="y"/>
            <c:errBarType val="both"/>
            <c:errValType val="cust"/>
            <c:plus>
              <c:numRef>
                <c:f>Foglio1!$AA$12</c:f>
                <c:numCache>
                  <c:formatCode>General</c:formatCode>
                  <c:ptCount val="1"/>
                  <c:pt idx="0">
                    <c:v>10.76</c:v>
                  </c:pt>
                </c:numCache>
              </c:numRef>
            </c:plus>
            <c:minus>
              <c:numRef>
                <c:f>Foglio1!$AA$12</c:f>
                <c:numCache>
                  <c:formatCode>General</c:formatCode>
                  <c:ptCount val="1"/>
                  <c:pt idx="0">
                    <c:v>10.76</c:v>
                  </c:pt>
                </c:numCache>
              </c:numRef>
            </c:minus>
            <c:spPr>
              <a:ln>
                <a:solidFill>
                  <a:schemeClr val="accent2"/>
                </a:solidFill>
              </a:ln>
            </c:spPr>
          </c:errBars>
          <c:yVal>
            <c:numRef>
              <c:f>Foglio1!$AD$8:$AD$15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yVal>
        </c:ser>
        <c:axId val="60803712"/>
        <c:axId val="63058688"/>
      </c:scatterChart>
      <c:valAx>
        <c:axId val="60803712"/>
        <c:scaling>
          <c:orientation val="minMax"/>
        </c:scaling>
        <c:axPos val="b"/>
        <c:numFmt formatCode="General" sourceLinked="1"/>
        <c:tickLblPos val="nextTo"/>
        <c:crossAx val="63058688"/>
        <c:crosses val="autoZero"/>
        <c:crossBetween val="midCat"/>
      </c:valAx>
      <c:valAx>
        <c:axId val="630586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6080371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/>
          </a:pPr>
          <a:endParaRPr lang="it-I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lineChart>
        <c:grouping val="standard"/>
        <c:ser>
          <c:idx val="0"/>
          <c:order val="0"/>
          <c:val>
            <c:numRef>
              <c:f>Foglio1!$G$3:$G$184</c:f>
              <c:numCache>
                <c:formatCode>General</c:formatCode>
                <c:ptCount val="182"/>
                <c:pt idx="0">
                  <c:v>134076.66666666669</c:v>
                </c:pt>
                <c:pt idx="1">
                  <c:v>138800.33333333334</c:v>
                </c:pt>
                <c:pt idx="2">
                  <c:v>143618.66666666669</c:v>
                </c:pt>
                <c:pt idx="3">
                  <c:v>151444.33333333337</c:v>
                </c:pt>
                <c:pt idx="4">
                  <c:v>158193.33333333326</c:v>
                </c:pt>
                <c:pt idx="5">
                  <c:v>166140.66666666674</c:v>
                </c:pt>
                <c:pt idx="6">
                  <c:v>175757</c:v>
                </c:pt>
                <c:pt idx="7">
                  <c:v>185297.33333333326</c:v>
                </c:pt>
                <c:pt idx="8">
                  <c:v>194592.66666666674</c:v>
                </c:pt>
                <c:pt idx="9">
                  <c:v>206571.33333333326</c:v>
                </c:pt>
                <c:pt idx="10">
                  <c:v>213662.66666666674</c:v>
                </c:pt>
                <c:pt idx="11">
                  <c:v>221269.66666666674</c:v>
                </c:pt>
                <c:pt idx="12">
                  <c:v>226628</c:v>
                </c:pt>
                <c:pt idx="13">
                  <c:v>226724.33333333349</c:v>
                </c:pt>
                <c:pt idx="14">
                  <c:v>225288</c:v>
                </c:pt>
                <c:pt idx="15">
                  <c:v>217359.66666666651</c:v>
                </c:pt>
                <c:pt idx="16">
                  <c:v>211061.33333333349</c:v>
                </c:pt>
                <c:pt idx="17">
                  <c:v>200978</c:v>
                </c:pt>
                <c:pt idx="18">
                  <c:v>190906.66666666651</c:v>
                </c:pt>
                <c:pt idx="19">
                  <c:v>182757.33333333349</c:v>
                </c:pt>
                <c:pt idx="20">
                  <c:v>172932</c:v>
                </c:pt>
                <c:pt idx="21">
                  <c:v>164887.66666666698</c:v>
                </c:pt>
                <c:pt idx="22">
                  <c:v>156820</c:v>
                </c:pt>
                <c:pt idx="23">
                  <c:v>150082</c:v>
                </c:pt>
                <c:pt idx="24">
                  <c:v>143848</c:v>
                </c:pt>
                <c:pt idx="25">
                  <c:v>137795.33333333302</c:v>
                </c:pt>
                <c:pt idx="26">
                  <c:v>132420.33333333302</c:v>
                </c:pt>
                <c:pt idx="27">
                  <c:v>129027.33333333395</c:v>
                </c:pt>
                <c:pt idx="28">
                  <c:v>123622.66666666605</c:v>
                </c:pt>
                <c:pt idx="29">
                  <c:v>120281</c:v>
                </c:pt>
                <c:pt idx="30">
                  <c:v>116543.66666666698</c:v>
                </c:pt>
                <c:pt idx="31">
                  <c:v>113601.33333333302</c:v>
                </c:pt>
                <c:pt idx="32">
                  <c:v>110912.66666666698</c:v>
                </c:pt>
                <c:pt idx="33">
                  <c:v>108604.33333333302</c:v>
                </c:pt>
                <c:pt idx="34">
                  <c:v>106691.33333333395</c:v>
                </c:pt>
                <c:pt idx="35">
                  <c:v>103791</c:v>
                </c:pt>
                <c:pt idx="36">
                  <c:v>103017</c:v>
                </c:pt>
                <c:pt idx="37">
                  <c:v>101298.33333333302</c:v>
                </c:pt>
                <c:pt idx="38">
                  <c:v>98893.666666666977</c:v>
                </c:pt>
                <c:pt idx="39">
                  <c:v>98058</c:v>
                </c:pt>
                <c:pt idx="40">
                  <c:v>97420</c:v>
                </c:pt>
                <c:pt idx="41">
                  <c:v>95564.666666666046</c:v>
                </c:pt>
                <c:pt idx="42">
                  <c:v>95019</c:v>
                </c:pt>
                <c:pt idx="43">
                  <c:v>93644.666666666977</c:v>
                </c:pt>
                <c:pt idx="44">
                  <c:v>93734.666666666977</c:v>
                </c:pt>
                <c:pt idx="45">
                  <c:v>92408.666666666046</c:v>
                </c:pt>
                <c:pt idx="46">
                  <c:v>92458.666666666977</c:v>
                </c:pt>
                <c:pt idx="47">
                  <c:v>91816.666666666977</c:v>
                </c:pt>
                <c:pt idx="48">
                  <c:v>90917.666666666046</c:v>
                </c:pt>
                <c:pt idx="49">
                  <c:v>91131.666666666977</c:v>
                </c:pt>
                <c:pt idx="50">
                  <c:v>91392.666666666977</c:v>
                </c:pt>
                <c:pt idx="51">
                  <c:v>91248.666666666046</c:v>
                </c:pt>
                <c:pt idx="52">
                  <c:v>91268.666666666977</c:v>
                </c:pt>
                <c:pt idx="53">
                  <c:v>90842.666666666977</c:v>
                </c:pt>
                <c:pt idx="54">
                  <c:v>91361.666666666046</c:v>
                </c:pt>
                <c:pt idx="55">
                  <c:v>91066.666666666977</c:v>
                </c:pt>
                <c:pt idx="56">
                  <c:v>91507.666666666977</c:v>
                </c:pt>
                <c:pt idx="57">
                  <c:v>92470.666666666046</c:v>
                </c:pt>
                <c:pt idx="58">
                  <c:v>92841.666666666977</c:v>
                </c:pt>
                <c:pt idx="59">
                  <c:v>93579.666666666977</c:v>
                </c:pt>
                <c:pt idx="60">
                  <c:v>94390</c:v>
                </c:pt>
                <c:pt idx="61">
                  <c:v>94284.666666666046</c:v>
                </c:pt>
                <c:pt idx="62">
                  <c:v>96003</c:v>
                </c:pt>
                <c:pt idx="63">
                  <c:v>95855.666666667908</c:v>
                </c:pt>
                <c:pt idx="64">
                  <c:v>98509</c:v>
                </c:pt>
                <c:pt idx="65">
                  <c:v>98913</c:v>
                </c:pt>
                <c:pt idx="66">
                  <c:v>100373</c:v>
                </c:pt>
                <c:pt idx="67">
                  <c:v>101370</c:v>
                </c:pt>
                <c:pt idx="68">
                  <c:v>103579</c:v>
                </c:pt>
                <c:pt idx="69">
                  <c:v>105397.33333333209</c:v>
                </c:pt>
                <c:pt idx="70">
                  <c:v>108015.33333333395</c:v>
                </c:pt>
                <c:pt idx="71">
                  <c:v>108800.33333333395</c:v>
                </c:pt>
                <c:pt idx="72">
                  <c:v>113333.66666666605</c:v>
                </c:pt>
                <c:pt idx="73">
                  <c:v>115270.33333333395</c:v>
                </c:pt>
                <c:pt idx="74">
                  <c:v>118297</c:v>
                </c:pt>
                <c:pt idx="75">
                  <c:v>121847.66666666605</c:v>
                </c:pt>
                <c:pt idx="76">
                  <c:v>125149</c:v>
                </c:pt>
                <c:pt idx="77">
                  <c:v>129802.33333333395</c:v>
                </c:pt>
                <c:pt idx="78">
                  <c:v>135729.33333333209</c:v>
                </c:pt>
                <c:pt idx="79">
                  <c:v>139795.66666666791</c:v>
                </c:pt>
                <c:pt idx="80">
                  <c:v>146708</c:v>
                </c:pt>
                <c:pt idx="81">
                  <c:v>153482</c:v>
                </c:pt>
                <c:pt idx="82">
                  <c:v>161237.33333333209</c:v>
                </c:pt>
                <c:pt idx="83">
                  <c:v>169465</c:v>
                </c:pt>
                <c:pt idx="84">
                  <c:v>178738</c:v>
                </c:pt>
                <c:pt idx="85">
                  <c:v>188688.66666666791</c:v>
                </c:pt>
                <c:pt idx="86">
                  <c:v>197748.66666666605</c:v>
                </c:pt>
                <c:pt idx="87">
                  <c:v>207900.33333333395</c:v>
                </c:pt>
                <c:pt idx="88">
                  <c:v>216879.66666666605</c:v>
                </c:pt>
                <c:pt idx="89">
                  <c:v>224960</c:v>
                </c:pt>
                <c:pt idx="90">
                  <c:v>226184.33333333395</c:v>
                </c:pt>
                <c:pt idx="91">
                  <c:v>227153</c:v>
                </c:pt>
                <c:pt idx="92">
                  <c:v>222635</c:v>
                </c:pt>
                <c:pt idx="93">
                  <c:v>216546.66666666605</c:v>
                </c:pt>
                <c:pt idx="94">
                  <c:v>208279.33333333395</c:v>
                </c:pt>
                <c:pt idx="95">
                  <c:v>197509.66666666605</c:v>
                </c:pt>
                <c:pt idx="96">
                  <c:v>187475.66666666605</c:v>
                </c:pt>
                <c:pt idx="97">
                  <c:v>178385</c:v>
                </c:pt>
                <c:pt idx="98">
                  <c:v>170881</c:v>
                </c:pt>
                <c:pt idx="99">
                  <c:v>161823.33333333395</c:v>
                </c:pt>
                <c:pt idx="100">
                  <c:v>154061.33333333395</c:v>
                </c:pt>
                <c:pt idx="101">
                  <c:v>147014.66666666605</c:v>
                </c:pt>
                <c:pt idx="102">
                  <c:v>142506.66666666605</c:v>
                </c:pt>
                <c:pt idx="103">
                  <c:v>136077.66666666791</c:v>
                </c:pt>
                <c:pt idx="104">
                  <c:v>131476</c:v>
                </c:pt>
                <c:pt idx="105">
                  <c:v>127475.33333333209</c:v>
                </c:pt>
                <c:pt idx="106">
                  <c:v>122084.66666666791</c:v>
                </c:pt>
                <c:pt idx="107">
                  <c:v>119429</c:v>
                </c:pt>
                <c:pt idx="108">
                  <c:v>114906.33333333209</c:v>
                </c:pt>
                <c:pt idx="109">
                  <c:v>112622.66666666791</c:v>
                </c:pt>
                <c:pt idx="110">
                  <c:v>110644.33333333209</c:v>
                </c:pt>
                <c:pt idx="111">
                  <c:v>108449.33333333395</c:v>
                </c:pt>
                <c:pt idx="112">
                  <c:v>105593.33333333395</c:v>
                </c:pt>
                <c:pt idx="113">
                  <c:v>103649</c:v>
                </c:pt>
                <c:pt idx="114">
                  <c:v>100708</c:v>
                </c:pt>
                <c:pt idx="115">
                  <c:v>100860.33333333209</c:v>
                </c:pt>
                <c:pt idx="116">
                  <c:v>98506.666666667908</c:v>
                </c:pt>
                <c:pt idx="117">
                  <c:v>97868</c:v>
                </c:pt>
                <c:pt idx="118">
                  <c:v>96763</c:v>
                </c:pt>
                <c:pt idx="119">
                  <c:v>95143.666666666046</c:v>
                </c:pt>
                <c:pt idx="120">
                  <c:v>94191.666666666046</c:v>
                </c:pt>
                <c:pt idx="121">
                  <c:v>93830</c:v>
                </c:pt>
                <c:pt idx="122">
                  <c:v>94060.666666667908</c:v>
                </c:pt>
                <c:pt idx="123">
                  <c:v>92391.666666667908</c:v>
                </c:pt>
                <c:pt idx="124">
                  <c:v>91992.666666664183</c:v>
                </c:pt>
                <c:pt idx="125">
                  <c:v>92102.666666667908</c:v>
                </c:pt>
                <c:pt idx="126">
                  <c:v>92247.666666667908</c:v>
                </c:pt>
                <c:pt idx="127">
                  <c:v>91204.666666664183</c:v>
                </c:pt>
                <c:pt idx="128">
                  <c:v>90948.666666667908</c:v>
                </c:pt>
                <c:pt idx="129">
                  <c:v>91154.666666667908</c:v>
                </c:pt>
                <c:pt idx="130">
                  <c:v>91032.666666664183</c:v>
                </c:pt>
                <c:pt idx="131">
                  <c:v>90865.666666667908</c:v>
                </c:pt>
                <c:pt idx="132">
                  <c:v>91086.666666667908</c:v>
                </c:pt>
                <c:pt idx="133">
                  <c:v>91609.666666664183</c:v>
                </c:pt>
                <c:pt idx="134">
                  <c:v>91574.666666667908</c:v>
                </c:pt>
                <c:pt idx="135">
                  <c:v>91982.666666667908</c:v>
                </c:pt>
                <c:pt idx="136">
                  <c:v>93230.666666664183</c:v>
                </c:pt>
                <c:pt idx="137">
                  <c:v>92614.666666667908</c:v>
                </c:pt>
                <c:pt idx="138">
                  <c:v>94164.666666667908</c:v>
                </c:pt>
                <c:pt idx="139">
                  <c:v>95685</c:v>
                </c:pt>
                <c:pt idx="140">
                  <c:v>95981.666666664183</c:v>
                </c:pt>
                <c:pt idx="141">
                  <c:v>96548</c:v>
                </c:pt>
                <c:pt idx="142">
                  <c:v>98652</c:v>
                </c:pt>
                <c:pt idx="143">
                  <c:v>98893</c:v>
                </c:pt>
                <c:pt idx="144">
                  <c:v>101437</c:v>
                </c:pt>
                <c:pt idx="145">
                  <c:v>101592</c:v>
                </c:pt>
                <c:pt idx="146">
                  <c:v>104220.33333333582</c:v>
                </c:pt>
                <c:pt idx="147">
                  <c:v>106227</c:v>
                </c:pt>
                <c:pt idx="148">
                  <c:v>107954.33333333209</c:v>
                </c:pt>
                <c:pt idx="149">
                  <c:v>110964.66666666791</c:v>
                </c:pt>
                <c:pt idx="150">
                  <c:v>113104.33333333209</c:v>
                </c:pt>
                <c:pt idx="151">
                  <c:v>115862.66666666791</c:v>
                </c:pt>
                <c:pt idx="152">
                  <c:v>118918.66666666418</c:v>
                </c:pt>
                <c:pt idx="153">
                  <c:v>123763</c:v>
                </c:pt>
                <c:pt idx="154">
                  <c:v>126560</c:v>
                </c:pt>
                <c:pt idx="155">
                  <c:v>131799.33333333582</c:v>
                </c:pt>
                <c:pt idx="156">
                  <c:v>136453.66666666418</c:v>
                </c:pt>
                <c:pt idx="157">
                  <c:v>142809.66666666791</c:v>
                </c:pt>
                <c:pt idx="158">
                  <c:v>148718</c:v>
                </c:pt>
                <c:pt idx="159">
                  <c:v>155862</c:v>
                </c:pt>
                <c:pt idx="160">
                  <c:v>164187.66666666791</c:v>
                </c:pt>
                <c:pt idx="161">
                  <c:v>171897</c:v>
                </c:pt>
                <c:pt idx="162">
                  <c:v>181631</c:v>
                </c:pt>
                <c:pt idx="163">
                  <c:v>192854</c:v>
                </c:pt>
                <c:pt idx="164">
                  <c:v>202128</c:v>
                </c:pt>
                <c:pt idx="165">
                  <c:v>212486.33333333209</c:v>
                </c:pt>
                <c:pt idx="166">
                  <c:v>220357</c:v>
                </c:pt>
                <c:pt idx="167">
                  <c:v>224330</c:v>
                </c:pt>
                <c:pt idx="168">
                  <c:v>228315</c:v>
                </c:pt>
                <c:pt idx="169">
                  <c:v>226067</c:v>
                </c:pt>
                <c:pt idx="170">
                  <c:v>220296</c:v>
                </c:pt>
                <c:pt idx="171">
                  <c:v>213400.33333333209</c:v>
                </c:pt>
                <c:pt idx="172">
                  <c:v>204786.33333333582</c:v>
                </c:pt>
                <c:pt idx="173">
                  <c:v>194426.66666666418</c:v>
                </c:pt>
                <c:pt idx="174">
                  <c:v>184488.33333333582</c:v>
                </c:pt>
                <c:pt idx="175">
                  <c:v>176142</c:v>
                </c:pt>
                <c:pt idx="176">
                  <c:v>167936</c:v>
                </c:pt>
                <c:pt idx="177">
                  <c:v>158955.33333333209</c:v>
                </c:pt>
                <c:pt idx="178">
                  <c:v>151409</c:v>
                </c:pt>
                <c:pt idx="179">
                  <c:v>145731.66666666791</c:v>
                </c:pt>
                <c:pt idx="180">
                  <c:v>139580.66666666418</c:v>
                </c:pt>
                <c:pt idx="181">
                  <c:v>135396.33333333582</c:v>
                </c:pt>
              </c:numCache>
            </c:numRef>
          </c:val>
        </c:ser>
        <c:marker val="1"/>
        <c:axId val="65739008"/>
        <c:axId val="65925120"/>
      </c:lineChart>
      <c:catAx>
        <c:axId val="65739008"/>
        <c:scaling>
          <c:orientation val="minMax"/>
        </c:scaling>
        <c:delete val="1"/>
        <c:axPos val="b"/>
        <c:tickLblPos val="none"/>
        <c:crossAx val="65925120"/>
        <c:crosses val="autoZero"/>
        <c:auto val="1"/>
        <c:lblAlgn val="ctr"/>
        <c:lblOffset val="100"/>
      </c:catAx>
      <c:valAx>
        <c:axId val="6592512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57390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scatterChart>
        <c:scatterStyle val="smoothMarker"/>
        <c:ser>
          <c:idx val="0"/>
          <c:order val="0"/>
          <c:xVal>
            <c:numRef>
              <c:f>test5!$G$3:$G$65531</c:f>
              <c:numCache>
                <c:formatCode>General</c:formatCode>
                <c:ptCount val="10484"/>
                <c:pt idx="0">
                  <c:v>59331</c:v>
                </c:pt>
                <c:pt idx="1">
                  <c:v>101090</c:v>
                </c:pt>
                <c:pt idx="2">
                  <c:v>159519</c:v>
                </c:pt>
                <c:pt idx="3">
                  <c:v>201036</c:v>
                </c:pt>
                <c:pt idx="4">
                  <c:v>259254</c:v>
                </c:pt>
                <c:pt idx="5">
                  <c:v>301513</c:v>
                </c:pt>
                <c:pt idx="6">
                  <c:v>358512</c:v>
                </c:pt>
                <c:pt idx="7">
                  <c:v>402435</c:v>
                </c:pt>
                <c:pt idx="8">
                  <c:v>457377</c:v>
                </c:pt>
                <c:pt idx="9">
                  <c:v>503686</c:v>
                </c:pt>
                <c:pt idx="10">
                  <c:v>556078</c:v>
                </c:pt>
                <c:pt idx="11">
                  <c:v>605120</c:v>
                </c:pt>
                <c:pt idx="12">
                  <c:v>654633</c:v>
                </c:pt>
                <c:pt idx="13">
                  <c:v>706663</c:v>
                </c:pt>
                <c:pt idx="14">
                  <c:v>753202</c:v>
                </c:pt>
                <c:pt idx="15">
                  <c:v>808119</c:v>
                </c:pt>
                <c:pt idx="16">
                  <c:v>851820</c:v>
                </c:pt>
                <c:pt idx="17">
                  <c:v>909388</c:v>
                </c:pt>
                <c:pt idx="18">
                  <c:v>950809</c:v>
                </c:pt>
                <c:pt idx="19">
                  <c:v>1010219</c:v>
                </c:pt>
                <c:pt idx="20">
                  <c:v>1050124</c:v>
                </c:pt>
                <c:pt idx="21">
                  <c:v>1110786</c:v>
                </c:pt>
                <c:pt idx="22">
                  <c:v>1149788</c:v>
                </c:pt>
                <c:pt idx="23">
                  <c:v>1210601</c:v>
                </c:pt>
                <c:pt idx="24">
                  <c:v>1250124</c:v>
                </c:pt>
                <c:pt idx="25">
                  <c:v>1310138</c:v>
                </c:pt>
                <c:pt idx="26">
                  <c:v>1350786</c:v>
                </c:pt>
                <c:pt idx="27">
                  <c:v>1409143</c:v>
                </c:pt>
                <c:pt idx="28">
                  <c:v>1451894</c:v>
                </c:pt>
                <c:pt idx="29">
                  <c:v>1507924</c:v>
                </c:pt>
                <c:pt idx="30">
                  <c:v>1553234</c:v>
                </c:pt>
                <c:pt idx="31">
                  <c:v>1606485</c:v>
                </c:pt>
                <c:pt idx="32">
                  <c:v>1654786</c:v>
                </c:pt>
                <c:pt idx="33">
                  <c:v>1704995</c:v>
                </c:pt>
                <c:pt idx="34">
                  <c:v>1756222</c:v>
                </c:pt>
                <c:pt idx="35">
                  <c:v>1803576</c:v>
                </c:pt>
                <c:pt idx="36">
                  <c:v>1857568</c:v>
                </c:pt>
                <c:pt idx="37">
                  <c:v>1902434</c:v>
                </c:pt>
                <c:pt idx="38">
                  <c:v>1958670</c:v>
                </c:pt>
                <c:pt idx="39">
                  <c:v>2001467</c:v>
                </c:pt>
                <c:pt idx="40">
                  <c:v>2059331</c:v>
                </c:pt>
                <c:pt idx="41">
                  <c:v>2101090</c:v>
                </c:pt>
                <c:pt idx="42">
                  <c:v>2159519</c:v>
                </c:pt>
                <c:pt idx="43">
                  <c:v>2200995</c:v>
                </c:pt>
                <c:pt idx="44">
                  <c:v>2259272</c:v>
                </c:pt>
                <c:pt idx="45">
                  <c:v>2301478</c:v>
                </c:pt>
                <c:pt idx="46">
                  <c:v>2358540</c:v>
                </c:pt>
                <c:pt idx="47">
                  <c:v>2402435</c:v>
                </c:pt>
                <c:pt idx="48">
                  <c:v>2457409</c:v>
                </c:pt>
                <c:pt idx="49">
                  <c:v>2503634</c:v>
                </c:pt>
                <c:pt idx="50">
                  <c:v>2556046</c:v>
                </c:pt>
                <c:pt idx="51">
                  <c:v>2605153</c:v>
                </c:pt>
                <c:pt idx="52">
                  <c:v>2654589</c:v>
                </c:pt>
                <c:pt idx="53">
                  <c:v>2706663</c:v>
                </c:pt>
                <c:pt idx="54">
                  <c:v>2753234</c:v>
                </c:pt>
                <c:pt idx="55">
                  <c:v>2808119</c:v>
                </c:pt>
                <c:pt idx="56">
                  <c:v>2851853</c:v>
                </c:pt>
                <c:pt idx="57">
                  <c:v>2909363</c:v>
                </c:pt>
                <c:pt idx="58">
                  <c:v>2950809</c:v>
                </c:pt>
                <c:pt idx="59">
                  <c:v>3010197</c:v>
                </c:pt>
                <c:pt idx="60">
                  <c:v>3050148</c:v>
                </c:pt>
                <c:pt idx="61">
                  <c:v>3110646</c:v>
                </c:pt>
                <c:pt idx="62">
                  <c:v>3149890</c:v>
                </c:pt>
                <c:pt idx="63">
                  <c:v>3210601</c:v>
                </c:pt>
                <c:pt idx="64">
                  <c:v>3250124</c:v>
                </c:pt>
                <c:pt idx="65">
                  <c:v>3310102</c:v>
                </c:pt>
                <c:pt idx="66">
                  <c:v>3350809</c:v>
                </c:pt>
                <c:pt idx="67">
                  <c:v>3409143</c:v>
                </c:pt>
                <c:pt idx="68">
                  <c:v>3451853</c:v>
                </c:pt>
                <c:pt idx="69">
                  <c:v>3507924</c:v>
                </c:pt>
                <c:pt idx="70">
                  <c:v>3553234</c:v>
                </c:pt>
                <c:pt idx="71">
                  <c:v>3606466</c:v>
                </c:pt>
                <c:pt idx="72">
                  <c:v>3654786</c:v>
                </c:pt>
                <c:pt idx="73">
                  <c:v>3704982</c:v>
                </c:pt>
                <c:pt idx="74">
                  <c:v>3756252</c:v>
                </c:pt>
                <c:pt idx="75">
                  <c:v>3803601</c:v>
                </c:pt>
                <c:pt idx="76">
                  <c:v>3857611</c:v>
                </c:pt>
                <c:pt idx="77">
                  <c:v>3902434</c:v>
                </c:pt>
                <c:pt idx="78">
                  <c:v>3958645</c:v>
                </c:pt>
                <c:pt idx="79">
                  <c:v>4001482</c:v>
                </c:pt>
                <c:pt idx="80">
                  <c:v>4059331</c:v>
                </c:pt>
                <c:pt idx="81">
                  <c:v>4101090</c:v>
                </c:pt>
                <c:pt idx="82">
                  <c:v>4159544</c:v>
                </c:pt>
                <c:pt idx="83">
                  <c:v>4201010</c:v>
                </c:pt>
                <c:pt idx="84">
                  <c:v>4259254</c:v>
                </c:pt>
                <c:pt idx="85">
                  <c:v>4301487</c:v>
                </c:pt>
                <c:pt idx="86">
                  <c:v>4358548</c:v>
                </c:pt>
                <c:pt idx="87">
                  <c:v>4402458</c:v>
                </c:pt>
                <c:pt idx="88">
                  <c:v>4457431</c:v>
                </c:pt>
                <c:pt idx="89">
                  <c:v>4503672</c:v>
                </c:pt>
                <c:pt idx="90">
                  <c:v>4556078</c:v>
                </c:pt>
                <c:pt idx="91">
                  <c:v>4605165</c:v>
                </c:pt>
                <c:pt idx="92">
                  <c:v>4654548</c:v>
                </c:pt>
                <c:pt idx="93">
                  <c:v>4706629</c:v>
                </c:pt>
                <c:pt idx="94">
                  <c:v>4753196</c:v>
                </c:pt>
                <c:pt idx="95">
                  <c:v>4808131</c:v>
                </c:pt>
                <c:pt idx="96">
                  <c:v>4851853</c:v>
                </c:pt>
                <c:pt idx="97">
                  <c:v>4909316</c:v>
                </c:pt>
                <c:pt idx="98">
                  <c:v>4950786</c:v>
                </c:pt>
                <c:pt idx="99">
                  <c:v>5010219</c:v>
                </c:pt>
                <c:pt idx="100">
                  <c:v>5050097</c:v>
                </c:pt>
                <c:pt idx="101">
                  <c:v>5110786</c:v>
                </c:pt>
                <c:pt idx="102">
                  <c:v>5149838</c:v>
                </c:pt>
                <c:pt idx="103">
                  <c:v>5210629</c:v>
                </c:pt>
                <c:pt idx="104">
                  <c:v>5250097</c:v>
                </c:pt>
                <c:pt idx="105">
                  <c:v>5310198</c:v>
                </c:pt>
                <c:pt idx="106">
                  <c:v>5350786</c:v>
                </c:pt>
                <c:pt idx="107">
                  <c:v>5409143</c:v>
                </c:pt>
                <c:pt idx="108">
                  <c:v>5451862</c:v>
                </c:pt>
                <c:pt idx="109">
                  <c:v>5507894</c:v>
                </c:pt>
                <c:pt idx="110">
                  <c:v>5553268</c:v>
                </c:pt>
                <c:pt idx="111">
                  <c:v>5606512</c:v>
                </c:pt>
                <c:pt idx="112">
                  <c:v>5654786</c:v>
                </c:pt>
                <c:pt idx="113">
                  <c:v>5705010</c:v>
                </c:pt>
                <c:pt idx="114">
                  <c:v>5756252</c:v>
                </c:pt>
                <c:pt idx="115">
                  <c:v>5803601</c:v>
                </c:pt>
                <c:pt idx="116">
                  <c:v>5857562</c:v>
                </c:pt>
                <c:pt idx="117">
                  <c:v>5902434</c:v>
                </c:pt>
                <c:pt idx="118">
                  <c:v>5958670</c:v>
                </c:pt>
                <c:pt idx="119">
                  <c:v>6001499</c:v>
                </c:pt>
                <c:pt idx="120">
                  <c:v>6059297</c:v>
                </c:pt>
                <c:pt idx="121">
                  <c:v>6101090</c:v>
                </c:pt>
                <c:pt idx="122">
                  <c:v>6159519</c:v>
                </c:pt>
                <c:pt idx="123">
                  <c:v>6200982</c:v>
                </c:pt>
                <c:pt idx="124">
                  <c:v>6259272</c:v>
                </c:pt>
                <c:pt idx="125">
                  <c:v>6301478</c:v>
                </c:pt>
                <c:pt idx="126">
                  <c:v>6358512</c:v>
                </c:pt>
                <c:pt idx="127">
                  <c:v>6402421</c:v>
                </c:pt>
                <c:pt idx="128">
                  <c:v>6457445</c:v>
                </c:pt>
                <c:pt idx="129">
                  <c:v>6503672</c:v>
                </c:pt>
                <c:pt idx="130">
                  <c:v>6556046</c:v>
                </c:pt>
                <c:pt idx="131">
                  <c:v>6605120</c:v>
                </c:pt>
                <c:pt idx="132">
                  <c:v>6654589</c:v>
                </c:pt>
                <c:pt idx="133">
                  <c:v>6706663</c:v>
                </c:pt>
                <c:pt idx="134">
                  <c:v>6753234</c:v>
                </c:pt>
                <c:pt idx="135">
                  <c:v>6808093</c:v>
                </c:pt>
                <c:pt idx="136">
                  <c:v>6851853</c:v>
                </c:pt>
                <c:pt idx="137">
                  <c:v>6909296</c:v>
                </c:pt>
                <c:pt idx="138">
                  <c:v>6950809</c:v>
                </c:pt>
                <c:pt idx="139">
                  <c:v>7010257</c:v>
                </c:pt>
                <c:pt idx="140">
                  <c:v>7050079</c:v>
                </c:pt>
                <c:pt idx="141">
                  <c:v>7110786</c:v>
                </c:pt>
                <c:pt idx="142">
                  <c:v>7149838</c:v>
                </c:pt>
                <c:pt idx="143">
                  <c:v>7210601</c:v>
                </c:pt>
                <c:pt idx="144">
                  <c:v>7250124</c:v>
                </c:pt>
                <c:pt idx="145">
                  <c:v>7310138</c:v>
                </c:pt>
                <c:pt idx="146">
                  <c:v>7350786</c:v>
                </c:pt>
                <c:pt idx="147">
                  <c:v>7409175</c:v>
                </c:pt>
                <c:pt idx="148">
                  <c:v>7451901</c:v>
                </c:pt>
                <c:pt idx="149">
                  <c:v>7507867</c:v>
                </c:pt>
                <c:pt idx="150">
                  <c:v>7553243</c:v>
                </c:pt>
                <c:pt idx="151">
                  <c:v>7606485</c:v>
                </c:pt>
                <c:pt idx="152">
                  <c:v>7654786</c:v>
                </c:pt>
                <c:pt idx="153">
                  <c:v>7705036</c:v>
                </c:pt>
                <c:pt idx="154">
                  <c:v>7756223</c:v>
                </c:pt>
                <c:pt idx="155">
                  <c:v>7803557</c:v>
                </c:pt>
                <c:pt idx="156">
                  <c:v>7857546</c:v>
                </c:pt>
                <c:pt idx="157">
                  <c:v>7902366</c:v>
                </c:pt>
                <c:pt idx="158">
                  <c:v>7958786</c:v>
                </c:pt>
                <c:pt idx="159">
                  <c:v>8001522</c:v>
                </c:pt>
                <c:pt idx="160">
                  <c:v>8059331</c:v>
                </c:pt>
                <c:pt idx="161">
                  <c:v>8100984</c:v>
                </c:pt>
                <c:pt idx="162">
                  <c:v>8159544</c:v>
                </c:pt>
                <c:pt idx="163">
                  <c:v>8200995</c:v>
                </c:pt>
                <c:pt idx="164">
                  <c:v>8259303</c:v>
                </c:pt>
                <c:pt idx="165">
                  <c:v>8301478</c:v>
                </c:pt>
                <c:pt idx="166">
                  <c:v>8358548</c:v>
                </c:pt>
                <c:pt idx="167">
                  <c:v>8402435</c:v>
                </c:pt>
                <c:pt idx="168">
                  <c:v>8457431</c:v>
                </c:pt>
                <c:pt idx="169">
                  <c:v>8503712</c:v>
                </c:pt>
                <c:pt idx="170">
                  <c:v>8556089</c:v>
                </c:pt>
                <c:pt idx="171">
                  <c:v>8605120</c:v>
                </c:pt>
                <c:pt idx="172">
                  <c:v>8654609</c:v>
                </c:pt>
                <c:pt idx="173">
                  <c:v>8706663</c:v>
                </c:pt>
                <c:pt idx="174">
                  <c:v>8753196</c:v>
                </c:pt>
                <c:pt idx="175">
                  <c:v>8808093</c:v>
                </c:pt>
                <c:pt idx="176">
                  <c:v>8851833</c:v>
                </c:pt>
                <c:pt idx="177">
                  <c:v>8909345</c:v>
                </c:pt>
                <c:pt idx="178">
                  <c:v>8950851</c:v>
                </c:pt>
                <c:pt idx="179">
                  <c:v>9010186</c:v>
                </c:pt>
                <c:pt idx="180">
                  <c:v>9050129</c:v>
                </c:pt>
                <c:pt idx="181">
                  <c:v>9110786</c:v>
                </c:pt>
                <c:pt idx="182">
                  <c:v>9149814</c:v>
                </c:pt>
                <c:pt idx="183">
                  <c:v>9210601</c:v>
                </c:pt>
                <c:pt idx="184">
                  <c:v>9250148</c:v>
                </c:pt>
                <c:pt idx="185">
                  <c:v>9310138</c:v>
                </c:pt>
                <c:pt idx="186">
                  <c:v>9350786</c:v>
                </c:pt>
                <c:pt idx="187">
                  <c:v>9409202</c:v>
                </c:pt>
                <c:pt idx="188">
                  <c:v>9451924</c:v>
                </c:pt>
                <c:pt idx="189">
                  <c:v>9507894</c:v>
                </c:pt>
                <c:pt idx="190">
                  <c:v>9553205</c:v>
                </c:pt>
                <c:pt idx="191">
                  <c:v>9606466</c:v>
                </c:pt>
                <c:pt idx="192">
                  <c:v>9654786</c:v>
                </c:pt>
                <c:pt idx="193">
                  <c:v>9705010</c:v>
                </c:pt>
                <c:pt idx="194">
                  <c:v>9756252</c:v>
                </c:pt>
                <c:pt idx="195">
                  <c:v>9803601</c:v>
                </c:pt>
                <c:pt idx="196">
                  <c:v>9857611</c:v>
                </c:pt>
                <c:pt idx="197">
                  <c:v>9902434</c:v>
                </c:pt>
                <c:pt idx="198">
                  <c:v>9958786</c:v>
                </c:pt>
                <c:pt idx="199">
                  <c:v>10001482</c:v>
                </c:pt>
                <c:pt idx="200">
                  <c:v>10059373</c:v>
                </c:pt>
                <c:pt idx="201">
                  <c:v>10101090</c:v>
                </c:pt>
                <c:pt idx="202">
                  <c:v>10159519</c:v>
                </c:pt>
                <c:pt idx="203">
                  <c:v>10201036</c:v>
                </c:pt>
                <c:pt idx="204">
                  <c:v>10259254</c:v>
                </c:pt>
                <c:pt idx="205">
                  <c:v>10301487</c:v>
                </c:pt>
                <c:pt idx="206">
                  <c:v>10358540</c:v>
                </c:pt>
                <c:pt idx="207">
                  <c:v>10402458</c:v>
                </c:pt>
                <c:pt idx="208">
                  <c:v>10457409</c:v>
                </c:pt>
                <c:pt idx="209">
                  <c:v>10503672</c:v>
                </c:pt>
                <c:pt idx="210">
                  <c:v>10556089</c:v>
                </c:pt>
                <c:pt idx="211">
                  <c:v>10605120</c:v>
                </c:pt>
                <c:pt idx="212">
                  <c:v>10654609</c:v>
                </c:pt>
                <c:pt idx="213">
                  <c:v>10706677</c:v>
                </c:pt>
                <c:pt idx="214">
                  <c:v>10753202</c:v>
                </c:pt>
                <c:pt idx="215">
                  <c:v>10808119</c:v>
                </c:pt>
                <c:pt idx="216">
                  <c:v>10851833</c:v>
                </c:pt>
                <c:pt idx="217">
                  <c:v>10909388</c:v>
                </c:pt>
                <c:pt idx="218">
                  <c:v>10950786</c:v>
                </c:pt>
                <c:pt idx="219">
                  <c:v>11010219</c:v>
                </c:pt>
                <c:pt idx="220">
                  <c:v>11050124</c:v>
                </c:pt>
                <c:pt idx="221">
                  <c:v>11110786</c:v>
                </c:pt>
                <c:pt idx="222">
                  <c:v>11149814</c:v>
                </c:pt>
                <c:pt idx="223">
                  <c:v>11210629</c:v>
                </c:pt>
                <c:pt idx="224">
                  <c:v>11250124</c:v>
                </c:pt>
                <c:pt idx="225">
                  <c:v>11310198</c:v>
                </c:pt>
                <c:pt idx="226">
                  <c:v>11350786</c:v>
                </c:pt>
                <c:pt idx="227">
                  <c:v>11409202</c:v>
                </c:pt>
                <c:pt idx="228">
                  <c:v>11451894</c:v>
                </c:pt>
                <c:pt idx="229">
                  <c:v>11507941</c:v>
                </c:pt>
                <c:pt idx="230">
                  <c:v>11553234</c:v>
                </c:pt>
                <c:pt idx="231">
                  <c:v>11606466</c:v>
                </c:pt>
                <c:pt idx="232">
                  <c:v>11654786</c:v>
                </c:pt>
                <c:pt idx="233">
                  <c:v>11705010</c:v>
                </c:pt>
                <c:pt idx="234">
                  <c:v>11756175</c:v>
                </c:pt>
                <c:pt idx="235">
                  <c:v>11803576</c:v>
                </c:pt>
                <c:pt idx="236">
                  <c:v>11857586</c:v>
                </c:pt>
                <c:pt idx="237">
                  <c:v>11902434</c:v>
                </c:pt>
                <c:pt idx="238">
                  <c:v>11958633</c:v>
                </c:pt>
                <c:pt idx="239">
                  <c:v>12001499</c:v>
                </c:pt>
                <c:pt idx="240">
                  <c:v>12059331</c:v>
                </c:pt>
                <c:pt idx="241">
                  <c:v>12101090</c:v>
                </c:pt>
                <c:pt idx="242">
                  <c:v>12159488</c:v>
                </c:pt>
                <c:pt idx="243">
                  <c:v>12201036</c:v>
                </c:pt>
                <c:pt idx="244">
                  <c:v>12259254</c:v>
                </c:pt>
                <c:pt idx="245">
                  <c:v>12301513</c:v>
                </c:pt>
                <c:pt idx="246">
                  <c:v>12358540</c:v>
                </c:pt>
                <c:pt idx="247">
                  <c:v>12402470</c:v>
                </c:pt>
                <c:pt idx="248">
                  <c:v>12457401</c:v>
                </c:pt>
                <c:pt idx="249">
                  <c:v>12503672</c:v>
                </c:pt>
                <c:pt idx="250">
                  <c:v>12556046</c:v>
                </c:pt>
                <c:pt idx="251">
                  <c:v>12605165</c:v>
                </c:pt>
                <c:pt idx="252">
                  <c:v>12654609</c:v>
                </c:pt>
                <c:pt idx="253">
                  <c:v>12706677</c:v>
                </c:pt>
                <c:pt idx="254">
                  <c:v>12753196</c:v>
                </c:pt>
                <c:pt idx="255">
                  <c:v>12808131</c:v>
                </c:pt>
                <c:pt idx="256">
                  <c:v>12851853</c:v>
                </c:pt>
                <c:pt idx="257">
                  <c:v>12909388</c:v>
                </c:pt>
                <c:pt idx="258">
                  <c:v>12950786</c:v>
                </c:pt>
                <c:pt idx="259">
                  <c:v>13010257</c:v>
                </c:pt>
                <c:pt idx="260">
                  <c:v>13050148</c:v>
                </c:pt>
                <c:pt idx="261">
                  <c:v>13110786</c:v>
                </c:pt>
                <c:pt idx="262">
                  <c:v>13149838</c:v>
                </c:pt>
                <c:pt idx="263">
                  <c:v>13210629</c:v>
                </c:pt>
                <c:pt idx="264">
                  <c:v>13250072</c:v>
                </c:pt>
                <c:pt idx="265">
                  <c:v>13310138</c:v>
                </c:pt>
                <c:pt idx="266">
                  <c:v>13350809</c:v>
                </c:pt>
                <c:pt idx="267">
                  <c:v>13409196</c:v>
                </c:pt>
                <c:pt idx="268">
                  <c:v>13451862</c:v>
                </c:pt>
                <c:pt idx="269">
                  <c:v>13507924</c:v>
                </c:pt>
                <c:pt idx="270">
                  <c:v>13553234</c:v>
                </c:pt>
                <c:pt idx="271">
                  <c:v>13606540</c:v>
                </c:pt>
                <c:pt idx="272">
                  <c:v>13654786</c:v>
                </c:pt>
                <c:pt idx="273">
                  <c:v>13705036</c:v>
                </c:pt>
                <c:pt idx="274">
                  <c:v>13756222</c:v>
                </c:pt>
                <c:pt idx="275">
                  <c:v>13803601</c:v>
                </c:pt>
                <c:pt idx="276">
                  <c:v>13857568</c:v>
                </c:pt>
                <c:pt idx="277">
                  <c:v>13902442</c:v>
                </c:pt>
                <c:pt idx="278">
                  <c:v>13958645</c:v>
                </c:pt>
                <c:pt idx="279">
                  <c:v>14001522</c:v>
                </c:pt>
                <c:pt idx="280">
                  <c:v>14059331</c:v>
                </c:pt>
                <c:pt idx="281">
                  <c:v>14101090</c:v>
                </c:pt>
                <c:pt idx="282">
                  <c:v>14159544</c:v>
                </c:pt>
                <c:pt idx="283">
                  <c:v>14201059</c:v>
                </c:pt>
                <c:pt idx="284">
                  <c:v>14259231</c:v>
                </c:pt>
                <c:pt idx="285">
                  <c:v>14301513</c:v>
                </c:pt>
                <c:pt idx="286">
                  <c:v>14358540</c:v>
                </c:pt>
                <c:pt idx="287">
                  <c:v>14402493</c:v>
                </c:pt>
                <c:pt idx="288">
                  <c:v>14457431</c:v>
                </c:pt>
                <c:pt idx="289">
                  <c:v>14503672</c:v>
                </c:pt>
                <c:pt idx="290">
                  <c:v>14556046</c:v>
                </c:pt>
                <c:pt idx="291">
                  <c:v>14605153</c:v>
                </c:pt>
                <c:pt idx="292">
                  <c:v>14654562</c:v>
                </c:pt>
                <c:pt idx="293">
                  <c:v>14706677</c:v>
                </c:pt>
                <c:pt idx="294">
                  <c:v>14753175</c:v>
                </c:pt>
                <c:pt idx="295">
                  <c:v>14808131</c:v>
                </c:pt>
                <c:pt idx="296">
                  <c:v>14851853</c:v>
                </c:pt>
                <c:pt idx="297">
                  <c:v>14909363</c:v>
                </c:pt>
                <c:pt idx="298">
                  <c:v>14950786</c:v>
                </c:pt>
                <c:pt idx="299">
                  <c:v>15010257</c:v>
                </c:pt>
                <c:pt idx="300">
                  <c:v>15050072</c:v>
                </c:pt>
                <c:pt idx="301">
                  <c:v>15110670</c:v>
                </c:pt>
                <c:pt idx="302">
                  <c:v>15149820</c:v>
                </c:pt>
                <c:pt idx="303">
                  <c:v>15210629</c:v>
                </c:pt>
                <c:pt idx="304">
                  <c:v>15250097</c:v>
                </c:pt>
                <c:pt idx="305">
                  <c:v>15310198</c:v>
                </c:pt>
                <c:pt idx="306">
                  <c:v>15350786</c:v>
                </c:pt>
                <c:pt idx="307">
                  <c:v>15409196</c:v>
                </c:pt>
                <c:pt idx="308">
                  <c:v>15451862</c:v>
                </c:pt>
                <c:pt idx="309">
                  <c:v>15507901</c:v>
                </c:pt>
                <c:pt idx="310">
                  <c:v>15553243</c:v>
                </c:pt>
                <c:pt idx="311">
                  <c:v>15606512</c:v>
                </c:pt>
                <c:pt idx="312">
                  <c:v>15654786</c:v>
                </c:pt>
                <c:pt idx="313">
                  <c:v>15705036</c:v>
                </c:pt>
                <c:pt idx="314">
                  <c:v>15756222</c:v>
                </c:pt>
                <c:pt idx="315">
                  <c:v>15803601</c:v>
                </c:pt>
                <c:pt idx="316">
                  <c:v>15857562</c:v>
                </c:pt>
                <c:pt idx="317">
                  <c:v>15902434</c:v>
                </c:pt>
                <c:pt idx="318">
                  <c:v>15958786</c:v>
                </c:pt>
                <c:pt idx="319">
                  <c:v>16001546</c:v>
                </c:pt>
                <c:pt idx="320">
                  <c:v>16059282</c:v>
                </c:pt>
                <c:pt idx="321">
                  <c:v>16101090</c:v>
                </c:pt>
                <c:pt idx="322">
                  <c:v>16159544</c:v>
                </c:pt>
                <c:pt idx="323">
                  <c:v>16201010</c:v>
                </c:pt>
                <c:pt idx="324">
                  <c:v>16259272</c:v>
                </c:pt>
                <c:pt idx="325">
                  <c:v>16301522</c:v>
                </c:pt>
                <c:pt idx="326">
                  <c:v>16358512</c:v>
                </c:pt>
                <c:pt idx="327">
                  <c:v>16402458</c:v>
                </c:pt>
                <c:pt idx="328">
                  <c:v>16457401</c:v>
                </c:pt>
                <c:pt idx="329">
                  <c:v>16503686</c:v>
                </c:pt>
                <c:pt idx="330">
                  <c:v>16556089</c:v>
                </c:pt>
                <c:pt idx="331">
                  <c:v>16605120</c:v>
                </c:pt>
                <c:pt idx="332">
                  <c:v>16654609</c:v>
                </c:pt>
                <c:pt idx="333">
                  <c:v>16706677</c:v>
                </c:pt>
                <c:pt idx="334">
                  <c:v>16753196</c:v>
                </c:pt>
                <c:pt idx="335">
                  <c:v>16808119</c:v>
                </c:pt>
                <c:pt idx="336">
                  <c:v>16851833</c:v>
                </c:pt>
                <c:pt idx="337">
                  <c:v>16909324</c:v>
                </c:pt>
                <c:pt idx="338">
                  <c:v>16950809</c:v>
                </c:pt>
                <c:pt idx="339">
                  <c:v>17010257</c:v>
                </c:pt>
                <c:pt idx="340">
                  <c:v>17050065</c:v>
                </c:pt>
                <c:pt idx="341">
                  <c:v>17110786</c:v>
                </c:pt>
                <c:pt idx="342">
                  <c:v>17149814</c:v>
                </c:pt>
                <c:pt idx="343">
                  <c:v>17210601</c:v>
                </c:pt>
                <c:pt idx="344">
                  <c:v>17250097</c:v>
                </c:pt>
                <c:pt idx="345">
                  <c:v>17310198</c:v>
                </c:pt>
                <c:pt idx="346">
                  <c:v>17350809</c:v>
                </c:pt>
                <c:pt idx="347">
                  <c:v>17409175</c:v>
                </c:pt>
                <c:pt idx="348">
                  <c:v>17451894</c:v>
                </c:pt>
                <c:pt idx="349">
                  <c:v>17507894</c:v>
                </c:pt>
                <c:pt idx="350">
                  <c:v>17553205</c:v>
                </c:pt>
                <c:pt idx="351">
                  <c:v>17606485</c:v>
                </c:pt>
                <c:pt idx="352">
                  <c:v>17654786</c:v>
                </c:pt>
                <c:pt idx="353">
                  <c:v>17705059</c:v>
                </c:pt>
                <c:pt idx="354">
                  <c:v>17756203</c:v>
                </c:pt>
                <c:pt idx="355">
                  <c:v>17803601</c:v>
                </c:pt>
                <c:pt idx="356">
                  <c:v>17857568</c:v>
                </c:pt>
                <c:pt idx="357">
                  <c:v>17902387</c:v>
                </c:pt>
                <c:pt idx="358">
                  <c:v>17958786</c:v>
                </c:pt>
                <c:pt idx="359">
                  <c:v>18001546</c:v>
                </c:pt>
                <c:pt idx="360">
                  <c:v>18059272</c:v>
                </c:pt>
                <c:pt idx="361">
                  <c:v>18101090</c:v>
                </c:pt>
                <c:pt idx="362">
                  <c:v>18159519</c:v>
                </c:pt>
                <c:pt idx="363">
                  <c:v>18201010</c:v>
                </c:pt>
                <c:pt idx="364">
                  <c:v>18259254</c:v>
                </c:pt>
                <c:pt idx="365">
                  <c:v>18301549</c:v>
                </c:pt>
                <c:pt idx="366">
                  <c:v>18358512</c:v>
                </c:pt>
                <c:pt idx="367">
                  <c:v>18402458</c:v>
                </c:pt>
                <c:pt idx="368">
                  <c:v>18457401</c:v>
                </c:pt>
                <c:pt idx="369">
                  <c:v>18503686</c:v>
                </c:pt>
                <c:pt idx="370">
                  <c:v>18556046</c:v>
                </c:pt>
                <c:pt idx="371">
                  <c:v>18605120</c:v>
                </c:pt>
                <c:pt idx="372">
                  <c:v>18654570</c:v>
                </c:pt>
                <c:pt idx="373">
                  <c:v>18706663</c:v>
                </c:pt>
                <c:pt idx="374">
                  <c:v>18753175</c:v>
                </c:pt>
                <c:pt idx="375">
                  <c:v>18808093</c:v>
                </c:pt>
                <c:pt idx="376">
                  <c:v>18851799</c:v>
                </c:pt>
                <c:pt idx="377">
                  <c:v>18909363</c:v>
                </c:pt>
                <c:pt idx="378">
                  <c:v>18950809</c:v>
                </c:pt>
                <c:pt idx="379">
                  <c:v>19010219</c:v>
                </c:pt>
                <c:pt idx="380">
                  <c:v>19050079</c:v>
                </c:pt>
                <c:pt idx="381">
                  <c:v>19110786</c:v>
                </c:pt>
                <c:pt idx="382">
                  <c:v>19149814</c:v>
                </c:pt>
                <c:pt idx="383">
                  <c:v>19210601</c:v>
                </c:pt>
                <c:pt idx="384">
                  <c:v>19250148</c:v>
                </c:pt>
                <c:pt idx="385">
                  <c:v>19310138</c:v>
                </c:pt>
                <c:pt idx="386">
                  <c:v>19350786</c:v>
                </c:pt>
                <c:pt idx="387">
                  <c:v>19409175</c:v>
                </c:pt>
                <c:pt idx="388">
                  <c:v>19451867</c:v>
                </c:pt>
                <c:pt idx="389">
                  <c:v>19507894</c:v>
                </c:pt>
                <c:pt idx="390">
                  <c:v>19553175</c:v>
                </c:pt>
                <c:pt idx="391">
                  <c:v>19606466</c:v>
                </c:pt>
                <c:pt idx="392">
                  <c:v>19654786</c:v>
                </c:pt>
                <c:pt idx="393">
                  <c:v>19705010</c:v>
                </c:pt>
                <c:pt idx="394">
                  <c:v>19756203</c:v>
                </c:pt>
                <c:pt idx="395">
                  <c:v>19803660</c:v>
                </c:pt>
                <c:pt idx="396">
                  <c:v>19857611</c:v>
                </c:pt>
                <c:pt idx="397">
                  <c:v>19902434</c:v>
                </c:pt>
                <c:pt idx="398">
                  <c:v>19958633</c:v>
                </c:pt>
                <c:pt idx="399">
                  <c:v>20001522</c:v>
                </c:pt>
                <c:pt idx="400">
                  <c:v>20059331</c:v>
                </c:pt>
                <c:pt idx="401">
                  <c:v>20101090</c:v>
                </c:pt>
                <c:pt idx="402">
                  <c:v>20159488</c:v>
                </c:pt>
                <c:pt idx="403">
                  <c:v>20201036</c:v>
                </c:pt>
                <c:pt idx="404">
                  <c:v>20259231</c:v>
                </c:pt>
                <c:pt idx="405">
                  <c:v>20301513</c:v>
                </c:pt>
                <c:pt idx="406">
                  <c:v>20358548</c:v>
                </c:pt>
                <c:pt idx="407">
                  <c:v>20402458</c:v>
                </c:pt>
                <c:pt idx="408">
                  <c:v>20457377</c:v>
                </c:pt>
                <c:pt idx="409">
                  <c:v>20503648</c:v>
                </c:pt>
                <c:pt idx="410">
                  <c:v>20556046</c:v>
                </c:pt>
                <c:pt idx="411">
                  <c:v>20605132</c:v>
                </c:pt>
                <c:pt idx="412">
                  <c:v>20654633</c:v>
                </c:pt>
                <c:pt idx="413">
                  <c:v>20706663</c:v>
                </c:pt>
                <c:pt idx="414">
                  <c:v>20753196</c:v>
                </c:pt>
                <c:pt idx="415">
                  <c:v>20808091</c:v>
                </c:pt>
                <c:pt idx="416">
                  <c:v>20851820</c:v>
                </c:pt>
                <c:pt idx="417">
                  <c:v>20909388</c:v>
                </c:pt>
                <c:pt idx="418">
                  <c:v>20950809</c:v>
                </c:pt>
                <c:pt idx="419">
                  <c:v>21010219</c:v>
                </c:pt>
                <c:pt idx="420">
                  <c:v>21050124</c:v>
                </c:pt>
                <c:pt idx="421">
                  <c:v>21110786</c:v>
                </c:pt>
                <c:pt idx="422">
                  <c:v>21149788</c:v>
                </c:pt>
                <c:pt idx="423">
                  <c:v>21210629</c:v>
                </c:pt>
                <c:pt idx="424">
                  <c:v>21250097</c:v>
                </c:pt>
                <c:pt idx="425">
                  <c:v>21310106</c:v>
                </c:pt>
                <c:pt idx="426">
                  <c:v>21350786</c:v>
                </c:pt>
                <c:pt idx="427">
                  <c:v>21409175</c:v>
                </c:pt>
                <c:pt idx="428">
                  <c:v>21451894</c:v>
                </c:pt>
                <c:pt idx="429">
                  <c:v>21507894</c:v>
                </c:pt>
                <c:pt idx="430">
                  <c:v>21553202</c:v>
                </c:pt>
                <c:pt idx="431">
                  <c:v>21606466</c:v>
                </c:pt>
                <c:pt idx="432">
                  <c:v>21654786</c:v>
                </c:pt>
                <c:pt idx="433">
                  <c:v>21704982</c:v>
                </c:pt>
                <c:pt idx="434">
                  <c:v>21756203</c:v>
                </c:pt>
                <c:pt idx="435">
                  <c:v>21803557</c:v>
                </c:pt>
                <c:pt idx="436">
                  <c:v>21857568</c:v>
                </c:pt>
                <c:pt idx="437">
                  <c:v>21902434</c:v>
                </c:pt>
                <c:pt idx="438">
                  <c:v>21958633</c:v>
                </c:pt>
                <c:pt idx="439">
                  <c:v>22001482</c:v>
                </c:pt>
                <c:pt idx="440">
                  <c:v>22059331</c:v>
                </c:pt>
                <c:pt idx="441">
                  <c:v>22101090</c:v>
                </c:pt>
                <c:pt idx="442">
                  <c:v>22159490</c:v>
                </c:pt>
                <c:pt idx="443">
                  <c:v>22201036</c:v>
                </c:pt>
                <c:pt idx="444">
                  <c:v>22259272</c:v>
                </c:pt>
                <c:pt idx="445">
                  <c:v>22301513</c:v>
                </c:pt>
                <c:pt idx="446">
                  <c:v>22358540</c:v>
                </c:pt>
                <c:pt idx="447">
                  <c:v>22402458</c:v>
                </c:pt>
                <c:pt idx="448">
                  <c:v>22457378</c:v>
                </c:pt>
                <c:pt idx="449">
                  <c:v>22503672</c:v>
                </c:pt>
                <c:pt idx="450">
                  <c:v>22555979</c:v>
                </c:pt>
                <c:pt idx="451">
                  <c:v>22605187</c:v>
                </c:pt>
                <c:pt idx="452">
                  <c:v>22654562</c:v>
                </c:pt>
                <c:pt idx="453">
                  <c:v>22706677</c:v>
                </c:pt>
                <c:pt idx="454">
                  <c:v>22753202</c:v>
                </c:pt>
                <c:pt idx="455">
                  <c:v>22808162</c:v>
                </c:pt>
                <c:pt idx="456">
                  <c:v>22851833</c:v>
                </c:pt>
                <c:pt idx="457">
                  <c:v>22909388</c:v>
                </c:pt>
                <c:pt idx="458">
                  <c:v>22950786</c:v>
                </c:pt>
                <c:pt idx="459">
                  <c:v>23010219</c:v>
                </c:pt>
                <c:pt idx="460">
                  <c:v>23050097</c:v>
                </c:pt>
                <c:pt idx="461">
                  <c:v>23110670</c:v>
                </c:pt>
                <c:pt idx="462">
                  <c:v>23149814</c:v>
                </c:pt>
                <c:pt idx="463">
                  <c:v>23210601</c:v>
                </c:pt>
                <c:pt idx="464">
                  <c:v>23250065</c:v>
                </c:pt>
                <c:pt idx="465">
                  <c:v>23310138</c:v>
                </c:pt>
                <c:pt idx="466">
                  <c:v>23350829</c:v>
                </c:pt>
                <c:pt idx="467">
                  <c:v>23409175</c:v>
                </c:pt>
                <c:pt idx="468">
                  <c:v>23451853</c:v>
                </c:pt>
                <c:pt idx="469">
                  <c:v>23507894</c:v>
                </c:pt>
                <c:pt idx="470">
                  <c:v>23553234</c:v>
                </c:pt>
                <c:pt idx="471">
                  <c:v>23606512</c:v>
                </c:pt>
                <c:pt idx="472">
                  <c:v>23654670</c:v>
                </c:pt>
                <c:pt idx="473">
                  <c:v>23705010</c:v>
                </c:pt>
                <c:pt idx="474">
                  <c:v>23756252</c:v>
                </c:pt>
                <c:pt idx="475">
                  <c:v>23803618</c:v>
                </c:pt>
                <c:pt idx="476">
                  <c:v>23857611</c:v>
                </c:pt>
                <c:pt idx="477">
                  <c:v>23902434</c:v>
                </c:pt>
                <c:pt idx="478">
                  <c:v>23958645</c:v>
                </c:pt>
                <c:pt idx="479">
                  <c:v>24001482</c:v>
                </c:pt>
                <c:pt idx="480">
                  <c:v>24059331</c:v>
                </c:pt>
                <c:pt idx="481">
                  <c:v>24100984</c:v>
                </c:pt>
                <c:pt idx="482">
                  <c:v>24159544</c:v>
                </c:pt>
                <c:pt idx="483">
                  <c:v>24201036</c:v>
                </c:pt>
                <c:pt idx="484">
                  <c:v>24259231</c:v>
                </c:pt>
                <c:pt idx="485">
                  <c:v>24301478</c:v>
                </c:pt>
                <c:pt idx="486">
                  <c:v>24358540</c:v>
                </c:pt>
                <c:pt idx="487">
                  <c:v>24402458</c:v>
                </c:pt>
                <c:pt idx="488">
                  <c:v>24457431</c:v>
                </c:pt>
                <c:pt idx="489">
                  <c:v>24503672</c:v>
                </c:pt>
                <c:pt idx="490">
                  <c:v>24556046</c:v>
                </c:pt>
                <c:pt idx="491">
                  <c:v>24605187</c:v>
                </c:pt>
                <c:pt idx="492">
                  <c:v>24654540</c:v>
                </c:pt>
                <c:pt idx="493">
                  <c:v>24706629</c:v>
                </c:pt>
                <c:pt idx="494">
                  <c:v>24753175</c:v>
                </c:pt>
                <c:pt idx="495">
                  <c:v>24808117</c:v>
                </c:pt>
                <c:pt idx="496">
                  <c:v>24851820</c:v>
                </c:pt>
                <c:pt idx="497">
                  <c:v>24909345</c:v>
                </c:pt>
                <c:pt idx="498">
                  <c:v>24950786</c:v>
                </c:pt>
                <c:pt idx="499">
                  <c:v>25010257</c:v>
                </c:pt>
                <c:pt idx="500">
                  <c:v>25050079</c:v>
                </c:pt>
                <c:pt idx="501">
                  <c:v>25110670</c:v>
                </c:pt>
                <c:pt idx="502">
                  <c:v>25149890</c:v>
                </c:pt>
                <c:pt idx="503">
                  <c:v>25210601</c:v>
                </c:pt>
                <c:pt idx="504">
                  <c:v>25250065</c:v>
                </c:pt>
                <c:pt idx="505">
                  <c:v>25310138</c:v>
                </c:pt>
                <c:pt idx="506">
                  <c:v>25350786</c:v>
                </c:pt>
                <c:pt idx="507">
                  <c:v>25409143</c:v>
                </c:pt>
                <c:pt idx="508">
                  <c:v>25451833</c:v>
                </c:pt>
                <c:pt idx="509">
                  <c:v>25507894</c:v>
                </c:pt>
                <c:pt idx="510">
                  <c:v>25553268</c:v>
                </c:pt>
                <c:pt idx="511">
                  <c:v>25606512</c:v>
                </c:pt>
                <c:pt idx="512">
                  <c:v>25654786</c:v>
                </c:pt>
                <c:pt idx="513">
                  <c:v>25704995</c:v>
                </c:pt>
                <c:pt idx="514">
                  <c:v>25756222</c:v>
                </c:pt>
                <c:pt idx="515">
                  <c:v>25803576</c:v>
                </c:pt>
                <c:pt idx="516">
                  <c:v>25857586</c:v>
                </c:pt>
                <c:pt idx="517">
                  <c:v>25902434</c:v>
                </c:pt>
                <c:pt idx="518">
                  <c:v>25958670</c:v>
                </c:pt>
                <c:pt idx="519">
                  <c:v>26001522</c:v>
                </c:pt>
                <c:pt idx="520">
                  <c:v>26059282</c:v>
                </c:pt>
                <c:pt idx="521">
                  <c:v>26101090</c:v>
                </c:pt>
                <c:pt idx="522">
                  <c:v>26159544</c:v>
                </c:pt>
                <c:pt idx="523">
                  <c:v>26200995</c:v>
                </c:pt>
                <c:pt idx="524">
                  <c:v>26259231</c:v>
                </c:pt>
                <c:pt idx="525">
                  <c:v>26301513</c:v>
                </c:pt>
                <c:pt idx="526">
                  <c:v>26358485</c:v>
                </c:pt>
                <c:pt idx="527">
                  <c:v>26402429</c:v>
                </c:pt>
                <c:pt idx="528">
                  <c:v>26457431</c:v>
                </c:pt>
                <c:pt idx="529">
                  <c:v>26503686</c:v>
                </c:pt>
                <c:pt idx="530">
                  <c:v>26556059</c:v>
                </c:pt>
                <c:pt idx="531">
                  <c:v>26605132</c:v>
                </c:pt>
                <c:pt idx="532">
                  <c:v>26654570</c:v>
                </c:pt>
                <c:pt idx="533">
                  <c:v>26706677</c:v>
                </c:pt>
                <c:pt idx="534">
                  <c:v>26753196</c:v>
                </c:pt>
                <c:pt idx="535">
                  <c:v>26808129</c:v>
                </c:pt>
                <c:pt idx="536">
                  <c:v>26851833</c:v>
                </c:pt>
                <c:pt idx="537">
                  <c:v>26909345</c:v>
                </c:pt>
                <c:pt idx="538">
                  <c:v>26950786</c:v>
                </c:pt>
                <c:pt idx="539">
                  <c:v>27010257</c:v>
                </c:pt>
                <c:pt idx="540">
                  <c:v>27050065</c:v>
                </c:pt>
                <c:pt idx="541">
                  <c:v>27110786</c:v>
                </c:pt>
                <c:pt idx="542">
                  <c:v>27149838</c:v>
                </c:pt>
                <c:pt idx="543">
                  <c:v>27210551</c:v>
                </c:pt>
                <c:pt idx="544">
                  <c:v>27250124</c:v>
                </c:pt>
                <c:pt idx="545">
                  <c:v>27310138</c:v>
                </c:pt>
                <c:pt idx="546">
                  <c:v>27350786</c:v>
                </c:pt>
                <c:pt idx="547">
                  <c:v>27409175</c:v>
                </c:pt>
                <c:pt idx="548">
                  <c:v>27451894</c:v>
                </c:pt>
                <c:pt idx="549">
                  <c:v>27507894</c:v>
                </c:pt>
                <c:pt idx="550">
                  <c:v>27553202</c:v>
                </c:pt>
                <c:pt idx="551">
                  <c:v>27606485</c:v>
                </c:pt>
                <c:pt idx="552">
                  <c:v>27654786</c:v>
                </c:pt>
                <c:pt idx="553">
                  <c:v>27705036</c:v>
                </c:pt>
                <c:pt idx="554">
                  <c:v>27756203</c:v>
                </c:pt>
                <c:pt idx="555">
                  <c:v>27803601</c:v>
                </c:pt>
                <c:pt idx="556">
                  <c:v>27857611</c:v>
                </c:pt>
                <c:pt idx="557">
                  <c:v>27902366</c:v>
                </c:pt>
                <c:pt idx="558">
                  <c:v>27958670</c:v>
                </c:pt>
                <c:pt idx="559">
                  <c:v>28001482</c:v>
                </c:pt>
                <c:pt idx="560">
                  <c:v>28059331</c:v>
                </c:pt>
                <c:pt idx="561">
                  <c:v>28101090</c:v>
                </c:pt>
                <c:pt idx="562">
                  <c:v>28159548</c:v>
                </c:pt>
                <c:pt idx="563">
                  <c:v>28200995</c:v>
                </c:pt>
                <c:pt idx="564">
                  <c:v>28259272</c:v>
                </c:pt>
                <c:pt idx="565">
                  <c:v>28301513</c:v>
                </c:pt>
                <c:pt idx="566">
                  <c:v>28358512</c:v>
                </c:pt>
                <c:pt idx="567">
                  <c:v>28402402</c:v>
                </c:pt>
                <c:pt idx="568">
                  <c:v>28457401</c:v>
                </c:pt>
                <c:pt idx="569">
                  <c:v>28503712</c:v>
                </c:pt>
                <c:pt idx="570">
                  <c:v>28556078</c:v>
                </c:pt>
                <c:pt idx="571">
                  <c:v>28605132</c:v>
                </c:pt>
                <c:pt idx="572">
                  <c:v>28654633</c:v>
                </c:pt>
                <c:pt idx="573">
                  <c:v>28706663</c:v>
                </c:pt>
                <c:pt idx="574">
                  <c:v>28753175</c:v>
                </c:pt>
                <c:pt idx="575">
                  <c:v>28808072</c:v>
                </c:pt>
                <c:pt idx="576">
                  <c:v>28851833</c:v>
                </c:pt>
                <c:pt idx="577">
                  <c:v>28909345</c:v>
                </c:pt>
                <c:pt idx="578">
                  <c:v>28950851</c:v>
                </c:pt>
                <c:pt idx="579">
                  <c:v>29010186</c:v>
                </c:pt>
                <c:pt idx="580">
                  <c:v>29050124</c:v>
                </c:pt>
                <c:pt idx="581">
                  <c:v>29110786</c:v>
                </c:pt>
                <c:pt idx="582">
                  <c:v>29149814</c:v>
                </c:pt>
                <c:pt idx="583">
                  <c:v>29210629</c:v>
                </c:pt>
                <c:pt idx="584">
                  <c:v>29250124</c:v>
                </c:pt>
                <c:pt idx="585">
                  <c:v>29310109</c:v>
                </c:pt>
                <c:pt idx="586">
                  <c:v>29350786</c:v>
                </c:pt>
                <c:pt idx="587">
                  <c:v>29409175</c:v>
                </c:pt>
                <c:pt idx="588">
                  <c:v>29451862</c:v>
                </c:pt>
                <c:pt idx="589">
                  <c:v>29507894</c:v>
                </c:pt>
                <c:pt idx="590">
                  <c:v>29553196</c:v>
                </c:pt>
                <c:pt idx="591">
                  <c:v>29606466</c:v>
                </c:pt>
                <c:pt idx="592">
                  <c:v>29654786</c:v>
                </c:pt>
                <c:pt idx="593">
                  <c:v>29705010</c:v>
                </c:pt>
                <c:pt idx="594">
                  <c:v>29756203</c:v>
                </c:pt>
                <c:pt idx="595">
                  <c:v>29803618</c:v>
                </c:pt>
                <c:pt idx="596">
                  <c:v>29857611</c:v>
                </c:pt>
                <c:pt idx="597">
                  <c:v>29902434</c:v>
                </c:pt>
                <c:pt idx="598">
                  <c:v>29958670</c:v>
                </c:pt>
                <c:pt idx="599">
                  <c:v>30001482</c:v>
                </c:pt>
                <c:pt idx="600">
                  <c:v>30059331</c:v>
                </c:pt>
                <c:pt idx="601">
                  <c:v>30101090</c:v>
                </c:pt>
                <c:pt idx="602">
                  <c:v>30159473</c:v>
                </c:pt>
                <c:pt idx="603">
                  <c:v>30201010</c:v>
                </c:pt>
                <c:pt idx="604">
                  <c:v>30259282</c:v>
                </c:pt>
                <c:pt idx="605">
                  <c:v>30301513</c:v>
                </c:pt>
                <c:pt idx="606">
                  <c:v>30358512</c:v>
                </c:pt>
                <c:pt idx="607">
                  <c:v>30402421</c:v>
                </c:pt>
                <c:pt idx="608">
                  <c:v>30457377</c:v>
                </c:pt>
                <c:pt idx="609">
                  <c:v>30503712</c:v>
                </c:pt>
                <c:pt idx="610">
                  <c:v>30556059</c:v>
                </c:pt>
                <c:pt idx="611">
                  <c:v>30605120</c:v>
                </c:pt>
                <c:pt idx="612">
                  <c:v>30654562</c:v>
                </c:pt>
                <c:pt idx="613">
                  <c:v>30706629</c:v>
                </c:pt>
                <c:pt idx="614">
                  <c:v>30753196</c:v>
                </c:pt>
                <c:pt idx="615">
                  <c:v>30808091</c:v>
                </c:pt>
                <c:pt idx="616">
                  <c:v>30851799</c:v>
                </c:pt>
                <c:pt idx="617">
                  <c:v>30909388</c:v>
                </c:pt>
                <c:pt idx="618">
                  <c:v>30950786</c:v>
                </c:pt>
                <c:pt idx="619">
                  <c:v>31010219</c:v>
                </c:pt>
                <c:pt idx="620">
                  <c:v>31050124</c:v>
                </c:pt>
                <c:pt idx="621">
                  <c:v>31110786</c:v>
                </c:pt>
                <c:pt idx="622">
                  <c:v>31149814</c:v>
                </c:pt>
                <c:pt idx="623">
                  <c:v>31210572</c:v>
                </c:pt>
                <c:pt idx="624">
                  <c:v>31250124</c:v>
                </c:pt>
                <c:pt idx="625">
                  <c:v>31310138</c:v>
                </c:pt>
                <c:pt idx="626">
                  <c:v>31350786</c:v>
                </c:pt>
                <c:pt idx="627">
                  <c:v>31409175</c:v>
                </c:pt>
                <c:pt idx="628">
                  <c:v>31451894</c:v>
                </c:pt>
                <c:pt idx="629">
                  <c:v>31507924</c:v>
                </c:pt>
                <c:pt idx="630">
                  <c:v>31553234</c:v>
                </c:pt>
                <c:pt idx="631">
                  <c:v>31606485</c:v>
                </c:pt>
                <c:pt idx="632">
                  <c:v>31654786</c:v>
                </c:pt>
                <c:pt idx="633">
                  <c:v>31704995</c:v>
                </c:pt>
                <c:pt idx="634">
                  <c:v>31756203</c:v>
                </c:pt>
                <c:pt idx="635">
                  <c:v>31803601</c:v>
                </c:pt>
                <c:pt idx="636">
                  <c:v>31857611</c:v>
                </c:pt>
                <c:pt idx="637">
                  <c:v>31902434</c:v>
                </c:pt>
                <c:pt idx="638">
                  <c:v>31958645</c:v>
                </c:pt>
                <c:pt idx="639">
                  <c:v>32001482</c:v>
                </c:pt>
                <c:pt idx="640">
                  <c:v>32059331</c:v>
                </c:pt>
                <c:pt idx="641">
                  <c:v>32101090</c:v>
                </c:pt>
                <c:pt idx="642">
                  <c:v>32159519</c:v>
                </c:pt>
                <c:pt idx="643">
                  <c:v>32201010</c:v>
                </c:pt>
                <c:pt idx="644">
                  <c:v>32259272</c:v>
                </c:pt>
                <c:pt idx="645">
                  <c:v>32301487</c:v>
                </c:pt>
                <c:pt idx="646">
                  <c:v>32358540</c:v>
                </c:pt>
                <c:pt idx="647">
                  <c:v>32402470</c:v>
                </c:pt>
                <c:pt idx="648">
                  <c:v>32457401</c:v>
                </c:pt>
                <c:pt idx="649">
                  <c:v>32503648</c:v>
                </c:pt>
                <c:pt idx="650">
                  <c:v>32556023</c:v>
                </c:pt>
                <c:pt idx="651">
                  <c:v>32605132</c:v>
                </c:pt>
                <c:pt idx="652">
                  <c:v>32654633</c:v>
                </c:pt>
                <c:pt idx="653">
                  <c:v>32706629</c:v>
                </c:pt>
                <c:pt idx="654">
                  <c:v>32753205</c:v>
                </c:pt>
                <c:pt idx="655">
                  <c:v>32808091</c:v>
                </c:pt>
                <c:pt idx="656">
                  <c:v>32851833</c:v>
                </c:pt>
                <c:pt idx="657">
                  <c:v>32909345</c:v>
                </c:pt>
                <c:pt idx="658">
                  <c:v>32950786</c:v>
                </c:pt>
                <c:pt idx="659">
                  <c:v>33010197</c:v>
                </c:pt>
                <c:pt idx="660">
                  <c:v>33050148</c:v>
                </c:pt>
                <c:pt idx="661">
                  <c:v>33110786</c:v>
                </c:pt>
                <c:pt idx="662">
                  <c:v>33149838</c:v>
                </c:pt>
                <c:pt idx="663">
                  <c:v>33210601</c:v>
                </c:pt>
                <c:pt idx="664">
                  <c:v>33250148</c:v>
                </c:pt>
                <c:pt idx="665">
                  <c:v>33310109</c:v>
                </c:pt>
                <c:pt idx="666">
                  <c:v>33350809</c:v>
                </c:pt>
                <c:pt idx="667">
                  <c:v>33409143</c:v>
                </c:pt>
                <c:pt idx="668">
                  <c:v>33451853</c:v>
                </c:pt>
                <c:pt idx="669">
                  <c:v>33507901</c:v>
                </c:pt>
                <c:pt idx="670">
                  <c:v>33553268</c:v>
                </c:pt>
                <c:pt idx="671">
                  <c:v>33606512</c:v>
                </c:pt>
                <c:pt idx="672">
                  <c:v>33654786</c:v>
                </c:pt>
                <c:pt idx="673">
                  <c:v>33704995</c:v>
                </c:pt>
                <c:pt idx="674">
                  <c:v>33756252</c:v>
                </c:pt>
                <c:pt idx="675">
                  <c:v>33803601</c:v>
                </c:pt>
                <c:pt idx="676">
                  <c:v>33857638</c:v>
                </c:pt>
                <c:pt idx="677">
                  <c:v>33902434</c:v>
                </c:pt>
                <c:pt idx="678">
                  <c:v>33958670</c:v>
                </c:pt>
                <c:pt idx="679">
                  <c:v>34001482</c:v>
                </c:pt>
                <c:pt idx="680">
                  <c:v>34059331</c:v>
                </c:pt>
                <c:pt idx="681">
                  <c:v>34101090</c:v>
                </c:pt>
                <c:pt idx="682">
                  <c:v>34159544</c:v>
                </c:pt>
                <c:pt idx="683">
                  <c:v>34201010</c:v>
                </c:pt>
                <c:pt idx="684">
                  <c:v>34259231</c:v>
                </c:pt>
                <c:pt idx="685">
                  <c:v>34301513</c:v>
                </c:pt>
                <c:pt idx="686">
                  <c:v>34358540</c:v>
                </c:pt>
                <c:pt idx="687">
                  <c:v>34402470</c:v>
                </c:pt>
                <c:pt idx="688">
                  <c:v>34457431</c:v>
                </c:pt>
                <c:pt idx="689">
                  <c:v>34503712</c:v>
                </c:pt>
                <c:pt idx="690">
                  <c:v>34556059</c:v>
                </c:pt>
                <c:pt idx="691">
                  <c:v>34605132</c:v>
                </c:pt>
                <c:pt idx="692">
                  <c:v>34654562</c:v>
                </c:pt>
                <c:pt idx="693">
                  <c:v>34706663</c:v>
                </c:pt>
                <c:pt idx="694">
                  <c:v>34753196</c:v>
                </c:pt>
                <c:pt idx="695">
                  <c:v>34808117</c:v>
                </c:pt>
                <c:pt idx="696">
                  <c:v>34851853</c:v>
                </c:pt>
                <c:pt idx="697">
                  <c:v>34909316</c:v>
                </c:pt>
                <c:pt idx="698">
                  <c:v>34950786</c:v>
                </c:pt>
                <c:pt idx="699">
                  <c:v>35010219</c:v>
                </c:pt>
                <c:pt idx="700">
                  <c:v>35050097</c:v>
                </c:pt>
                <c:pt idx="701">
                  <c:v>35110786</c:v>
                </c:pt>
                <c:pt idx="702">
                  <c:v>35149814</c:v>
                </c:pt>
                <c:pt idx="703">
                  <c:v>35210629</c:v>
                </c:pt>
                <c:pt idx="704">
                  <c:v>35250097</c:v>
                </c:pt>
                <c:pt idx="705">
                  <c:v>35310198</c:v>
                </c:pt>
                <c:pt idx="706">
                  <c:v>35350809</c:v>
                </c:pt>
                <c:pt idx="707">
                  <c:v>35409175</c:v>
                </c:pt>
                <c:pt idx="708">
                  <c:v>35451853</c:v>
                </c:pt>
                <c:pt idx="709">
                  <c:v>35507894</c:v>
                </c:pt>
                <c:pt idx="710">
                  <c:v>35553234</c:v>
                </c:pt>
                <c:pt idx="711">
                  <c:v>35606485</c:v>
                </c:pt>
                <c:pt idx="712">
                  <c:v>35654786</c:v>
                </c:pt>
                <c:pt idx="713">
                  <c:v>35705010</c:v>
                </c:pt>
                <c:pt idx="714">
                  <c:v>35756252</c:v>
                </c:pt>
                <c:pt idx="715">
                  <c:v>35803601</c:v>
                </c:pt>
                <c:pt idx="716">
                  <c:v>35857568</c:v>
                </c:pt>
                <c:pt idx="717">
                  <c:v>35902434</c:v>
                </c:pt>
                <c:pt idx="718">
                  <c:v>35958670</c:v>
                </c:pt>
                <c:pt idx="719">
                  <c:v>36001499</c:v>
                </c:pt>
                <c:pt idx="720">
                  <c:v>36059297</c:v>
                </c:pt>
                <c:pt idx="721">
                  <c:v>36101090</c:v>
                </c:pt>
                <c:pt idx="722">
                  <c:v>36159519</c:v>
                </c:pt>
                <c:pt idx="723">
                  <c:v>36201010</c:v>
                </c:pt>
                <c:pt idx="724">
                  <c:v>36259231</c:v>
                </c:pt>
                <c:pt idx="725">
                  <c:v>36301513</c:v>
                </c:pt>
                <c:pt idx="726">
                  <c:v>36358512</c:v>
                </c:pt>
                <c:pt idx="727">
                  <c:v>36402402</c:v>
                </c:pt>
                <c:pt idx="728">
                  <c:v>36457431</c:v>
                </c:pt>
                <c:pt idx="729">
                  <c:v>36503672</c:v>
                </c:pt>
                <c:pt idx="730">
                  <c:v>36556059</c:v>
                </c:pt>
                <c:pt idx="731">
                  <c:v>36605135</c:v>
                </c:pt>
                <c:pt idx="732">
                  <c:v>36654609</c:v>
                </c:pt>
                <c:pt idx="733">
                  <c:v>36706663</c:v>
                </c:pt>
                <c:pt idx="734">
                  <c:v>36753196</c:v>
                </c:pt>
                <c:pt idx="735">
                  <c:v>36808095</c:v>
                </c:pt>
                <c:pt idx="736">
                  <c:v>36851853</c:v>
                </c:pt>
                <c:pt idx="737">
                  <c:v>36909316</c:v>
                </c:pt>
                <c:pt idx="738">
                  <c:v>36950809</c:v>
                </c:pt>
                <c:pt idx="739">
                  <c:v>37010197</c:v>
                </c:pt>
                <c:pt idx="740">
                  <c:v>37050124</c:v>
                </c:pt>
                <c:pt idx="741">
                  <c:v>37110786</c:v>
                </c:pt>
                <c:pt idx="742">
                  <c:v>37149814</c:v>
                </c:pt>
                <c:pt idx="743">
                  <c:v>37210571</c:v>
                </c:pt>
                <c:pt idx="744">
                  <c:v>37250124</c:v>
                </c:pt>
                <c:pt idx="745">
                  <c:v>37310138</c:v>
                </c:pt>
                <c:pt idx="746">
                  <c:v>37350786</c:v>
                </c:pt>
                <c:pt idx="747">
                  <c:v>37409143</c:v>
                </c:pt>
                <c:pt idx="748">
                  <c:v>37451862</c:v>
                </c:pt>
                <c:pt idx="749">
                  <c:v>37507894</c:v>
                </c:pt>
                <c:pt idx="750">
                  <c:v>37553234</c:v>
                </c:pt>
                <c:pt idx="751">
                  <c:v>37606540</c:v>
                </c:pt>
                <c:pt idx="752">
                  <c:v>37654670</c:v>
                </c:pt>
                <c:pt idx="753">
                  <c:v>37705036</c:v>
                </c:pt>
                <c:pt idx="754">
                  <c:v>37756252</c:v>
                </c:pt>
                <c:pt idx="755">
                  <c:v>37803576</c:v>
                </c:pt>
                <c:pt idx="756">
                  <c:v>37857568</c:v>
                </c:pt>
                <c:pt idx="757">
                  <c:v>37902434</c:v>
                </c:pt>
                <c:pt idx="758">
                  <c:v>37958786</c:v>
                </c:pt>
                <c:pt idx="759">
                  <c:v>38001467</c:v>
                </c:pt>
                <c:pt idx="760">
                  <c:v>38059331</c:v>
                </c:pt>
                <c:pt idx="761">
                  <c:v>38101090</c:v>
                </c:pt>
                <c:pt idx="762">
                  <c:v>38159544</c:v>
                </c:pt>
                <c:pt idx="763">
                  <c:v>38200961</c:v>
                </c:pt>
                <c:pt idx="764">
                  <c:v>38259282</c:v>
                </c:pt>
                <c:pt idx="765">
                  <c:v>38301533</c:v>
                </c:pt>
                <c:pt idx="766">
                  <c:v>38358512</c:v>
                </c:pt>
                <c:pt idx="767">
                  <c:v>38402421</c:v>
                </c:pt>
                <c:pt idx="768">
                  <c:v>38457401</c:v>
                </c:pt>
                <c:pt idx="769">
                  <c:v>38503712</c:v>
                </c:pt>
                <c:pt idx="770">
                  <c:v>38556078</c:v>
                </c:pt>
                <c:pt idx="771">
                  <c:v>38605120</c:v>
                </c:pt>
                <c:pt idx="772">
                  <c:v>38654589</c:v>
                </c:pt>
                <c:pt idx="773">
                  <c:v>38706663</c:v>
                </c:pt>
                <c:pt idx="774">
                  <c:v>38753175</c:v>
                </c:pt>
                <c:pt idx="775">
                  <c:v>38808095</c:v>
                </c:pt>
                <c:pt idx="776">
                  <c:v>38851820</c:v>
                </c:pt>
                <c:pt idx="777">
                  <c:v>38909345</c:v>
                </c:pt>
                <c:pt idx="778">
                  <c:v>38950809</c:v>
                </c:pt>
                <c:pt idx="779">
                  <c:v>39010197</c:v>
                </c:pt>
                <c:pt idx="780">
                  <c:v>39050097</c:v>
                </c:pt>
                <c:pt idx="781">
                  <c:v>39110786</c:v>
                </c:pt>
                <c:pt idx="782">
                  <c:v>39149814</c:v>
                </c:pt>
                <c:pt idx="783">
                  <c:v>39210571</c:v>
                </c:pt>
                <c:pt idx="784">
                  <c:v>39250124</c:v>
                </c:pt>
                <c:pt idx="785">
                  <c:v>39310120</c:v>
                </c:pt>
                <c:pt idx="786">
                  <c:v>39350786</c:v>
                </c:pt>
                <c:pt idx="787">
                  <c:v>39409175</c:v>
                </c:pt>
                <c:pt idx="788">
                  <c:v>39451894</c:v>
                </c:pt>
                <c:pt idx="789">
                  <c:v>39507867</c:v>
                </c:pt>
                <c:pt idx="790">
                  <c:v>39553202</c:v>
                </c:pt>
                <c:pt idx="791">
                  <c:v>39606442</c:v>
                </c:pt>
                <c:pt idx="792">
                  <c:v>39654786</c:v>
                </c:pt>
                <c:pt idx="793">
                  <c:v>39704982</c:v>
                </c:pt>
                <c:pt idx="794">
                  <c:v>39756222</c:v>
                </c:pt>
                <c:pt idx="795">
                  <c:v>39803618</c:v>
                </c:pt>
                <c:pt idx="796">
                  <c:v>39857611</c:v>
                </c:pt>
                <c:pt idx="797">
                  <c:v>39902434</c:v>
                </c:pt>
                <c:pt idx="798">
                  <c:v>39958670</c:v>
                </c:pt>
                <c:pt idx="799">
                  <c:v>40001499</c:v>
                </c:pt>
                <c:pt idx="800">
                  <c:v>40059303</c:v>
                </c:pt>
                <c:pt idx="801">
                  <c:v>40101090</c:v>
                </c:pt>
                <c:pt idx="802">
                  <c:v>40159519</c:v>
                </c:pt>
                <c:pt idx="803">
                  <c:v>40200995</c:v>
                </c:pt>
                <c:pt idx="804">
                  <c:v>40259254</c:v>
                </c:pt>
                <c:pt idx="805">
                  <c:v>40301513</c:v>
                </c:pt>
                <c:pt idx="806">
                  <c:v>40358540</c:v>
                </c:pt>
                <c:pt idx="807">
                  <c:v>40402429</c:v>
                </c:pt>
                <c:pt idx="808">
                  <c:v>40457377</c:v>
                </c:pt>
                <c:pt idx="809">
                  <c:v>40503686</c:v>
                </c:pt>
                <c:pt idx="810">
                  <c:v>40556114</c:v>
                </c:pt>
                <c:pt idx="811">
                  <c:v>40605120</c:v>
                </c:pt>
                <c:pt idx="812">
                  <c:v>40654633</c:v>
                </c:pt>
                <c:pt idx="813">
                  <c:v>40706663</c:v>
                </c:pt>
                <c:pt idx="814">
                  <c:v>40753202</c:v>
                </c:pt>
                <c:pt idx="815">
                  <c:v>40808091</c:v>
                </c:pt>
                <c:pt idx="816">
                  <c:v>40851820</c:v>
                </c:pt>
                <c:pt idx="817">
                  <c:v>40909345</c:v>
                </c:pt>
                <c:pt idx="818">
                  <c:v>40950786</c:v>
                </c:pt>
                <c:pt idx="819">
                  <c:v>41010197</c:v>
                </c:pt>
                <c:pt idx="820">
                  <c:v>41050129</c:v>
                </c:pt>
                <c:pt idx="821">
                  <c:v>41110786</c:v>
                </c:pt>
                <c:pt idx="822">
                  <c:v>41149784</c:v>
                </c:pt>
                <c:pt idx="823">
                  <c:v>41210571</c:v>
                </c:pt>
                <c:pt idx="824">
                  <c:v>41250124</c:v>
                </c:pt>
                <c:pt idx="825">
                  <c:v>41310102</c:v>
                </c:pt>
                <c:pt idx="826">
                  <c:v>41350809</c:v>
                </c:pt>
                <c:pt idx="827">
                  <c:v>41409175</c:v>
                </c:pt>
                <c:pt idx="828">
                  <c:v>41451894</c:v>
                </c:pt>
                <c:pt idx="829">
                  <c:v>41507894</c:v>
                </c:pt>
                <c:pt idx="830">
                  <c:v>41553234</c:v>
                </c:pt>
                <c:pt idx="831">
                  <c:v>41606485</c:v>
                </c:pt>
                <c:pt idx="832">
                  <c:v>41654786</c:v>
                </c:pt>
                <c:pt idx="833">
                  <c:v>41704982</c:v>
                </c:pt>
                <c:pt idx="834">
                  <c:v>41756252</c:v>
                </c:pt>
                <c:pt idx="835">
                  <c:v>41803576</c:v>
                </c:pt>
                <c:pt idx="836">
                  <c:v>41857611</c:v>
                </c:pt>
                <c:pt idx="837">
                  <c:v>41902434</c:v>
                </c:pt>
                <c:pt idx="838">
                  <c:v>41958645</c:v>
                </c:pt>
                <c:pt idx="839">
                  <c:v>42001482</c:v>
                </c:pt>
                <c:pt idx="840">
                  <c:v>42059356</c:v>
                </c:pt>
                <c:pt idx="841">
                  <c:v>42101090</c:v>
                </c:pt>
                <c:pt idx="842">
                  <c:v>42159544</c:v>
                </c:pt>
                <c:pt idx="843">
                  <c:v>42201036</c:v>
                </c:pt>
                <c:pt idx="844">
                  <c:v>42259231</c:v>
                </c:pt>
                <c:pt idx="845">
                  <c:v>42301478</c:v>
                </c:pt>
                <c:pt idx="846">
                  <c:v>42358512</c:v>
                </c:pt>
                <c:pt idx="847">
                  <c:v>42402435</c:v>
                </c:pt>
                <c:pt idx="848">
                  <c:v>42457401</c:v>
                </c:pt>
                <c:pt idx="849">
                  <c:v>42503712</c:v>
                </c:pt>
                <c:pt idx="850">
                  <c:v>42556046</c:v>
                </c:pt>
                <c:pt idx="851">
                  <c:v>42605120</c:v>
                </c:pt>
                <c:pt idx="852">
                  <c:v>42654609</c:v>
                </c:pt>
                <c:pt idx="853">
                  <c:v>42706663</c:v>
                </c:pt>
                <c:pt idx="854">
                  <c:v>42753143</c:v>
                </c:pt>
                <c:pt idx="855">
                  <c:v>42808091</c:v>
                </c:pt>
                <c:pt idx="856">
                  <c:v>42851820</c:v>
                </c:pt>
                <c:pt idx="857">
                  <c:v>42909345</c:v>
                </c:pt>
                <c:pt idx="858">
                  <c:v>42950786</c:v>
                </c:pt>
                <c:pt idx="859">
                  <c:v>43010186</c:v>
                </c:pt>
                <c:pt idx="860">
                  <c:v>43050124</c:v>
                </c:pt>
                <c:pt idx="861">
                  <c:v>43110786</c:v>
                </c:pt>
                <c:pt idx="862">
                  <c:v>43149814</c:v>
                </c:pt>
                <c:pt idx="863">
                  <c:v>43210601</c:v>
                </c:pt>
                <c:pt idx="864">
                  <c:v>43250097</c:v>
                </c:pt>
                <c:pt idx="865">
                  <c:v>43310106</c:v>
                </c:pt>
                <c:pt idx="866">
                  <c:v>43350809</c:v>
                </c:pt>
                <c:pt idx="867">
                  <c:v>43409175</c:v>
                </c:pt>
                <c:pt idx="868">
                  <c:v>43451853</c:v>
                </c:pt>
                <c:pt idx="869">
                  <c:v>43507924</c:v>
                </c:pt>
                <c:pt idx="870">
                  <c:v>43553202</c:v>
                </c:pt>
                <c:pt idx="871">
                  <c:v>43606434</c:v>
                </c:pt>
                <c:pt idx="872">
                  <c:v>43654786</c:v>
                </c:pt>
                <c:pt idx="873">
                  <c:v>43704995</c:v>
                </c:pt>
                <c:pt idx="874">
                  <c:v>43756222</c:v>
                </c:pt>
                <c:pt idx="875">
                  <c:v>43803601</c:v>
                </c:pt>
                <c:pt idx="876">
                  <c:v>43857586</c:v>
                </c:pt>
                <c:pt idx="877">
                  <c:v>43902434</c:v>
                </c:pt>
                <c:pt idx="878">
                  <c:v>43958633</c:v>
                </c:pt>
                <c:pt idx="879">
                  <c:v>44001499</c:v>
                </c:pt>
                <c:pt idx="880">
                  <c:v>44059297</c:v>
                </c:pt>
                <c:pt idx="881">
                  <c:v>44101090</c:v>
                </c:pt>
                <c:pt idx="882">
                  <c:v>44159567</c:v>
                </c:pt>
                <c:pt idx="883">
                  <c:v>44201036</c:v>
                </c:pt>
                <c:pt idx="884">
                  <c:v>44259231</c:v>
                </c:pt>
                <c:pt idx="885">
                  <c:v>44301513</c:v>
                </c:pt>
                <c:pt idx="886">
                  <c:v>44358512</c:v>
                </c:pt>
                <c:pt idx="887">
                  <c:v>44402429</c:v>
                </c:pt>
                <c:pt idx="888">
                  <c:v>44457377</c:v>
                </c:pt>
                <c:pt idx="889">
                  <c:v>44503672</c:v>
                </c:pt>
                <c:pt idx="890">
                  <c:v>44556000</c:v>
                </c:pt>
                <c:pt idx="891">
                  <c:v>44605165</c:v>
                </c:pt>
                <c:pt idx="892">
                  <c:v>44654562</c:v>
                </c:pt>
                <c:pt idx="893">
                  <c:v>44706629</c:v>
                </c:pt>
                <c:pt idx="894">
                  <c:v>44753175</c:v>
                </c:pt>
                <c:pt idx="895">
                  <c:v>44808137</c:v>
                </c:pt>
                <c:pt idx="896">
                  <c:v>44851820</c:v>
                </c:pt>
                <c:pt idx="897">
                  <c:v>44909345</c:v>
                </c:pt>
                <c:pt idx="898">
                  <c:v>44950786</c:v>
                </c:pt>
                <c:pt idx="899">
                  <c:v>45010219</c:v>
                </c:pt>
                <c:pt idx="900">
                  <c:v>45050097</c:v>
                </c:pt>
                <c:pt idx="901">
                  <c:v>45110786</c:v>
                </c:pt>
                <c:pt idx="902">
                  <c:v>45149838</c:v>
                </c:pt>
                <c:pt idx="903">
                  <c:v>45210629</c:v>
                </c:pt>
                <c:pt idx="904">
                  <c:v>45250065</c:v>
                </c:pt>
                <c:pt idx="905">
                  <c:v>45310138</c:v>
                </c:pt>
                <c:pt idx="906">
                  <c:v>45350809</c:v>
                </c:pt>
                <c:pt idx="907">
                  <c:v>45409175</c:v>
                </c:pt>
                <c:pt idx="908">
                  <c:v>45451862</c:v>
                </c:pt>
                <c:pt idx="909">
                  <c:v>45507924</c:v>
                </c:pt>
                <c:pt idx="910">
                  <c:v>45553268</c:v>
                </c:pt>
                <c:pt idx="911">
                  <c:v>45606485</c:v>
                </c:pt>
                <c:pt idx="912">
                  <c:v>45654786</c:v>
                </c:pt>
                <c:pt idx="913">
                  <c:v>45704961</c:v>
                </c:pt>
                <c:pt idx="914">
                  <c:v>45756203</c:v>
                </c:pt>
                <c:pt idx="915">
                  <c:v>45803576</c:v>
                </c:pt>
                <c:pt idx="916">
                  <c:v>45857546</c:v>
                </c:pt>
                <c:pt idx="917">
                  <c:v>45902434</c:v>
                </c:pt>
                <c:pt idx="918">
                  <c:v>45958786</c:v>
                </c:pt>
                <c:pt idx="919">
                  <c:v>46001522</c:v>
                </c:pt>
                <c:pt idx="920">
                  <c:v>46059297</c:v>
                </c:pt>
                <c:pt idx="921">
                  <c:v>46100984</c:v>
                </c:pt>
                <c:pt idx="922">
                  <c:v>46159567</c:v>
                </c:pt>
                <c:pt idx="923">
                  <c:v>46201036</c:v>
                </c:pt>
                <c:pt idx="924">
                  <c:v>46259254</c:v>
                </c:pt>
                <c:pt idx="925">
                  <c:v>46301487</c:v>
                </c:pt>
                <c:pt idx="926">
                  <c:v>46358512</c:v>
                </c:pt>
                <c:pt idx="927">
                  <c:v>46402458</c:v>
                </c:pt>
                <c:pt idx="928">
                  <c:v>46457445</c:v>
                </c:pt>
                <c:pt idx="929">
                  <c:v>46503686</c:v>
                </c:pt>
                <c:pt idx="930">
                  <c:v>46556046</c:v>
                </c:pt>
                <c:pt idx="931">
                  <c:v>46605132</c:v>
                </c:pt>
                <c:pt idx="932">
                  <c:v>46654589</c:v>
                </c:pt>
                <c:pt idx="933">
                  <c:v>46706663</c:v>
                </c:pt>
                <c:pt idx="934">
                  <c:v>46753143</c:v>
                </c:pt>
                <c:pt idx="935">
                  <c:v>46808117</c:v>
                </c:pt>
                <c:pt idx="936">
                  <c:v>46851853</c:v>
                </c:pt>
                <c:pt idx="937">
                  <c:v>46909345</c:v>
                </c:pt>
                <c:pt idx="938">
                  <c:v>46950786</c:v>
                </c:pt>
                <c:pt idx="939">
                  <c:v>47010257</c:v>
                </c:pt>
                <c:pt idx="940">
                  <c:v>47050072</c:v>
                </c:pt>
                <c:pt idx="941">
                  <c:v>47110786</c:v>
                </c:pt>
                <c:pt idx="942">
                  <c:v>47149814</c:v>
                </c:pt>
                <c:pt idx="943">
                  <c:v>47210571</c:v>
                </c:pt>
                <c:pt idx="944">
                  <c:v>47250124</c:v>
                </c:pt>
                <c:pt idx="945">
                  <c:v>47310198</c:v>
                </c:pt>
                <c:pt idx="946">
                  <c:v>47350809</c:v>
                </c:pt>
                <c:pt idx="947">
                  <c:v>47409143</c:v>
                </c:pt>
                <c:pt idx="948">
                  <c:v>47451867</c:v>
                </c:pt>
                <c:pt idx="949">
                  <c:v>47507924</c:v>
                </c:pt>
                <c:pt idx="950">
                  <c:v>47553196</c:v>
                </c:pt>
                <c:pt idx="951">
                  <c:v>47606485</c:v>
                </c:pt>
                <c:pt idx="952">
                  <c:v>47654786</c:v>
                </c:pt>
                <c:pt idx="953">
                  <c:v>47705036</c:v>
                </c:pt>
                <c:pt idx="954">
                  <c:v>47756252</c:v>
                </c:pt>
                <c:pt idx="955">
                  <c:v>47803576</c:v>
                </c:pt>
                <c:pt idx="956">
                  <c:v>47857546</c:v>
                </c:pt>
                <c:pt idx="957">
                  <c:v>47902434</c:v>
                </c:pt>
                <c:pt idx="958">
                  <c:v>47958670</c:v>
                </c:pt>
                <c:pt idx="959">
                  <c:v>48001499</c:v>
                </c:pt>
                <c:pt idx="960">
                  <c:v>48059331</c:v>
                </c:pt>
                <c:pt idx="961">
                  <c:v>48101090</c:v>
                </c:pt>
                <c:pt idx="962">
                  <c:v>48159544</c:v>
                </c:pt>
                <c:pt idx="963">
                  <c:v>48201010</c:v>
                </c:pt>
                <c:pt idx="964">
                  <c:v>48259254</c:v>
                </c:pt>
                <c:pt idx="965">
                  <c:v>48301549</c:v>
                </c:pt>
                <c:pt idx="966">
                  <c:v>48358512</c:v>
                </c:pt>
                <c:pt idx="967">
                  <c:v>48402458</c:v>
                </c:pt>
                <c:pt idx="968">
                  <c:v>48457431</c:v>
                </c:pt>
                <c:pt idx="969">
                  <c:v>48503730</c:v>
                </c:pt>
                <c:pt idx="970">
                  <c:v>48556046</c:v>
                </c:pt>
                <c:pt idx="971">
                  <c:v>48605153</c:v>
                </c:pt>
                <c:pt idx="972">
                  <c:v>48654609</c:v>
                </c:pt>
                <c:pt idx="973">
                  <c:v>48706663</c:v>
                </c:pt>
                <c:pt idx="974">
                  <c:v>48753143</c:v>
                </c:pt>
                <c:pt idx="975">
                  <c:v>48808091</c:v>
                </c:pt>
                <c:pt idx="976">
                  <c:v>48851853</c:v>
                </c:pt>
                <c:pt idx="977">
                  <c:v>48909363</c:v>
                </c:pt>
                <c:pt idx="978">
                  <c:v>48950809</c:v>
                </c:pt>
                <c:pt idx="979">
                  <c:v>49010219</c:v>
                </c:pt>
                <c:pt idx="980">
                  <c:v>49050065</c:v>
                </c:pt>
                <c:pt idx="981">
                  <c:v>49110786</c:v>
                </c:pt>
                <c:pt idx="982">
                  <c:v>49149784</c:v>
                </c:pt>
                <c:pt idx="983">
                  <c:v>49210601</c:v>
                </c:pt>
                <c:pt idx="984">
                  <c:v>49250097</c:v>
                </c:pt>
                <c:pt idx="985">
                  <c:v>49310198</c:v>
                </c:pt>
                <c:pt idx="986">
                  <c:v>49350786</c:v>
                </c:pt>
                <c:pt idx="987">
                  <c:v>49409175</c:v>
                </c:pt>
                <c:pt idx="988">
                  <c:v>49451894</c:v>
                </c:pt>
                <c:pt idx="989">
                  <c:v>49507867</c:v>
                </c:pt>
                <c:pt idx="990">
                  <c:v>49553196</c:v>
                </c:pt>
                <c:pt idx="991">
                  <c:v>49606434</c:v>
                </c:pt>
                <c:pt idx="992">
                  <c:v>49654786</c:v>
                </c:pt>
                <c:pt idx="993">
                  <c:v>49704982</c:v>
                </c:pt>
                <c:pt idx="994">
                  <c:v>49756222</c:v>
                </c:pt>
                <c:pt idx="995">
                  <c:v>49803601</c:v>
                </c:pt>
                <c:pt idx="996">
                  <c:v>49857562</c:v>
                </c:pt>
                <c:pt idx="997">
                  <c:v>49902366</c:v>
                </c:pt>
                <c:pt idx="998">
                  <c:v>49958670</c:v>
                </c:pt>
                <c:pt idx="999">
                  <c:v>50001499</c:v>
                </c:pt>
                <c:pt idx="1000">
                  <c:v>50059297</c:v>
                </c:pt>
                <c:pt idx="1001">
                  <c:v>50101090</c:v>
                </c:pt>
                <c:pt idx="1002">
                  <c:v>50159519</c:v>
                </c:pt>
                <c:pt idx="1003">
                  <c:v>50201036</c:v>
                </c:pt>
                <c:pt idx="1004">
                  <c:v>50259254</c:v>
                </c:pt>
                <c:pt idx="1005">
                  <c:v>50301513</c:v>
                </c:pt>
                <c:pt idx="1006">
                  <c:v>50358512</c:v>
                </c:pt>
                <c:pt idx="1007">
                  <c:v>50402435</c:v>
                </c:pt>
                <c:pt idx="1008">
                  <c:v>50457353</c:v>
                </c:pt>
                <c:pt idx="1009">
                  <c:v>50503725</c:v>
                </c:pt>
                <c:pt idx="1010">
                  <c:v>50556026</c:v>
                </c:pt>
                <c:pt idx="1011">
                  <c:v>50605120</c:v>
                </c:pt>
                <c:pt idx="1012">
                  <c:v>50654609</c:v>
                </c:pt>
                <c:pt idx="1013">
                  <c:v>50706663</c:v>
                </c:pt>
                <c:pt idx="1014">
                  <c:v>50753117</c:v>
                </c:pt>
                <c:pt idx="1015">
                  <c:v>50808072</c:v>
                </c:pt>
                <c:pt idx="1016">
                  <c:v>50851799</c:v>
                </c:pt>
                <c:pt idx="1017">
                  <c:v>50909388</c:v>
                </c:pt>
                <c:pt idx="1018">
                  <c:v>50950786</c:v>
                </c:pt>
                <c:pt idx="1019">
                  <c:v>51010219</c:v>
                </c:pt>
                <c:pt idx="1020">
                  <c:v>51050097</c:v>
                </c:pt>
                <c:pt idx="1021">
                  <c:v>51110786</c:v>
                </c:pt>
                <c:pt idx="1022">
                  <c:v>51149814</c:v>
                </c:pt>
                <c:pt idx="1023">
                  <c:v>51210601</c:v>
                </c:pt>
                <c:pt idx="1024">
                  <c:v>51250097</c:v>
                </c:pt>
                <c:pt idx="1025">
                  <c:v>51310113</c:v>
                </c:pt>
                <c:pt idx="1026">
                  <c:v>51350786</c:v>
                </c:pt>
                <c:pt idx="1027">
                  <c:v>51409196</c:v>
                </c:pt>
                <c:pt idx="1028">
                  <c:v>51451924</c:v>
                </c:pt>
                <c:pt idx="1029">
                  <c:v>51507901</c:v>
                </c:pt>
                <c:pt idx="1030">
                  <c:v>51553196</c:v>
                </c:pt>
                <c:pt idx="1031">
                  <c:v>51606512</c:v>
                </c:pt>
                <c:pt idx="1032">
                  <c:v>51654786</c:v>
                </c:pt>
                <c:pt idx="1033">
                  <c:v>51704995</c:v>
                </c:pt>
                <c:pt idx="1034">
                  <c:v>51756203</c:v>
                </c:pt>
                <c:pt idx="1035">
                  <c:v>51803601</c:v>
                </c:pt>
                <c:pt idx="1036">
                  <c:v>51857562</c:v>
                </c:pt>
                <c:pt idx="1037">
                  <c:v>51902434</c:v>
                </c:pt>
                <c:pt idx="1038">
                  <c:v>51958633</c:v>
                </c:pt>
                <c:pt idx="1039">
                  <c:v>52001499</c:v>
                </c:pt>
                <c:pt idx="1040">
                  <c:v>52059331</c:v>
                </c:pt>
                <c:pt idx="1041">
                  <c:v>52101090</c:v>
                </c:pt>
                <c:pt idx="1042">
                  <c:v>52159544</c:v>
                </c:pt>
                <c:pt idx="1043">
                  <c:v>52201010</c:v>
                </c:pt>
                <c:pt idx="1044">
                  <c:v>52259254</c:v>
                </c:pt>
                <c:pt idx="1045">
                  <c:v>52301478</c:v>
                </c:pt>
                <c:pt idx="1046">
                  <c:v>52358540</c:v>
                </c:pt>
                <c:pt idx="1047">
                  <c:v>52402493</c:v>
                </c:pt>
                <c:pt idx="1048">
                  <c:v>52457409</c:v>
                </c:pt>
                <c:pt idx="1049">
                  <c:v>52503686</c:v>
                </c:pt>
                <c:pt idx="1050">
                  <c:v>52556000</c:v>
                </c:pt>
                <c:pt idx="1051">
                  <c:v>52605153</c:v>
                </c:pt>
                <c:pt idx="1052">
                  <c:v>52654609</c:v>
                </c:pt>
                <c:pt idx="1053">
                  <c:v>52706663</c:v>
                </c:pt>
                <c:pt idx="1054">
                  <c:v>52753175</c:v>
                </c:pt>
                <c:pt idx="1055">
                  <c:v>52808091</c:v>
                </c:pt>
                <c:pt idx="1056">
                  <c:v>52851799</c:v>
                </c:pt>
                <c:pt idx="1057">
                  <c:v>52909363</c:v>
                </c:pt>
                <c:pt idx="1058">
                  <c:v>52950786</c:v>
                </c:pt>
                <c:pt idx="1059">
                  <c:v>53010257</c:v>
                </c:pt>
                <c:pt idx="1060">
                  <c:v>53050097</c:v>
                </c:pt>
                <c:pt idx="1061">
                  <c:v>53110786</c:v>
                </c:pt>
                <c:pt idx="1062">
                  <c:v>53149814</c:v>
                </c:pt>
                <c:pt idx="1063">
                  <c:v>53210629</c:v>
                </c:pt>
                <c:pt idx="1064">
                  <c:v>53250079</c:v>
                </c:pt>
                <c:pt idx="1065">
                  <c:v>53310102</c:v>
                </c:pt>
                <c:pt idx="1066">
                  <c:v>53350809</c:v>
                </c:pt>
                <c:pt idx="1067">
                  <c:v>53409175</c:v>
                </c:pt>
                <c:pt idx="1068">
                  <c:v>53451853</c:v>
                </c:pt>
                <c:pt idx="1069">
                  <c:v>53507924</c:v>
                </c:pt>
                <c:pt idx="1070">
                  <c:v>53553202</c:v>
                </c:pt>
                <c:pt idx="1071">
                  <c:v>53606466</c:v>
                </c:pt>
                <c:pt idx="1072">
                  <c:v>53654786</c:v>
                </c:pt>
                <c:pt idx="1073">
                  <c:v>53704982</c:v>
                </c:pt>
                <c:pt idx="1074">
                  <c:v>53756222</c:v>
                </c:pt>
                <c:pt idx="1075">
                  <c:v>53803601</c:v>
                </c:pt>
                <c:pt idx="1076">
                  <c:v>53857568</c:v>
                </c:pt>
                <c:pt idx="1077">
                  <c:v>53902434</c:v>
                </c:pt>
                <c:pt idx="1078">
                  <c:v>53958645</c:v>
                </c:pt>
                <c:pt idx="1079">
                  <c:v>54001499</c:v>
                </c:pt>
                <c:pt idx="1080">
                  <c:v>54059331</c:v>
                </c:pt>
                <c:pt idx="1081">
                  <c:v>54101090</c:v>
                </c:pt>
                <c:pt idx="1082">
                  <c:v>54159488</c:v>
                </c:pt>
                <c:pt idx="1083">
                  <c:v>54201036</c:v>
                </c:pt>
                <c:pt idx="1084">
                  <c:v>54259231</c:v>
                </c:pt>
                <c:pt idx="1085">
                  <c:v>54301478</c:v>
                </c:pt>
                <c:pt idx="1086">
                  <c:v>54358512</c:v>
                </c:pt>
                <c:pt idx="1087">
                  <c:v>54402493</c:v>
                </c:pt>
                <c:pt idx="1088">
                  <c:v>54457409</c:v>
                </c:pt>
                <c:pt idx="1089">
                  <c:v>54503686</c:v>
                </c:pt>
                <c:pt idx="1090">
                  <c:v>54556023</c:v>
                </c:pt>
                <c:pt idx="1091">
                  <c:v>54605153</c:v>
                </c:pt>
                <c:pt idx="1092">
                  <c:v>54654589</c:v>
                </c:pt>
                <c:pt idx="1093">
                  <c:v>54706629</c:v>
                </c:pt>
                <c:pt idx="1094">
                  <c:v>54753143</c:v>
                </c:pt>
                <c:pt idx="1095">
                  <c:v>54808129</c:v>
                </c:pt>
                <c:pt idx="1096">
                  <c:v>54851853</c:v>
                </c:pt>
                <c:pt idx="1097">
                  <c:v>54909363</c:v>
                </c:pt>
                <c:pt idx="1098">
                  <c:v>54950786</c:v>
                </c:pt>
                <c:pt idx="1099">
                  <c:v>55010219</c:v>
                </c:pt>
                <c:pt idx="1100">
                  <c:v>55050079</c:v>
                </c:pt>
                <c:pt idx="1101">
                  <c:v>55110786</c:v>
                </c:pt>
                <c:pt idx="1102">
                  <c:v>55149823</c:v>
                </c:pt>
                <c:pt idx="1103">
                  <c:v>55210663</c:v>
                </c:pt>
                <c:pt idx="1104">
                  <c:v>55250065</c:v>
                </c:pt>
                <c:pt idx="1105">
                  <c:v>55310120</c:v>
                </c:pt>
                <c:pt idx="1106">
                  <c:v>55350786</c:v>
                </c:pt>
                <c:pt idx="1107">
                  <c:v>55409175</c:v>
                </c:pt>
                <c:pt idx="1108">
                  <c:v>55451853</c:v>
                </c:pt>
                <c:pt idx="1109">
                  <c:v>55507938</c:v>
                </c:pt>
                <c:pt idx="1110">
                  <c:v>55553196</c:v>
                </c:pt>
                <c:pt idx="1111">
                  <c:v>55606512</c:v>
                </c:pt>
                <c:pt idx="1112">
                  <c:v>55654786</c:v>
                </c:pt>
                <c:pt idx="1113">
                  <c:v>55704995</c:v>
                </c:pt>
                <c:pt idx="1114">
                  <c:v>55756203</c:v>
                </c:pt>
                <c:pt idx="1115">
                  <c:v>55803576</c:v>
                </c:pt>
                <c:pt idx="1116">
                  <c:v>55857546</c:v>
                </c:pt>
                <c:pt idx="1117">
                  <c:v>55902387</c:v>
                </c:pt>
                <c:pt idx="1118">
                  <c:v>55958786</c:v>
                </c:pt>
                <c:pt idx="1119">
                  <c:v>56001522</c:v>
                </c:pt>
                <c:pt idx="1120">
                  <c:v>56059272</c:v>
                </c:pt>
                <c:pt idx="1121">
                  <c:v>56101090</c:v>
                </c:pt>
                <c:pt idx="1122">
                  <c:v>56159544</c:v>
                </c:pt>
                <c:pt idx="1123">
                  <c:v>56201010</c:v>
                </c:pt>
                <c:pt idx="1124">
                  <c:v>56259231</c:v>
                </c:pt>
                <c:pt idx="1125">
                  <c:v>56301513</c:v>
                </c:pt>
                <c:pt idx="1126">
                  <c:v>56358512</c:v>
                </c:pt>
                <c:pt idx="1127">
                  <c:v>56402429</c:v>
                </c:pt>
                <c:pt idx="1128">
                  <c:v>56457401</c:v>
                </c:pt>
                <c:pt idx="1129">
                  <c:v>56503686</c:v>
                </c:pt>
                <c:pt idx="1130">
                  <c:v>56556023</c:v>
                </c:pt>
                <c:pt idx="1131">
                  <c:v>56605132</c:v>
                </c:pt>
                <c:pt idx="1132">
                  <c:v>56654589</c:v>
                </c:pt>
                <c:pt idx="1133">
                  <c:v>56706663</c:v>
                </c:pt>
                <c:pt idx="1134">
                  <c:v>56753143</c:v>
                </c:pt>
                <c:pt idx="1135">
                  <c:v>56808117</c:v>
                </c:pt>
                <c:pt idx="1136">
                  <c:v>56851820</c:v>
                </c:pt>
                <c:pt idx="1137">
                  <c:v>56909345</c:v>
                </c:pt>
                <c:pt idx="1138">
                  <c:v>56950809</c:v>
                </c:pt>
                <c:pt idx="1139">
                  <c:v>57010154</c:v>
                </c:pt>
                <c:pt idx="1140">
                  <c:v>57050072</c:v>
                </c:pt>
                <c:pt idx="1141">
                  <c:v>57110786</c:v>
                </c:pt>
                <c:pt idx="1142">
                  <c:v>57149838</c:v>
                </c:pt>
                <c:pt idx="1143">
                  <c:v>57210601</c:v>
                </c:pt>
                <c:pt idx="1144">
                  <c:v>57250097</c:v>
                </c:pt>
                <c:pt idx="1145">
                  <c:v>57310138</c:v>
                </c:pt>
                <c:pt idx="1146">
                  <c:v>57350786</c:v>
                </c:pt>
                <c:pt idx="1147">
                  <c:v>57409175</c:v>
                </c:pt>
                <c:pt idx="1148">
                  <c:v>57451894</c:v>
                </c:pt>
                <c:pt idx="1149">
                  <c:v>57507901</c:v>
                </c:pt>
                <c:pt idx="1150">
                  <c:v>57553196</c:v>
                </c:pt>
                <c:pt idx="1151">
                  <c:v>57606466</c:v>
                </c:pt>
                <c:pt idx="1152">
                  <c:v>57654786</c:v>
                </c:pt>
                <c:pt idx="1153">
                  <c:v>57705010</c:v>
                </c:pt>
                <c:pt idx="1154">
                  <c:v>57756222</c:v>
                </c:pt>
                <c:pt idx="1155">
                  <c:v>57803601</c:v>
                </c:pt>
                <c:pt idx="1156">
                  <c:v>57857568</c:v>
                </c:pt>
                <c:pt idx="1157">
                  <c:v>57902387</c:v>
                </c:pt>
                <c:pt idx="1158">
                  <c:v>57958786</c:v>
                </c:pt>
                <c:pt idx="1159">
                  <c:v>58001546</c:v>
                </c:pt>
                <c:pt idx="1160">
                  <c:v>58059297</c:v>
                </c:pt>
                <c:pt idx="1161">
                  <c:v>58101090</c:v>
                </c:pt>
                <c:pt idx="1162">
                  <c:v>58159519</c:v>
                </c:pt>
                <c:pt idx="1163">
                  <c:v>58200995</c:v>
                </c:pt>
                <c:pt idx="1164">
                  <c:v>58259254</c:v>
                </c:pt>
                <c:pt idx="1165">
                  <c:v>58301533</c:v>
                </c:pt>
                <c:pt idx="1166">
                  <c:v>58358485</c:v>
                </c:pt>
                <c:pt idx="1167">
                  <c:v>58402435</c:v>
                </c:pt>
                <c:pt idx="1168">
                  <c:v>58457377</c:v>
                </c:pt>
                <c:pt idx="1169">
                  <c:v>58503725</c:v>
                </c:pt>
                <c:pt idx="1170">
                  <c:v>58556078</c:v>
                </c:pt>
                <c:pt idx="1171">
                  <c:v>58605153</c:v>
                </c:pt>
                <c:pt idx="1172">
                  <c:v>58654633</c:v>
                </c:pt>
                <c:pt idx="1173">
                  <c:v>58706663</c:v>
                </c:pt>
                <c:pt idx="1174">
                  <c:v>58753117</c:v>
                </c:pt>
                <c:pt idx="1175">
                  <c:v>58808049</c:v>
                </c:pt>
                <c:pt idx="1176">
                  <c:v>58851799</c:v>
                </c:pt>
                <c:pt idx="1177">
                  <c:v>58909363</c:v>
                </c:pt>
                <c:pt idx="1178">
                  <c:v>58950809</c:v>
                </c:pt>
                <c:pt idx="1179">
                  <c:v>59010219</c:v>
                </c:pt>
                <c:pt idx="1180">
                  <c:v>59050072</c:v>
                </c:pt>
                <c:pt idx="1181">
                  <c:v>59110786</c:v>
                </c:pt>
                <c:pt idx="1182">
                  <c:v>59149820</c:v>
                </c:pt>
                <c:pt idx="1183">
                  <c:v>59210601</c:v>
                </c:pt>
                <c:pt idx="1184">
                  <c:v>59250124</c:v>
                </c:pt>
                <c:pt idx="1185">
                  <c:v>59310138</c:v>
                </c:pt>
                <c:pt idx="1186">
                  <c:v>59350786</c:v>
                </c:pt>
                <c:pt idx="1187">
                  <c:v>59409143</c:v>
                </c:pt>
                <c:pt idx="1188">
                  <c:v>59451894</c:v>
                </c:pt>
                <c:pt idx="1189">
                  <c:v>59507894</c:v>
                </c:pt>
                <c:pt idx="1190">
                  <c:v>59553234</c:v>
                </c:pt>
                <c:pt idx="1191">
                  <c:v>59606434</c:v>
                </c:pt>
                <c:pt idx="1192">
                  <c:v>59654786</c:v>
                </c:pt>
                <c:pt idx="1193">
                  <c:v>59705010</c:v>
                </c:pt>
                <c:pt idx="1194">
                  <c:v>59756175</c:v>
                </c:pt>
                <c:pt idx="1195">
                  <c:v>59803618</c:v>
                </c:pt>
                <c:pt idx="1196">
                  <c:v>59857611</c:v>
                </c:pt>
                <c:pt idx="1197">
                  <c:v>59902387</c:v>
                </c:pt>
                <c:pt idx="1198">
                  <c:v>59958670</c:v>
                </c:pt>
                <c:pt idx="1199">
                  <c:v>60001499</c:v>
                </c:pt>
                <c:pt idx="1200">
                  <c:v>60059331</c:v>
                </c:pt>
                <c:pt idx="1201">
                  <c:v>60101090</c:v>
                </c:pt>
                <c:pt idx="1202">
                  <c:v>60159488</c:v>
                </c:pt>
                <c:pt idx="1203">
                  <c:v>60200995</c:v>
                </c:pt>
                <c:pt idx="1204">
                  <c:v>60259254</c:v>
                </c:pt>
                <c:pt idx="1205">
                  <c:v>60301487</c:v>
                </c:pt>
                <c:pt idx="1206">
                  <c:v>60358512</c:v>
                </c:pt>
                <c:pt idx="1207">
                  <c:v>60402435</c:v>
                </c:pt>
                <c:pt idx="1208">
                  <c:v>60457377</c:v>
                </c:pt>
                <c:pt idx="1209">
                  <c:v>60503672</c:v>
                </c:pt>
                <c:pt idx="1210">
                  <c:v>60555979</c:v>
                </c:pt>
                <c:pt idx="1211">
                  <c:v>60605120</c:v>
                </c:pt>
                <c:pt idx="1212">
                  <c:v>60654609</c:v>
                </c:pt>
                <c:pt idx="1213">
                  <c:v>60706663</c:v>
                </c:pt>
                <c:pt idx="1214">
                  <c:v>60753175</c:v>
                </c:pt>
                <c:pt idx="1215">
                  <c:v>60808091</c:v>
                </c:pt>
                <c:pt idx="1216">
                  <c:v>60851820</c:v>
                </c:pt>
                <c:pt idx="1217">
                  <c:v>60909363</c:v>
                </c:pt>
                <c:pt idx="1218">
                  <c:v>60950786</c:v>
                </c:pt>
                <c:pt idx="1219">
                  <c:v>61010186</c:v>
                </c:pt>
                <c:pt idx="1220">
                  <c:v>61050124</c:v>
                </c:pt>
                <c:pt idx="1221">
                  <c:v>61110786</c:v>
                </c:pt>
                <c:pt idx="1222">
                  <c:v>61149814</c:v>
                </c:pt>
                <c:pt idx="1223">
                  <c:v>61210601</c:v>
                </c:pt>
                <c:pt idx="1224">
                  <c:v>61250124</c:v>
                </c:pt>
                <c:pt idx="1225">
                  <c:v>61310106</c:v>
                </c:pt>
                <c:pt idx="1226">
                  <c:v>61350786</c:v>
                </c:pt>
                <c:pt idx="1227">
                  <c:v>61409175</c:v>
                </c:pt>
                <c:pt idx="1228">
                  <c:v>61451894</c:v>
                </c:pt>
                <c:pt idx="1229">
                  <c:v>61507894</c:v>
                </c:pt>
                <c:pt idx="1230">
                  <c:v>61553196</c:v>
                </c:pt>
                <c:pt idx="1231">
                  <c:v>61606466</c:v>
                </c:pt>
                <c:pt idx="1232">
                  <c:v>61654786</c:v>
                </c:pt>
                <c:pt idx="1233">
                  <c:v>61704953</c:v>
                </c:pt>
                <c:pt idx="1234">
                  <c:v>61756203</c:v>
                </c:pt>
                <c:pt idx="1235">
                  <c:v>61803601</c:v>
                </c:pt>
                <c:pt idx="1236">
                  <c:v>61857586</c:v>
                </c:pt>
                <c:pt idx="1237">
                  <c:v>61902434</c:v>
                </c:pt>
                <c:pt idx="1238">
                  <c:v>61958645</c:v>
                </c:pt>
                <c:pt idx="1239">
                  <c:v>62001482</c:v>
                </c:pt>
                <c:pt idx="1240">
                  <c:v>62059303</c:v>
                </c:pt>
                <c:pt idx="1241">
                  <c:v>62101090</c:v>
                </c:pt>
                <c:pt idx="1242">
                  <c:v>62159519</c:v>
                </c:pt>
                <c:pt idx="1243">
                  <c:v>62201036</c:v>
                </c:pt>
                <c:pt idx="1244">
                  <c:v>62259231</c:v>
                </c:pt>
                <c:pt idx="1245">
                  <c:v>62301478</c:v>
                </c:pt>
                <c:pt idx="1246">
                  <c:v>62358540</c:v>
                </c:pt>
                <c:pt idx="1247">
                  <c:v>62402458</c:v>
                </c:pt>
                <c:pt idx="1248">
                  <c:v>62457431</c:v>
                </c:pt>
                <c:pt idx="1249">
                  <c:v>62503686</c:v>
                </c:pt>
                <c:pt idx="1250">
                  <c:v>62556059</c:v>
                </c:pt>
                <c:pt idx="1251">
                  <c:v>62605132</c:v>
                </c:pt>
                <c:pt idx="1252">
                  <c:v>62654609</c:v>
                </c:pt>
                <c:pt idx="1253">
                  <c:v>62706629</c:v>
                </c:pt>
                <c:pt idx="1254">
                  <c:v>62753175</c:v>
                </c:pt>
                <c:pt idx="1255">
                  <c:v>62808091</c:v>
                </c:pt>
                <c:pt idx="1256">
                  <c:v>62851833</c:v>
                </c:pt>
                <c:pt idx="1257">
                  <c:v>62909318</c:v>
                </c:pt>
                <c:pt idx="1258">
                  <c:v>62950786</c:v>
                </c:pt>
                <c:pt idx="1259">
                  <c:v>63010197</c:v>
                </c:pt>
                <c:pt idx="1260">
                  <c:v>63050097</c:v>
                </c:pt>
                <c:pt idx="1261">
                  <c:v>63110786</c:v>
                </c:pt>
                <c:pt idx="1262">
                  <c:v>63149838</c:v>
                </c:pt>
                <c:pt idx="1263">
                  <c:v>63210629</c:v>
                </c:pt>
                <c:pt idx="1264">
                  <c:v>63250097</c:v>
                </c:pt>
                <c:pt idx="1265">
                  <c:v>63310113</c:v>
                </c:pt>
                <c:pt idx="1266">
                  <c:v>63350809</c:v>
                </c:pt>
                <c:pt idx="1267">
                  <c:v>63409117</c:v>
                </c:pt>
                <c:pt idx="1268">
                  <c:v>63451833</c:v>
                </c:pt>
                <c:pt idx="1269">
                  <c:v>63507924</c:v>
                </c:pt>
                <c:pt idx="1270">
                  <c:v>63553202</c:v>
                </c:pt>
                <c:pt idx="1271">
                  <c:v>63606442</c:v>
                </c:pt>
                <c:pt idx="1272">
                  <c:v>63654786</c:v>
                </c:pt>
                <c:pt idx="1273">
                  <c:v>63704947</c:v>
                </c:pt>
                <c:pt idx="1274">
                  <c:v>63756203</c:v>
                </c:pt>
                <c:pt idx="1275">
                  <c:v>63803544</c:v>
                </c:pt>
                <c:pt idx="1276">
                  <c:v>63857586</c:v>
                </c:pt>
                <c:pt idx="1277">
                  <c:v>63902434</c:v>
                </c:pt>
                <c:pt idx="1278">
                  <c:v>63958670</c:v>
                </c:pt>
                <c:pt idx="1279">
                  <c:v>64001499</c:v>
                </c:pt>
                <c:pt idx="1280">
                  <c:v>64059297</c:v>
                </c:pt>
                <c:pt idx="1281">
                  <c:v>64101090</c:v>
                </c:pt>
                <c:pt idx="1282">
                  <c:v>64159544</c:v>
                </c:pt>
                <c:pt idx="1283">
                  <c:v>64201036</c:v>
                </c:pt>
                <c:pt idx="1284">
                  <c:v>64259231</c:v>
                </c:pt>
                <c:pt idx="1285">
                  <c:v>64301478</c:v>
                </c:pt>
                <c:pt idx="1286">
                  <c:v>64358512</c:v>
                </c:pt>
                <c:pt idx="1287">
                  <c:v>64402397</c:v>
                </c:pt>
                <c:pt idx="1288">
                  <c:v>64457409</c:v>
                </c:pt>
                <c:pt idx="1289">
                  <c:v>64503672</c:v>
                </c:pt>
                <c:pt idx="1290">
                  <c:v>64556000</c:v>
                </c:pt>
                <c:pt idx="1291">
                  <c:v>64605120</c:v>
                </c:pt>
                <c:pt idx="1292">
                  <c:v>64654609</c:v>
                </c:pt>
                <c:pt idx="1293">
                  <c:v>64706629</c:v>
                </c:pt>
                <c:pt idx="1294">
                  <c:v>64753175</c:v>
                </c:pt>
                <c:pt idx="1295">
                  <c:v>64808091</c:v>
                </c:pt>
                <c:pt idx="1296">
                  <c:v>64851853</c:v>
                </c:pt>
                <c:pt idx="1297">
                  <c:v>64909316</c:v>
                </c:pt>
                <c:pt idx="1298">
                  <c:v>64950809</c:v>
                </c:pt>
                <c:pt idx="1299">
                  <c:v>65010257</c:v>
                </c:pt>
                <c:pt idx="1300">
                  <c:v>65050079</c:v>
                </c:pt>
                <c:pt idx="1301">
                  <c:v>65110670</c:v>
                </c:pt>
                <c:pt idx="1302">
                  <c:v>65149820</c:v>
                </c:pt>
                <c:pt idx="1303">
                  <c:v>65210629</c:v>
                </c:pt>
                <c:pt idx="1304">
                  <c:v>65250065</c:v>
                </c:pt>
                <c:pt idx="1305">
                  <c:v>65310120</c:v>
                </c:pt>
                <c:pt idx="1306">
                  <c:v>65350809</c:v>
                </c:pt>
                <c:pt idx="1307">
                  <c:v>65409117</c:v>
                </c:pt>
                <c:pt idx="1308">
                  <c:v>65451853</c:v>
                </c:pt>
                <c:pt idx="1309">
                  <c:v>65507894</c:v>
                </c:pt>
                <c:pt idx="1310">
                  <c:v>65553268</c:v>
                </c:pt>
                <c:pt idx="1311">
                  <c:v>65606485</c:v>
                </c:pt>
                <c:pt idx="1312">
                  <c:v>65654786</c:v>
                </c:pt>
                <c:pt idx="1313">
                  <c:v>65704982</c:v>
                </c:pt>
                <c:pt idx="1314">
                  <c:v>65756203</c:v>
                </c:pt>
                <c:pt idx="1315">
                  <c:v>65803557</c:v>
                </c:pt>
                <c:pt idx="1316">
                  <c:v>65857562</c:v>
                </c:pt>
                <c:pt idx="1317">
                  <c:v>65902387</c:v>
                </c:pt>
                <c:pt idx="1318">
                  <c:v>65958670</c:v>
                </c:pt>
                <c:pt idx="1319">
                  <c:v>66001499</c:v>
                </c:pt>
                <c:pt idx="1320">
                  <c:v>66059297</c:v>
                </c:pt>
                <c:pt idx="1321">
                  <c:v>66101090</c:v>
                </c:pt>
                <c:pt idx="1322">
                  <c:v>66159544</c:v>
                </c:pt>
                <c:pt idx="1323">
                  <c:v>66200982</c:v>
                </c:pt>
                <c:pt idx="1324">
                  <c:v>66259254</c:v>
                </c:pt>
                <c:pt idx="1325">
                  <c:v>66301513</c:v>
                </c:pt>
                <c:pt idx="1326">
                  <c:v>66358540</c:v>
                </c:pt>
                <c:pt idx="1327">
                  <c:v>66402429</c:v>
                </c:pt>
                <c:pt idx="1328">
                  <c:v>66457401</c:v>
                </c:pt>
                <c:pt idx="1329">
                  <c:v>66503690</c:v>
                </c:pt>
                <c:pt idx="1330">
                  <c:v>66556023</c:v>
                </c:pt>
                <c:pt idx="1331">
                  <c:v>66605165</c:v>
                </c:pt>
                <c:pt idx="1332">
                  <c:v>66654570</c:v>
                </c:pt>
                <c:pt idx="1333">
                  <c:v>66706663</c:v>
                </c:pt>
                <c:pt idx="1334">
                  <c:v>66753117</c:v>
                </c:pt>
                <c:pt idx="1335">
                  <c:v>66808091</c:v>
                </c:pt>
                <c:pt idx="1336">
                  <c:v>66851799</c:v>
                </c:pt>
                <c:pt idx="1337">
                  <c:v>66909324</c:v>
                </c:pt>
                <c:pt idx="1338">
                  <c:v>66950809</c:v>
                </c:pt>
                <c:pt idx="1339">
                  <c:v>67010197</c:v>
                </c:pt>
                <c:pt idx="1340">
                  <c:v>67050072</c:v>
                </c:pt>
                <c:pt idx="1341">
                  <c:v>67110786</c:v>
                </c:pt>
                <c:pt idx="1342">
                  <c:v>67149838</c:v>
                </c:pt>
                <c:pt idx="1343">
                  <c:v>67210551</c:v>
                </c:pt>
                <c:pt idx="1344">
                  <c:v>67250097</c:v>
                </c:pt>
                <c:pt idx="1345">
                  <c:v>67310138</c:v>
                </c:pt>
                <c:pt idx="1346">
                  <c:v>67350809</c:v>
                </c:pt>
                <c:pt idx="1347">
                  <c:v>67409175</c:v>
                </c:pt>
                <c:pt idx="1348">
                  <c:v>67451894</c:v>
                </c:pt>
                <c:pt idx="1349">
                  <c:v>67507894</c:v>
                </c:pt>
                <c:pt idx="1350">
                  <c:v>67553205</c:v>
                </c:pt>
                <c:pt idx="1351">
                  <c:v>67606434</c:v>
                </c:pt>
                <c:pt idx="1352">
                  <c:v>67654786</c:v>
                </c:pt>
                <c:pt idx="1353">
                  <c:v>67704995</c:v>
                </c:pt>
                <c:pt idx="1354">
                  <c:v>67756203</c:v>
                </c:pt>
                <c:pt idx="1355">
                  <c:v>67803601</c:v>
                </c:pt>
                <c:pt idx="1356">
                  <c:v>67857611</c:v>
                </c:pt>
                <c:pt idx="1357">
                  <c:v>67902434</c:v>
                </c:pt>
                <c:pt idx="1358">
                  <c:v>67958670</c:v>
                </c:pt>
                <c:pt idx="1359">
                  <c:v>68001482</c:v>
                </c:pt>
                <c:pt idx="1360">
                  <c:v>68059297</c:v>
                </c:pt>
                <c:pt idx="1361">
                  <c:v>68101090</c:v>
                </c:pt>
                <c:pt idx="1362">
                  <c:v>68159519</c:v>
                </c:pt>
                <c:pt idx="1363">
                  <c:v>68200982</c:v>
                </c:pt>
                <c:pt idx="1364">
                  <c:v>68259254</c:v>
                </c:pt>
                <c:pt idx="1365">
                  <c:v>68301513</c:v>
                </c:pt>
                <c:pt idx="1366">
                  <c:v>68358512</c:v>
                </c:pt>
                <c:pt idx="1367">
                  <c:v>68402458</c:v>
                </c:pt>
                <c:pt idx="1368">
                  <c:v>68457409</c:v>
                </c:pt>
                <c:pt idx="1369">
                  <c:v>68503690</c:v>
                </c:pt>
                <c:pt idx="1370">
                  <c:v>68556059</c:v>
                </c:pt>
                <c:pt idx="1371">
                  <c:v>68605120</c:v>
                </c:pt>
                <c:pt idx="1372">
                  <c:v>68654633</c:v>
                </c:pt>
                <c:pt idx="1373">
                  <c:v>68706663</c:v>
                </c:pt>
                <c:pt idx="1374">
                  <c:v>68753175</c:v>
                </c:pt>
                <c:pt idx="1375">
                  <c:v>68808072</c:v>
                </c:pt>
                <c:pt idx="1376">
                  <c:v>68851773</c:v>
                </c:pt>
                <c:pt idx="1377">
                  <c:v>68909388</c:v>
                </c:pt>
                <c:pt idx="1378">
                  <c:v>68950809</c:v>
                </c:pt>
                <c:pt idx="1379">
                  <c:v>69010186</c:v>
                </c:pt>
                <c:pt idx="1380">
                  <c:v>69050097</c:v>
                </c:pt>
                <c:pt idx="1381">
                  <c:v>69110786</c:v>
                </c:pt>
                <c:pt idx="1382">
                  <c:v>69149784</c:v>
                </c:pt>
                <c:pt idx="1383">
                  <c:v>69210572</c:v>
                </c:pt>
                <c:pt idx="1384">
                  <c:v>69250097</c:v>
                </c:pt>
                <c:pt idx="1385">
                  <c:v>69310120</c:v>
                </c:pt>
                <c:pt idx="1386">
                  <c:v>69350786</c:v>
                </c:pt>
                <c:pt idx="1387">
                  <c:v>69409175</c:v>
                </c:pt>
                <c:pt idx="1388">
                  <c:v>69451894</c:v>
                </c:pt>
                <c:pt idx="1389">
                  <c:v>69507894</c:v>
                </c:pt>
                <c:pt idx="1390">
                  <c:v>69553234</c:v>
                </c:pt>
                <c:pt idx="1391">
                  <c:v>69606485</c:v>
                </c:pt>
                <c:pt idx="1392">
                  <c:v>69654786</c:v>
                </c:pt>
                <c:pt idx="1393">
                  <c:v>69704982</c:v>
                </c:pt>
                <c:pt idx="1394">
                  <c:v>69756175</c:v>
                </c:pt>
                <c:pt idx="1395">
                  <c:v>69803576</c:v>
                </c:pt>
                <c:pt idx="1396">
                  <c:v>69857586</c:v>
                </c:pt>
                <c:pt idx="1397">
                  <c:v>69902434</c:v>
                </c:pt>
                <c:pt idx="1398">
                  <c:v>69958609</c:v>
                </c:pt>
                <c:pt idx="1399">
                  <c:v>70001482</c:v>
                </c:pt>
                <c:pt idx="1400">
                  <c:v>70059303</c:v>
                </c:pt>
                <c:pt idx="1401">
                  <c:v>70101090</c:v>
                </c:pt>
                <c:pt idx="1402">
                  <c:v>70159519</c:v>
                </c:pt>
                <c:pt idx="1403">
                  <c:v>70200982</c:v>
                </c:pt>
                <c:pt idx="1404">
                  <c:v>70259254</c:v>
                </c:pt>
                <c:pt idx="1405">
                  <c:v>70301478</c:v>
                </c:pt>
                <c:pt idx="1406">
                  <c:v>70358512</c:v>
                </c:pt>
                <c:pt idx="1407">
                  <c:v>70402435</c:v>
                </c:pt>
                <c:pt idx="1408">
                  <c:v>70457401</c:v>
                </c:pt>
                <c:pt idx="1409">
                  <c:v>70503672</c:v>
                </c:pt>
                <c:pt idx="1410">
                  <c:v>70556023</c:v>
                </c:pt>
                <c:pt idx="1411">
                  <c:v>70605132</c:v>
                </c:pt>
                <c:pt idx="1412">
                  <c:v>70654633</c:v>
                </c:pt>
                <c:pt idx="1413">
                  <c:v>70706663</c:v>
                </c:pt>
                <c:pt idx="1414">
                  <c:v>70753175</c:v>
                </c:pt>
                <c:pt idx="1415">
                  <c:v>70808072</c:v>
                </c:pt>
                <c:pt idx="1416">
                  <c:v>70851773</c:v>
                </c:pt>
                <c:pt idx="1417">
                  <c:v>70909363</c:v>
                </c:pt>
                <c:pt idx="1418">
                  <c:v>70950809</c:v>
                </c:pt>
                <c:pt idx="1419">
                  <c:v>71010186</c:v>
                </c:pt>
                <c:pt idx="1420">
                  <c:v>71050124</c:v>
                </c:pt>
                <c:pt idx="1421">
                  <c:v>71110786</c:v>
                </c:pt>
                <c:pt idx="1422">
                  <c:v>71149814</c:v>
                </c:pt>
                <c:pt idx="1423">
                  <c:v>71210601</c:v>
                </c:pt>
                <c:pt idx="1424">
                  <c:v>71250124</c:v>
                </c:pt>
                <c:pt idx="1425">
                  <c:v>71310078</c:v>
                </c:pt>
                <c:pt idx="1426">
                  <c:v>71350809</c:v>
                </c:pt>
                <c:pt idx="1427">
                  <c:v>71409143</c:v>
                </c:pt>
                <c:pt idx="1428">
                  <c:v>71451853</c:v>
                </c:pt>
                <c:pt idx="1429">
                  <c:v>71507894</c:v>
                </c:pt>
                <c:pt idx="1430">
                  <c:v>71553234</c:v>
                </c:pt>
                <c:pt idx="1431">
                  <c:v>71606485</c:v>
                </c:pt>
                <c:pt idx="1432">
                  <c:v>71654786</c:v>
                </c:pt>
                <c:pt idx="1433">
                  <c:v>71704982</c:v>
                </c:pt>
                <c:pt idx="1434">
                  <c:v>71756175</c:v>
                </c:pt>
                <c:pt idx="1435">
                  <c:v>71803601</c:v>
                </c:pt>
                <c:pt idx="1436">
                  <c:v>71857611</c:v>
                </c:pt>
                <c:pt idx="1437">
                  <c:v>71902434</c:v>
                </c:pt>
                <c:pt idx="1438">
                  <c:v>71958645</c:v>
                </c:pt>
                <c:pt idx="1439">
                  <c:v>72001499</c:v>
                </c:pt>
                <c:pt idx="1440">
                  <c:v>72059303</c:v>
                </c:pt>
                <c:pt idx="1441">
                  <c:v>72101090</c:v>
                </c:pt>
                <c:pt idx="1442">
                  <c:v>72159519</c:v>
                </c:pt>
                <c:pt idx="1443">
                  <c:v>72200995</c:v>
                </c:pt>
                <c:pt idx="1444">
                  <c:v>72259231</c:v>
                </c:pt>
                <c:pt idx="1445">
                  <c:v>72301513</c:v>
                </c:pt>
                <c:pt idx="1446">
                  <c:v>72358540</c:v>
                </c:pt>
                <c:pt idx="1447">
                  <c:v>72402458</c:v>
                </c:pt>
                <c:pt idx="1448">
                  <c:v>72457431</c:v>
                </c:pt>
                <c:pt idx="1449">
                  <c:v>72503712</c:v>
                </c:pt>
                <c:pt idx="1450">
                  <c:v>72556000</c:v>
                </c:pt>
                <c:pt idx="1451">
                  <c:v>72605120</c:v>
                </c:pt>
                <c:pt idx="1452">
                  <c:v>72654589</c:v>
                </c:pt>
                <c:pt idx="1453">
                  <c:v>72706663</c:v>
                </c:pt>
                <c:pt idx="1454">
                  <c:v>72753175</c:v>
                </c:pt>
                <c:pt idx="1455">
                  <c:v>72808091</c:v>
                </c:pt>
                <c:pt idx="1456">
                  <c:v>72851799</c:v>
                </c:pt>
                <c:pt idx="1457">
                  <c:v>72909345</c:v>
                </c:pt>
                <c:pt idx="1458">
                  <c:v>72950786</c:v>
                </c:pt>
                <c:pt idx="1459">
                  <c:v>73010219</c:v>
                </c:pt>
                <c:pt idx="1460">
                  <c:v>73050079</c:v>
                </c:pt>
                <c:pt idx="1461">
                  <c:v>73110786</c:v>
                </c:pt>
                <c:pt idx="1462">
                  <c:v>73149820</c:v>
                </c:pt>
                <c:pt idx="1463">
                  <c:v>73210663</c:v>
                </c:pt>
                <c:pt idx="1464">
                  <c:v>73250097</c:v>
                </c:pt>
                <c:pt idx="1465">
                  <c:v>73310198</c:v>
                </c:pt>
                <c:pt idx="1466">
                  <c:v>73350824</c:v>
                </c:pt>
                <c:pt idx="1467">
                  <c:v>73409117</c:v>
                </c:pt>
                <c:pt idx="1468">
                  <c:v>73451862</c:v>
                </c:pt>
                <c:pt idx="1469">
                  <c:v>73507924</c:v>
                </c:pt>
                <c:pt idx="1470">
                  <c:v>73553234</c:v>
                </c:pt>
                <c:pt idx="1471">
                  <c:v>73606485</c:v>
                </c:pt>
                <c:pt idx="1472">
                  <c:v>73654786</c:v>
                </c:pt>
                <c:pt idx="1473">
                  <c:v>73705010</c:v>
                </c:pt>
                <c:pt idx="1474">
                  <c:v>73756252</c:v>
                </c:pt>
                <c:pt idx="1475">
                  <c:v>73803557</c:v>
                </c:pt>
                <c:pt idx="1476">
                  <c:v>73857546</c:v>
                </c:pt>
                <c:pt idx="1477">
                  <c:v>73902434</c:v>
                </c:pt>
                <c:pt idx="1478">
                  <c:v>73958633</c:v>
                </c:pt>
                <c:pt idx="1479">
                  <c:v>74001467</c:v>
                </c:pt>
                <c:pt idx="1480">
                  <c:v>74059297</c:v>
                </c:pt>
                <c:pt idx="1481">
                  <c:v>74101090</c:v>
                </c:pt>
                <c:pt idx="1482">
                  <c:v>74159519</c:v>
                </c:pt>
                <c:pt idx="1483">
                  <c:v>74201036</c:v>
                </c:pt>
                <c:pt idx="1484">
                  <c:v>74259231</c:v>
                </c:pt>
                <c:pt idx="1485">
                  <c:v>74301513</c:v>
                </c:pt>
                <c:pt idx="1486">
                  <c:v>74358485</c:v>
                </c:pt>
                <c:pt idx="1487">
                  <c:v>74402421</c:v>
                </c:pt>
                <c:pt idx="1488">
                  <c:v>74457401</c:v>
                </c:pt>
                <c:pt idx="1489">
                  <c:v>74503634</c:v>
                </c:pt>
                <c:pt idx="1490">
                  <c:v>74556046</c:v>
                </c:pt>
                <c:pt idx="1491">
                  <c:v>74605132</c:v>
                </c:pt>
                <c:pt idx="1492">
                  <c:v>74654589</c:v>
                </c:pt>
                <c:pt idx="1493">
                  <c:v>74706629</c:v>
                </c:pt>
                <c:pt idx="1494">
                  <c:v>74753175</c:v>
                </c:pt>
                <c:pt idx="1495">
                  <c:v>74808117</c:v>
                </c:pt>
                <c:pt idx="1496">
                  <c:v>74851833</c:v>
                </c:pt>
                <c:pt idx="1497">
                  <c:v>74909318</c:v>
                </c:pt>
                <c:pt idx="1498">
                  <c:v>74950786</c:v>
                </c:pt>
                <c:pt idx="1499">
                  <c:v>75010219</c:v>
                </c:pt>
                <c:pt idx="1500">
                  <c:v>75050097</c:v>
                </c:pt>
                <c:pt idx="1501">
                  <c:v>75110786</c:v>
                </c:pt>
                <c:pt idx="1502">
                  <c:v>75149820</c:v>
                </c:pt>
                <c:pt idx="1503">
                  <c:v>75210601</c:v>
                </c:pt>
                <c:pt idx="1504">
                  <c:v>75250097</c:v>
                </c:pt>
                <c:pt idx="1505">
                  <c:v>75310138</c:v>
                </c:pt>
                <c:pt idx="1506">
                  <c:v>75350809</c:v>
                </c:pt>
                <c:pt idx="1507">
                  <c:v>75409143</c:v>
                </c:pt>
                <c:pt idx="1508">
                  <c:v>75451867</c:v>
                </c:pt>
                <c:pt idx="1509">
                  <c:v>75507862</c:v>
                </c:pt>
                <c:pt idx="1510">
                  <c:v>75553202</c:v>
                </c:pt>
                <c:pt idx="1511">
                  <c:v>75606485</c:v>
                </c:pt>
                <c:pt idx="1512">
                  <c:v>75654786</c:v>
                </c:pt>
                <c:pt idx="1513">
                  <c:v>75704995</c:v>
                </c:pt>
                <c:pt idx="1514">
                  <c:v>75756203</c:v>
                </c:pt>
                <c:pt idx="1515">
                  <c:v>75803601</c:v>
                </c:pt>
                <c:pt idx="1516">
                  <c:v>75857586</c:v>
                </c:pt>
                <c:pt idx="1517">
                  <c:v>75902434</c:v>
                </c:pt>
                <c:pt idx="1518">
                  <c:v>75958670</c:v>
                </c:pt>
                <c:pt idx="1519">
                  <c:v>76001546</c:v>
                </c:pt>
                <c:pt idx="1520">
                  <c:v>76059282</c:v>
                </c:pt>
                <c:pt idx="1521">
                  <c:v>76101090</c:v>
                </c:pt>
                <c:pt idx="1522">
                  <c:v>76159567</c:v>
                </c:pt>
                <c:pt idx="1523">
                  <c:v>76200995</c:v>
                </c:pt>
                <c:pt idx="1524">
                  <c:v>76259254</c:v>
                </c:pt>
                <c:pt idx="1525">
                  <c:v>76301567</c:v>
                </c:pt>
                <c:pt idx="1526">
                  <c:v>76358466</c:v>
                </c:pt>
                <c:pt idx="1527">
                  <c:v>76402435</c:v>
                </c:pt>
                <c:pt idx="1528">
                  <c:v>76457401</c:v>
                </c:pt>
                <c:pt idx="1529">
                  <c:v>76503766</c:v>
                </c:pt>
                <c:pt idx="1530">
                  <c:v>76556059</c:v>
                </c:pt>
                <c:pt idx="1531">
                  <c:v>76605132</c:v>
                </c:pt>
                <c:pt idx="1532">
                  <c:v>76654589</c:v>
                </c:pt>
                <c:pt idx="1533">
                  <c:v>76706663</c:v>
                </c:pt>
                <c:pt idx="1534">
                  <c:v>76753085</c:v>
                </c:pt>
                <c:pt idx="1535">
                  <c:v>76808072</c:v>
                </c:pt>
                <c:pt idx="1536">
                  <c:v>76851799</c:v>
                </c:pt>
                <c:pt idx="1537">
                  <c:v>76909388</c:v>
                </c:pt>
                <c:pt idx="1538">
                  <c:v>76950809</c:v>
                </c:pt>
                <c:pt idx="1539">
                  <c:v>77010219</c:v>
                </c:pt>
                <c:pt idx="1540">
                  <c:v>77050065</c:v>
                </c:pt>
                <c:pt idx="1541">
                  <c:v>77110786</c:v>
                </c:pt>
                <c:pt idx="1542">
                  <c:v>77149814</c:v>
                </c:pt>
                <c:pt idx="1543">
                  <c:v>77210601</c:v>
                </c:pt>
                <c:pt idx="1544">
                  <c:v>77250124</c:v>
                </c:pt>
                <c:pt idx="1545">
                  <c:v>77310120</c:v>
                </c:pt>
                <c:pt idx="1546">
                  <c:v>77350786</c:v>
                </c:pt>
                <c:pt idx="1547">
                  <c:v>77409175</c:v>
                </c:pt>
                <c:pt idx="1548">
                  <c:v>77451867</c:v>
                </c:pt>
                <c:pt idx="1549">
                  <c:v>77507901</c:v>
                </c:pt>
                <c:pt idx="1550">
                  <c:v>77553196</c:v>
                </c:pt>
                <c:pt idx="1551">
                  <c:v>77606466</c:v>
                </c:pt>
                <c:pt idx="1552">
                  <c:v>77654786</c:v>
                </c:pt>
                <c:pt idx="1553">
                  <c:v>77704995</c:v>
                </c:pt>
                <c:pt idx="1554">
                  <c:v>77756222</c:v>
                </c:pt>
                <c:pt idx="1555">
                  <c:v>77803601</c:v>
                </c:pt>
                <c:pt idx="1556">
                  <c:v>77857562</c:v>
                </c:pt>
                <c:pt idx="1557">
                  <c:v>77902434</c:v>
                </c:pt>
                <c:pt idx="1558">
                  <c:v>77958633</c:v>
                </c:pt>
                <c:pt idx="1559">
                  <c:v>78001522</c:v>
                </c:pt>
                <c:pt idx="1560">
                  <c:v>78059282</c:v>
                </c:pt>
                <c:pt idx="1561">
                  <c:v>78101090</c:v>
                </c:pt>
                <c:pt idx="1562">
                  <c:v>78159473</c:v>
                </c:pt>
                <c:pt idx="1563">
                  <c:v>78201036</c:v>
                </c:pt>
                <c:pt idx="1564">
                  <c:v>78259272</c:v>
                </c:pt>
                <c:pt idx="1565">
                  <c:v>78301567</c:v>
                </c:pt>
                <c:pt idx="1566">
                  <c:v>78358485</c:v>
                </c:pt>
                <c:pt idx="1567">
                  <c:v>78402429</c:v>
                </c:pt>
                <c:pt idx="1568">
                  <c:v>78457377</c:v>
                </c:pt>
                <c:pt idx="1569">
                  <c:v>78503686</c:v>
                </c:pt>
                <c:pt idx="1570">
                  <c:v>78556046</c:v>
                </c:pt>
                <c:pt idx="1571">
                  <c:v>78605120</c:v>
                </c:pt>
                <c:pt idx="1572">
                  <c:v>78654609</c:v>
                </c:pt>
                <c:pt idx="1573">
                  <c:v>78706699</c:v>
                </c:pt>
                <c:pt idx="1574">
                  <c:v>78753175</c:v>
                </c:pt>
                <c:pt idx="1575">
                  <c:v>78808091</c:v>
                </c:pt>
                <c:pt idx="1576">
                  <c:v>78851820</c:v>
                </c:pt>
                <c:pt idx="1577">
                  <c:v>78909363</c:v>
                </c:pt>
                <c:pt idx="1578">
                  <c:v>78950786</c:v>
                </c:pt>
                <c:pt idx="1579">
                  <c:v>79010197</c:v>
                </c:pt>
                <c:pt idx="1580">
                  <c:v>79050124</c:v>
                </c:pt>
                <c:pt idx="1581">
                  <c:v>79110786</c:v>
                </c:pt>
                <c:pt idx="1582">
                  <c:v>79149814</c:v>
                </c:pt>
                <c:pt idx="1583">
                  <c:v>79210601</c:v>
                </c:pt>
                <c:pt idx="1584">
                  <c:v>79250124</c:v>
                </c:pt>
                <c:pt idx="1585">
                  <c:v>79310102</c:v>
                </c:pt>
                <c:pt idx="1586">
                  <c:v>79350786</c:v>
                </c:pt>
                <c:pt idx="1587">
                  <c:v>79409036</c:v>
                </c:pt>
                <c:pt idx="1588">
                  <c:v>79451862</c:v>
                </c:pt>
                <c:pt idx="1589">
                  <c:v>79507924</c:v>
                </c:pt>
                <c:pt idx="1590">
                  <c:v>79553205</c:v>
                </c:pt>
                <c:pt idx="1591">
                  <c:v>79606434</c:v>
                </c:pt>
                <c:pt idx="1592">
                  <c:v>79654786</c:v>
                </c:pt>
                <c:pt idx="1593">
                  <c:v>79704982</c:v>
                </c:pt>
                <c:pt idx="1594">
                  <c:v>79756146</c:v>
                </c:pt>
                <c:pt idx="1595">
                  <c:v>79803618</c:v>
                </c:pt>
                <c:pt idx="1596">
                  <c:v>79857586</c:v>
                </c:pt>
                <c:pt idx="1597">
                  <c:v>79902434</c:v>
                </c:pt>
                <c:pt idx="1598">
                  <c:v>79958609</c:v>
                </c:pt>
                <c:pt idx="1599">
                  <c:v>80001482</c:v>
                </c:pt>
                <c:pt idx="1600">
                  <c:v>80059297</c:v>
                </c:pt>
                <c:pt idx="1601">
                  <c:v>80101090</c:v>
                </c:pt>
                <c:pt idx="1602">
                  <c:v>80159519</c:v>
                </c:pt>
                <c:pt idx="1603">
                  <c:v>80201010</c:v>
                </c:pt>
                <c:pt idx="1604">
                  <c:v>80259231</c:v>
                </c:pt>
                <c:pt idx="1605">
                  <c:v>80301522</c:v>
                </c:pt>
                <c:pt idx="1606">
                  <c:v>80358512</c:v>
                </c:pt>
                <c:pt idx="1607">
                  <c:v>80402470</c:v>
                </c:pt>
                <c:pt idx="1608">
                  <c:v>80457377</c:v>
                </c:pt>
                <c:pt idx="1609">
                  <c:v>80503725</c:v>
                </c:pt>
                <c:pt idx="1610">
                  <c:v>80556023</c:v>
                </c:pt>
                <c:pt idx="1611">
                  <c:v>80605153</c:v>
                </c:pt>
                <c:pt idx="1612">
                  <c:v>80654609</c:v>
                </c:pt>
                <c:pt idx="1613">
                  <c:v>80706663</c:v>
                </c:pt>
                <c:pt idx="1614">
                  <c:v>80753143</c:v>
                </c:pt>
                <c:pt idx="1615">
                  <c:v>80808091</c:v>
                </c:pt>
                <c:pt idx="1616">
                  <c:v>80851799</c:v>
                </c:pt>
                <c:pt idx="1617">
                  <c:v>80909345</c:v>
                </c:pt>
                <c:pt idx="1618">
                  <c:v>80950786</c:v>
                </c:pt>
                <c:pt idx="1619">
                  <c:v>81010186</c:v>
                </c:pt>
                <c:pt idx="1620">
                  <c:v>81050129</c:v>
                </c:pt>
                <c:pt idx="1621">
                  <c:v>81110786</c:v>
                </c:pt>
                <c:pt idx="1622">
                  <c:v>81149814</c:v>
                </c:pt>
                <c:pt idx="1623">
                  <c:v>81210629</c:v>
                </c:pt>
                <c:pt idx="1624">
                  <c:v>81250097</c:v>
                </c:pt>
                <c:pt idx="1625">
                  <c:v>81310102</c:v>
                </c:pt>
                <c:pt idx="1626">
                  <c:v>81350809</c:v>
                </c:pt>
                <c:pt idx="1627">
                  <c:v>81409175</c:v>
                </c:pt>
                <c:pt idx="1628">
                  <c:v>81451820</c:v>
                </c:pt>
                <c:pt idx="1629">
                  <c:v>81507894</c:v>
                </c:pt>
                <c:pt idx="1630">
                  <c:v>81553175</c:v>
                </c:pt>
                <c:pt idx="1631">
                  <c:v>81606434</c:v>
                </c:pt>
                <c:pt idx="1632">
                  <c:v>81654786</c:v>
                </c:pt>
                <c:pt idx="1633">
                  <c:v>81704947</c:v>
                </c:pt>
                <c:pt idx="1634">
                  <c:v>81756175</c:v>
                </c:pt>
                <c:pt idx="1635">
                  <c:v>81803576</c:v>
                </c:pt>
                <c:pt idx="1636">
                  <c:v>81857586</c:v>
                </c:pt>
                <c:pt idx="1637">
                  <c:v>81902466</c:v>
                </c:pt>
                <c:pt idx="1638">
                  <c:v>81958633</c:v>
                </c:pt>
                <c:pt idx="1639">
                  <c:v>82001499</c:v>
                </c:pt>
                <c:pt idx="1640">
                  <c:v>82059282</c:v>
                </c:pt>
                <c:pt idx="1641">
                  <c:v>82101090</c:v>
                </c:pt>
                <c:pt idx="1642">
                  <c:v>82159488</c:v>
                </c:pt>
                <c:pt idx="1643">
                  <c:v>82201036</c:v>
                </c:pt>
                <c:pt idx="1644">
                  <c:v>82259231</c:v>
                </c:pt>
                <c:pt idx="1645">
                  <c:v>82301522</c:v>
                </c:pt>
                <c:pt idx="1646">
                  <c:v>82358540</c:v>
                </c:pt>
                <c:pt idx="1647">
                  <c:v>82402470</c:v>
                </c:pt>
                <c:pt idx="1648">
                  <c:v>82457409</c:v>
                </c:pt>
                <c:pt idx="1649">
                  <c:v>82503712</c:v>
                </c:pt>
                <c:pt idx="1650">
                  <c:v>82556046</c:v>
                </c:pt>
                <c:pt idx="1651">
                  <c:v>82605132</c:v>
                </c:pt>
                <c:pt idx="1652">
                  <c:v>82654589</c:v>
                </c:pt>
                <c:pt idx="1653">
                  <c:v>82706629</c:v>
                </c:pt>
                <c:pt idx="1654">
                  <c:v>82753175</c:v>
                </c:pt>
                <c:pt idx="1655">
                  <c:v>82808095</c:v>
                </c:pt>
                <c:pt idx="1656">
                  <c:v>82851820</c:v>
                </c:pt>
                <c:pt idx="1657">
                  <c:v>82909363</c:v>
                </c:pt>
                <c:pt idx="1658">
                  <c:v>82950809</c:v>
                </c:pt>
                <c:pt idx="1659">
                  <c:v>83010186</c:v>
                </c:pt>
                <c:pt idx="1660">
                  <c:v>83050079</c:v>
                </c:pt>
                <c:pt idx="1661">
                  <c:v>83110786</c:v>
                </c:pt>
                <c:pt idx="1662">
                  <c:v>83149814</c:v>
                </c:pt>
                <c:pt idx="1663">
                  <c:v>83210663</c:v>
                </c:pt>
                <c:pt idx="1664">
                  <c:v>83250065</c:v>
                </c:pt>
                <c:pt idx="1665">
                  <c:v>83310138</c:v>
                </c:pt>
                <c:pt idx="1666">
                  <c:v>83350786</c:v>
                </c:pt>
                <c:pt idx="1667">
                  <c:v>83409143</c:v>
                </c:pt>
                <c:pt idx="1668">
                  <c:v>83451867</c:v>
                </c:pt>
                <c:pt idx="1669">
                  <c:v>83507924</c:v>
                </c:pt>
                <c:pt idx="1670">
                  <c:v>83553234</c:v>
                </c:pt>
                <c:pt idx="1671">
                  <c:v>83606485</c:v>
                </c:pt>
                <c:pt idx="1672">
                  <c:v>83654786</c:v>
                </c:pt>
                <c:pt idx="1673">
                  <c:v>83704961</c:v>
                </c:pt>
                <c:pt idx="1674">
                  <c:v>83756203</c:v>
                </c:pt>
                <c:pt idx="1675">
                  <c:v>83803557</c:v>
                </c:pt>
                <c:pt idx="1676">
                  <c:v>83857546</c:v>
                </c:pt>
                <c:pt idx="1677">
                  <c:v>83902434</c:v>
                </c:pt>
                <c:pt idx="1678">
                  <c:v>83958645</c:v>
                </c:pt>
                <c:pt idx="1679">
                  <c:v>84001499</c:v>
                </c:pt>
                <c:pt idx="1680">
                  <c:v>84059303</c:v>
                </c:pt>
                <c:pt idx="1681">
                  <c:v>84101090</c:v>
                </c:pt>
                <c:pt idx="1682">
                  <c:v>84159519</c:v>
                </c:pt>
                <c:pt idx="1683">
                  <c:v>84201036</c:v>
                </c:pt>
                <c:pt idx="1684">
                  <c:v>84259231</c:v>
                </c:pt>
                <c:pt idx="1685">
                  <c:v>84301478</c:v>
                </c:pt>
                <c:pt idx="1686">
                  <c:v>84358466</c:v>
                </c:pt>
                <c:pt idx="1687">
                  <c:v>84402421</c:v>
                </c:pt>
                <c:pt idx="1688">
                  <c:v>84457409</c:v>
                </c:pt>
                <c:pt idx="1689">
                  <c:v>84503725</c:v>
                </c:pt>
                <c:pt idx="1690">
                  <c:v>84555979</c:v>
                </c:pt>
                <c:pt idx="1691">
                  <c:v>84605165</c:v>
                </c:pt>
                <c:pt idx="1692">
                  <c:v>84654570</c:v>
                </c:pt>
                <c:pt idx="1693">
                  <c:v>84706629</c:v>
                </c:pt>
                <c:pt idx="1694">
                  <c:v>84753175</c:v>
                </c:pt>
                <c:pt idx="1695">
                  <c:v>84808162</c:v>
                </c:pt>
                <c:pt idx="1696">
                  <c:v>84851853</c:v>
                </c:pt>
                <c:pt idx="1697">
                  <c:v>84909316</c:v>
                </c:pt>
                <c:pt idx="1698">
                  <c:v>84950786</c:v>
                </c:pt>
                <c:pt idx="1699">
                  <c:v>85010219</c:v>
                </c:pt>
                <c:pt idx="1700">
                  <c:v>85050079</c:v>
                </c:pt>
                <c:pt idx="1701">
                  <c:v>85110786</c:v>
                </c:pt>
                <c:pt idx="1702">
                  <c:v>85149838</c:v>
                </c:pt>
                <c:pt idx="1703">
                  <c:v>85210629</c:v>
                </c:pt>
                <c:pt idx="1704">
                  <c:v>85249926</c:v>
                </c:pt>
                <c:pt idx="1705">
                  <c:v>85310109</c:v>
                </c:pt>
                <c:pt idx="1706">
                  <c:v>85350809</c:v>
                </c:pt>
                <c:pt idx="1707">
                  <c:v>85409143</c:v>
                </c:pt>
                <c:pt idx="1708">
                  <c:v>85451853</c:v>
                </c:pt>
                <c:pt idx="1709">
                  <c:v>85507894</c:v>
                </c:pt>
                <c:pt idx="1710">
                  <c:v>85553234</c:v>
                </c:pt>
                <c:pt idx="1711">
                  <c:v>85606512</c:v>
                </c:pt>
                <c:pt idx="1712">
                  <c:v>85654786</c:v>
                </c:pt>
                <c:pt idx="1713">
                  <c:v>85704995</c:v>
                </c:pt>
                <c:pt idx="1714">
                  <c:v>85756252</c:v>
                </c:pt>
                <c:pt idx="1715">
                  <c:v>85803601</c:v>
                </c:pt>
                <c:pt idx="1716">
                  <c:v>85857546</c:v>
                </c:pt>
                <c:pt idx="1717">
                  <c:v>85902434</c:v>
                </c:pt>
                <c:pt idx="1718">
                  <c:v>85958786</c:v>
                </c:pt>
                <c:pt idx="1719">
                  <c:v>86001528</c:v>
                </c:pt>
                <c:pt idx="1720">
                  <c:v>86059331</c:v>
                </c:pt>
                <c:pt idx="1721">
                  <c:v>86101090</c:v>
                </c:pt>
                <c:pt idx="1722">
                  <c:v>86159519</c:v>
                </c:pt>
                <c:pt idx="1723">
                  <c:v>86201010</c:v>
                </c:pt>
                <c:pt idx="1724">
                  <c:v>86259272</c:v>
                </c:pt>
                <c:pt idx="1725">
                  <c:v>86301567</c:v>
                </c:pt>
                <c:pt idx="1726">
                  <c:v>86358512</c:v>
                </c:pt>
                <c:pt idx="1727">
                  <c:v>86402458</c:v>
                </c:pt>
                <c:pt idx="1728">
                  <c:v>86457377</c:v>
                </c:pt>
                <c:pt idx="1729">
                  <c:v>86503712</c:v>
                </c:pt>
                <c:pt idx="1730">
                  <c:v>86556046</c:v>
                </c:pt>
                <c:pt idx="1731">
                  <c:v>86605132</c:v>
                </c:pt>
                <c:pt idx="1732">
                  <c:v>86654589</c:v>
                </c:pt>
                <c:pt idx="1733">
                  <c:v>86706663</c:v>
                </c:pt>
                <c:pt idx="1734">
                  <c:v>86753085</c:v>
                </c:pt>
                <c:pt idx="1735">
                  <c:v>86808091</c:v>
                </c:pt>
                <c:pt idx="1736">
                  <c:v>86851820</c:v>
                </c:pt>
                <c:pt idx="1737">
                  <c:v>86909363</c:v>
                </c:pt>
                <c:pt idx="1738">
                  <c:v>86950786</c:v>
                </c:pt>
                <c:pt idx="1739">
                  <c:v>87010186</c:v>
                </c:pt>
                <c:pt idx="1740">
                  <c:v>87050097</c:v>
                </c:pt>
                <c:pt idx="1741">
                  <c:v>87110786</c:v>
                </c:pt>
                <c:pt idx="1742">
                  <c:v>87149814</c:v>
                </c:pt>
                <c:pt idx="1743">
                  <c:v>87210601</c:v>
                </c:pt>
                <c:pt idx="1744">
                  <c:v>87250148</c:v>
                </c:pt>
                <c:pt idx="1745">
                  <c:v>87310138</c:v>
                </c:pt>
                <c:pt idx="1746">
                  <c:v>87350786</c:v>
                </c:pt>
                <c:pt idx="1747">
                  <c:v>87409196</c:v>
                </c:pt>
                <c:pt idx="1748">
                  <c:v>87451867</c:v>
                </c:pt>
                <c:pt idx="1749">
                  <c:v>87507894</c:v>
                </c:pt>
                <c:pt idx="1750">
                  <c:v>87553196</c:v>
                </c:pt>
                <c:pt idx="1751">
                  <c:v>87606434</c:v>
                </c:pt>
                <c:pt idx="1752">
                  <c:v>87654786</c:v>
                </c:pt>
                <c:pt idx="1753">
                  <c:v>87705036</c:v>
                </c:pt>
                <c:pt idx="1754">
                  <c:v>87756203</c:v>
                </c:pt>
                <c:pt idx="1755">
                  <c:v>87803601</c:v>
                </c:pt>
                <c:pt idx="1756">
                  <c:v>87857562</c:v>
                </c:pt>
                <c:pt idx="1757">
                  <c:v>87902434</c:v>
                </c:pt>
                <c:pt idx="1758">
                  <c:v>87958670</c:v>
                </c:pt>
                <c:pt idx="1759">
                  <c:v>88001499</c:v>
                </c:pt>
                <c:pt idx="1760">
                  <c:v>88059297</c:v>
                </c:pt>
                <c:pt idx="1761">
                  <c:v>88101090</c:v>
                </c:pt>
                <c:pt idx="1762">
                  <c:v>88159519</c:v>
                </c:pt>
                <c:pt idx="1763">
                  <c:v>88201010</c:v>
                </c:pt>
                <c:pt idx="1764">
                  <c:v>88259234</c:v>
                </c:pt>
                <c:pt idx="1765">
                  <c:v>88301567</c:v>
                </c:pt>
                <c:pt idx="1766">
                  <c:v>88358512</c:v>
                </c:pt>
                <c:pt idx="1767">
                  <c:v>88402429</c:v>
                </c:pt>
                <c:pt idx="1768">
                  <c:v>88457401</c:v>
                </c:pt>
                <c:pt idx="1769">
                  <c:v>88503712</c:v>
                </c:pt>
                <c:pt idx="1770">
                  <c:v>88556046</c:v>
                </c:pt>
                <c:pt idx="1771">
                  <c:v>88605120</c:v>
                </c:pt>
                <c:pt idx="1772">
                  <c:v>88654589</c:v>
                </c:pt>
                <c:pt idx="1773">
                  <c:v>88706677</c:v>
                </c:pt>
                <c:pt idx="1774">
                  <c:v>88753243</c:v>
                </c:pt>
                <c:pt idx="1775">
                  <c:v>88808072</c:v>
                </c:pt>
                <c:pt idx="1776">
                  <c:v>88851799</c:v>
                </c:pt>
                <c:pt idx="1777">
                  <c:v>88909415</c:v>
                </c:pt>
                <c:pt idx="1778">
                  <c:v>88950824</c:v>
                </c:pt>
                <c:pt idx="1779">
                  <c:v>89010186</c:v>
                </c:pt>
                <c:pt idx="1780">
                  <c:v>89050124</c:v>
                </c:pt>
                <c:pt idx="1781">
                  <c:v>89110786</c:v>
                </c:pt>
                <c:pt idx="1782">
                  <c:v>89149784</c:v>
                </c:pt>
                <c:pt idx="1783">
                  <c:v>89210601</c:v>
                </c:pt>
                <c:pt idx="1784">
                  <c:v>89250124</c:v>
                </c:pt>
                <c:pt idx="1785">
                  <c:v>89310102</c:v>
                </c:pt>
                <c:pt idx="1786">
                  <c:v>89350786</c:v>
                </c:pt>
                <c:pt idx="1787">
                  <c:v>89409175</c:v>
                </c:pt>
                <c:pt idx="1788">
                  <c:v>89451894</c:v>
                </c:pt>
                <c:pt idx="1789">
                  <c:v>89507901</c:v>
                </c:pt>
                <c:pt idx="1790">
                  <c:v>89553196</c:v>
                </c:pt>
                <c:pt idx="1791">
                  <c:v>89606485</c:v>
                </c:pt>
                <c:pt idx="1792">
                  <c:v>89654786</c:v>
                </c:pt>
                <c:pt idx="1793">
                  <c:v>89704982</c:v>
                </c:pt>
                <c:pt idx="1794">
                  <c:v>89756203</c:v>
                </c:pt>
                <c:pt idx="1795">
                  <c:v>89803601</c:v>
                </c:pt>
                <c:pt idx="1796">
                  <c:v>89857586</c:v>
                </c:pt>
                <c:pt idx="1797">
                  <c:v>89902434</c:v>
                </c:pt>
                <c:pt idx="1798">
                  <c:v>89958633</c:v>
                </c:pt>
                <c:pt idx="1799">
                  <c:v>90001499</c:v>
                </c:pt>
                <c:pt idx="1800">
                  <c:v>90059297</c:v>
                </c:pt>
                <c:pt idx="1801">
                  <c:v>90101090</c:v>
                </c:pt>
                <c:pt idx="1802">
                  <c:v>90159490</c:v>
                </c:pt>
                <c:pt idx="1803">
                  <c:v>90201010</c:v>
                </c:pt>
                <c:pt idx="1804">
                  <c:v>90259254</c:v>
                </c:pt>
                <c:pt idx="1805">
                  <c:v>90301522</c:v>
                </c:pt>
                <c:pt idx="1806">
                  <c:v>90358512</c:v>
                </c:pt>
                <c:pt idx="1807">
                  <c:v>90402458</c:v>
                </c:pt>
                <c:pt idx="1808">
                  <c:v>90457353</c:v>
                </c:pt>
                <c:pt idx="1809">
                  <c:v>90503725</c:v>
                </c:pt>
                <c:pt idx="1810">
                  <c:v>90556000</c:v>
                </c:pt>
                <c:pt idx="1811">
                  <c:v>90605153</c:v>
                </c:pt>
                <c:pt idx="1812">
                  <c:v>90654589</c:v>
                </c:pt>
                <c:pt idx="1813">
                  <c:v>90706663</c:v>
                </c:pt>
                <c:pt idx="1814">
                  <c:v>90753117</c:v>
                </c:pt>
                <c:pt idx="1815">
                  <c:v>90808091</c:v>
                </c:pt>
                <c:pt idx="1816">
                  <c:v>90851799</c:v>
                </c:pt>
                <c:pt idx="1817">
                  <c:v>90909363</c:v>
                </c:pt>
                <c:pt idx="1818">
                  <c:v>90950786</c:v>
                </c:pt>
                <c:pt idx="1819">
                  <c:v>91010219</c:v>
                </c:pt>
                <c:pt idx="1820">
                  <c:v>91050097</c:v>
                </c:pt>
                <c:pt idx="1821">
                  <c:v>91110786</c:v>
                </c:pt>
                <c:pt idx="1822">
                  <c:v>91149814</c:v>
                </c:pt>
                <c:pt idx="1823">
                  <c:v>91210601</c:v>
                </c:pt>
                <c:pt idx="1824">
                  <c:v>91250097</c:v>
                </c:pt>
                <c:pt idx="1825">
                  <c:v>91310109</c:v>
                </c:pt>
                <c:pt idx="1826">
                  <c:v>91350786</c:v>
                </c:pt>
                <c:pt idx="1827">
                  <c:v>91409175</c:v>
                </c:pt>
                <c:pt idx="1828">
                  <c:v>91451853</c:v>
                </c:pt>
                <c:pt idx="1829">
                  <c:v>91507894</c:v>
                </c:pt>
                <c:pt idx="1830">
                  <c:v>91553196</c:v>
                </c:pt>
                <c:pt idx="1831">
                  <c:v>91606485</c:v>
                </c:pt>
                <c:pt idx="1832">
                  <c:v>91654786</c:v>
                </c:pt>
                <c:pt idx="1833">
                  <c:v>91704982</c:v>
                </c:pt>
                <c:pt idx="1834">
                  <c:v>91756203</c:v>
                </c:pt>
                <c:pt idx="1835">
                  <c:v>91803601</c:v>
                </c:pt>
                <c:pt idx="1836">
                  <c:v>91857586</c:v>
                </c:pt>
                <c:pt idx="1837">
                  <c:v>91902434</c:v>
                </c:pt>
                <c:pt idx="1838">
                  <c:v>91958646</c:v>
                </c:pt>
                <c:pt idx="1839">
                  <c:v>92001522</c:v>
                </c:pt>
                <c:pt idx="1840">
                  <c:v>92059282</c:v>
                </c:pt>
                <c:pt idx="1841">
                  <c:v>92101090</c:v>
                </c:pt>
                <c:pt idx="1842">
                  <c:v>92159519</c:v>
                </c:pt>
                <c:pt idx="1843">
                  <c:v>92201036</c:v>
                </c:pt>
                <c:pt idx="1844">
                  <c:v>92259111</c:v>
                </c:pt>
                <c:pt idx="1845">
                  <c:v>92301567</c:v>
                </c:pt>
                <c:pt idx="1846">
                  <c:v>92358512</c:v>
                </c:pt>
                <c:pt idx="1847">
                  <c:v>92402470</c:v>
                </c:pt>
                <c:pt idx="1848">
                  <c:v>92457431</c:v>
                </c:pt>
                <c:pt idx="1849">
                  <c:v>92503690</c:v>
                </c:pt>
                <c:pt idx="1850">
                  <c:v>92556000</c:v>
                </c:pt>
                <c:pt idx="1851">
                  <c:v>92605153</c:v>
                </c:pt>
                <c:pt idx="1852">
                  <c:v>92654609</c:v>
                </c:pt>
                <c:pt idx="1853">
                  <c:v>92706629</c:v>
                </c:pt>
                <c:pt idx="1854">
                  <c:v>92753117</c:v>
                </c:pt>
                <c:pt idx="1855">
                  <c:v>92808117</c:v>
                </c:pt>
                <c:pt idx="1856">
                  <c:v>92851853</c:v>
                </c:pt>
                <c:pt idx="1857">
                  <c:v>92909345</c:v>
                </c:pt>
                <c:pt idx="1858">
                  <c:v>92950786</c:v>
                </c:pt>
                <c:pt idx="1859">
                  <c:v>93010219</c:v>
                </c:pt>
                <c:pt idx="1860">
                  <c:v>93050065</c:v>
                </c:pt>
                <c:pt idx="1861">
                  <c:v>93110786</c:v>
                </c:pt>
                <c:pt idx="1862">
                  <c:v>93149814</c:v>
                </c:pt>
                <c:pt idx="1863">
                  <c:v>93210629</c:v>
                </c:pt>
                <c:pt idx="1864">
                  <c:v>93250079</c:v>
                </c:pt>
                <c:pt idx="1865">
                  <c:v>93310102</c:v>
                </c:pt>
                <c:pt idx="1866">
                  <c:v>93350786</c:v>
                </c:pt>
                <c:pt idx="1867">
                  <c:v>93409143</c:v>
                </c:pt>
                <c:pt idx="1868">
                  <c:v>93451894</c:v>
                </c:pt>
                <c:pt idx="1869">
                  <c:v>93507894</c:v>
                </c:pt>
                <c:pt idx="1870">
                  <c:v>93553234</c:v>
                </c:pt>
                <c:pt idx="1871">
                  <c:v>93606485</c:v>
                </c:pt>
                <c:pt idx="1872">
                  <c:v>93654786</c:v>
                </c:pt>
                <c:pt idx="1873">
                  <c:v>93704982</c:v>
                </c:pt>
                <c:pt idx="1874">
                  <c:v>93756203</c:v>
                </c:pt>
                <c:pt idx="1875">
                  <c:v>93803544</c:v>
                </c:pt>
                <c:pt idx="1876">
                  <c:v>93857522</c:v>
                </c:pt>
                <c:pt idx="1877">
                  <c:v>93902434</c:v>
                </c:pt>
                <c:pt idx="1878">
                  <c:v>93958670</c:v>
                </c:pt>
                <c:pt idx="1879">
                  <c:v>94001499</c:v>
                </c:pt>
                <c:pt idx="1880">
                  <c:v>94059297</c:v>
                </c:pt>
                <c:pt idx="1881">
                  <c:v>94100984</c:v>
                </c:pt>
                <c:pt idx="1882">
                  <c:v>94159548</c:v>
                </c:pt>
                <c:pt idx="1883">
                  <c:v>94201010</c:v>
                </c:pt>
                <c:pt idx="1884">
                  <c:v>94259231</c:v>
                </c:pt>
                <c:pt idx="1885">
                  <c:v>94301513</c:v>
                </c:pt>
                <c:pt idx="1886">
                  <c:v>94358540</c:v>
                </c:pt>
                <c:pt idx="1887">
                  <c:v>94402435</c:v>
                </c:pt>
                <c:pt idx="1888">
                  <c:v>94457409</c:v>
                </c:pt>
                <c:pt idx="1889">
                  <c:v>94503712</c:v>
                </c:pt>
                <c:pt idx="1890">
                  <c:v>94556000</c:v>
                </c:pt>
                <c:pt idx="1891">
                  <c:v>94605120</c:v>
                </c:pt>
                <c:pt idx="1892">
                  <c:v>94654609</c:v>
                </c:pt>
                <c:pt idx="1893">
                  <c:v>94706663</c:v>
                </c:pt>
                <c:pt idx="1894">
                  <c:v>94753117</c:v>
                </c:pt>
                <c:pt idx="1895">
                  <c:v>94808117</c:v>
                </c:pt>
                <c:pt idx="1896">
                  <c:v>94851853</c:v>
                </c:pt>
                <c:pt idx="1897">
                  <c:v>94909345</c:v>
                </c:pt>
                <c:pt idx="1898">
                  <c:v>94950786</c:v>
                </c:pt>
                <c:pt idx="1899">
                  <c:v>95010257</c:v>
                </c:pt>
                <c:pt idx="1900">
                  <c:v>95050097</c:v>
                </c:pt>
                <c:pt idx="1901">
                  <c:v>95110786</c:v>
                </c:pt>
                <c:pt idx="1902">
                  <c:v>95149838</c:v>
                </c:pt>
                <c:pt idx="1903">
                  <c:v>95210601</c:v>
                </c:pt>
                <c:pt idx="1904">
                  <c:v>95250097</c:v>
                </c:pt>
                <c:pt idx="1905">
                  <c:v>95310138</c:v>
                </c:pt>
                <c:pt idx="1906">
                  <c:v>95350824</c:v>
                </c:pt>
                <c:pt idx="1907">
                  <c:v>95409143</c:v>
                </c:pt>
                <c:pt idx="1908">
                  <c:v>95451894</c:v>
                </c:pt>
                <c:pt idx="1909">
                  <c:v>95507867</c:v>
                </c:pt>
                <c:pt idx="1910">
                  <c:v>95553202</c:v>
                </c:pt>
                <c:pt idx="1911">
                  <c:v>95606512</c:v>
                </c:pt>
                <c:pt idx="1912">
                  <c:v>95654786</c:v>
                </c:pt>
                <c:pt idx="1913">
                  <c:v>95704982</c:v>
                </c:pt>
                <c:pt idx="1914">
                  <c:v>95756302</c:v>
                </c:pt>
                <c:pt idx="1915">
                  <c:v>95803557</c:v>
                </c:pt>
                <c:pt idx="1916">
                  <c:v>95857546</c:v>
                </c:pt>
                <c:pt idx="1917">
                  <c:v>95902387</c:v>
                </c:pt>
                <c:pt idx="1918">
                  <c:v>95958670</c:v>
                </c:pt>
                <c:pt idx="1919">
                  <c:v>96001499</c:v>
                </c:pt>
                <c:pt idx="1920">
                  <c:v>96059282</c:v>
                </c:pt>
                <c:pt idx="1921">
                  <c:v>96101090</c:v>
                </c:pt>
                <c:pt idx="1922">
                  <c:v>96159519</c:v>
                </c:pt>
                <c:pt idx="1923">
                  <c:v>96200982</c:v>
                </c:pt>
                <c:pt idx="1924">
                  <c:v>96259254</c:v>
                </c:pt>
                <c:pt idx="1925">
                  <c:v>96301549</c:v>
                </c:pt>
                <c:pt idx="1926">
                  <c:v>96358512</c:v>
                </c:pt>
                <c:pt idx="1927">
                  <c:v>96402421</c:v>
                </c:pt>
                <c:pt idx="1928">
                  <c:v>96457401</c:v>
                </c:pt>
                <c:pt idx="1929">
                  <c:v>96503746</c:v>
                </c:pt>
                <c:pt idx="1930">
                  <c:v>96556078</c:v>
                </c:pt>
                <c:pt idx="1931">
                  <c:v>96605120</c:v>
                </c:pt>
                <c:pt idx="1932">
                  <c:v>96654589</c:v>
                </c:pt>
                <c:pt idx="1933">
                  <c:v>96706629</c:v>
                </c:pt>
                <c:pt idx="1934">
                  <c:v>96753085</c:v>
                </c:pt>
                <c:pt idx="1935">
                  <c:v>96808072</c:v>
                </c:pt>
                <c:pt idx="1936">
                  <c:v>96851853</c:v>
                </c:pt>
                <c:pt idx="1937">
                  <c:v>96909345</c:v>
                </c:pt>
                <c:pt idx="1938">
                  <c:v>96950851</c:v>
                </c:pt>
                <c:pt idx="1939">
                  <c:v>97010186</c:v>
                </c:pt>
                <c:pt idx="1940">
                  <c:v>97050124</c:v>
                </c:pt>
                <c:pt idx="1941">
                  <c:v>97110786</c:v>
                </c:pt>
                <c:pt idx="1942">
                  <c:v>97149814</c:v>
                </c:pt>
                <c:pt idx="1943">
                  <c:v>97210601</c:v>
                </c:pt>
                <c:pt idx="1944">
                  <c:v>97250097</c:v>
                </c:pt>
                <c:pt idx="1945">
                  <c:v>97310138</c:v>
                </c:pt>
                <c:pt idx="1946">
                  <c:v>97350786</c:v>
                </c:pt>
                <c:pt idx="1947">
                  <c:v>97409175</c:v>
                </c:pt>
                <c:pt idx="1948">
                  <c:v>97451901</c:v>
                </c:pt>
                <c:pt idx="1949">
                  <c:v>97507820</c:v>
                </c:pt>
                <c:pt idx="1950">
                  <c:v>97553234</c:v>
                </c:pt>
                <c:pt idx="1951">
                  <c:v>97606447</c:v>
                </c:pt>
                <c:pt idx="1952">
                  <c:v>97654786</c:v>
                </c:pt>
                <c:pt idx="1953">
                  <c:v>97704982</c:v>
                </c:pt>
                <c:pt idx="1954">
                  <c:v>97756203</c:v>
                </c:pt>
                <c:pt idx="1955">
                  <c:v>97803576</c:v>
                </c:pt>
                <c:pt idx="1956">
                  <c:v>97857562</c:v>
                </c:pt>
                <c:pt idx="1957">
                  <c:v>97902366</c:v>
                </c:pt>
                <c:pt idx="1958">
                  <c:v>97958670</c:v>
                </c:pt>
                <c:pt idx="1959">
                  <c:v>98001467</c:v>
                </c:pt>
                <c:pt idx="1960">
                  <c:v>98059282</c:v>
                </c:pt>
                <c:pt idx="1961">
                  <c:v>98101132</c:v>
                </c:pt>
                <c:pt idx="1962">
                  <c:v>98159544</c:v>
                </c:pt>
                <c:pt idx="1963">
                  <c:v>98200995</c:v>
                </c:pt>
                <c:pt idx="1964">
                  <c:v>98259272</c:v>
                </c:pt>
                <c:pt idx="1965">
                  <c:v>98301533</c:v>
                </c:pt>
                <c:pt idx="1966">
                  <c:v>98358512</c:v>
                </c:pt>
                <c:pt idx="1967">
                  <c:v>98402458</c:v>
                </c:pt>
                <c:pt idx="1968">
                  <c:v>98457377</c:v>
                </c:pt>
                <c:pt idx="1969">
                  <c:v>98503712</c:v>
                </c:pt>
                <c:pt idx="1970">
                  <c:v>98556000</c:v>
                </c:pt>
                <c:pt idx="1971">
                  <c:v>98605120</c:v>
                </c:pt>
                <c:pt idx="1972">
                  <c:v>98654633</c:v>
                </c:pt>
                <c:pt idx="1973">
                  <c:v>98706663</c:v>
                </c:pt>
                <c:pt idx="1974">
                  <c:v>98753143</c:v>
                </c:pt>
                <c:pt idx="1975">
                  <c:v>98808049</c:v>
                </c:pt>
                <c:pt idx="1976">
                  <c:v>98851799</c:v>
                </c:pt>
                <c:pt idx="1977">
                  <c:v>98909363</c:v>
                </c:pt>
                <c:pt idx="1978">
                  <c:v>98950786</c:v>
                </c:pt>
                <c:pt idx="1979">
                  <c:v>99010186</c:v>
                </c:pt>
                <c:pt idx="1980">
                  <c:v>99050124</c:v>
                </c:pt>
                <c:pt idx="1981">
                  <c:v>99110786</c:v>
                </c:pt>
                <c:pt idx="1982">
                  <c:v>99149814</c:v>
                </c:pt>
                <c:pt idx="1983">
                  <c:v>99210601</c:v>
                </c:pt>
                <c:pt idx="1984">
                  <c:v>99250124</c:v>
                </c:pt>
                <c:pt idx="1985">
                  <c:v>99310102</c:v>
                </c:pt>
                <c:pt idx="1986">
                  <c:v>99350786</c:v>
                </c:pt>
                <c:pt idx="1987">
                  <c:v>99409175</c:v>
                </c:pt>
                <c:pt idx="1988">
                  <c:v>99451894</c:v>
                </c:pt>
                <c:pt idx="1989">
                  <c:v>99507894</c:v>
                </c:pt>
                <c:pt idx="1990">
                  <c:v>99553202</c:v>
                </c:pt>
                <c:pt idx="1991">
                  <c:v>99606485</c:v>
                </c:pt>
                <c:pt idx="1992">
                  <c:v>99654786</c:v>
                </c:pt>
                <c:pt idx="1993">
                  <c:v>99704947</c:v>
                </c:pt>
                <c:pt idx="1994">
                  <c:v>99756175</c:v>
                </c:pt>
                <c:pt idx="1995">
                  <c:v>99803601</c:v>
                </c:pt>
                <c:pt idx="1996">
                  <c:v>99857586</c:v>
                </c:pt>
                <c:pt idx="1997">
                  <c:v>99902434</c:v>
                </c:pt>
                <c:pt idx="1998">
                  <c:v>99958609</c:v>
                </c:pt>
                <c:pt idx="1999">
                  <c:v>100001467</c:v>
                </c:pt>
                <c:pt idx="2000">
                  <c:v>100059356</c:v>
                </c:pt>
                <c:pt idx="2001">
                  <c:v>100101090</c:v>
                </c:pt>
                <c:pt idx="2002">
                  <c:v>100159519</c:v>
                </c:pt>
                <c:pt idx="2003">
                  <c:v>100201010</c:v>
                </c:pt>
                <c:pt idx="2004">
                  <c:v>100259272</c:v>
                </c:pt>
                <c:pt idx="2005">
                  <c:v>100301513</c:v>
                </c:pt>
                <c:pt idx="2006">
                  <c:v>100358548</c:v>
                </c:pt>
                <c:pt idx="2007">
                  <c:v>100402493</c:v>
                </c:pt>
                <c:pt idx="2008">
                  <c:v>100457401</c:v>
                </c:pt>
                <c:pt idx="2009">
                  <c:v>100503686</c:v>
                </c:pt>
                <c:pt idx="2010">
                  <c:v>100556023</c:v>
                </c:pt>
                <c:pt idx="2011">
                  <c:v>100605132</c:v>
                </c:pt>
                <c:pt idx="2012">
                  <c:v>100654609</c:v>
                </c:pt>
                <c:pt idx="2013">
                  <c:v>100706629</c:v>
                </c:pt>
                <c:pt idx="2014">
                  <c:v>100753117</c:v>
                </c:pt>
                <c:pt idx="2015">
                  <c:v>100808091</c:v>
                </c:pt>
                <c:pt idx="2016">
                  <c:v>100851820</c:v>
                </c:pt>
                <c:pt idx="2017">
                  <c:v>100909345</c:v>
                </c:pt>
                <c:pt idx="2018">
                  <c:v>100950786</c:v>
                </c:pt>
                <c:pt idx="2019">
                  <c:v>101010197</c:v>
                </c:pt>
                <c:pt idx="2020">
                  <c:v>101050124</c:v>
                </c:pt>
                <c:pt idx="2021">
                  <c:v>101110786</c:v>
                </c:pt>
                <c:pt idx="2022">
                  <c:v>101149814</c:v>
                </c:pt>
                <c:pt idx="2023">
                  <c:v>101210629</c:v>
                </c:pt>
                <c:pt idx="2024">
                  <c:v>101250072</c:v>
                </c:pt>
                <c:pt idx="2025">
                  <c:v>101310081</c:v>
                </c:pt>
                <c:pt idx="2026">
                  <c:v>101350809</c:v>
                </c:pt>
                <c:pt idx="2027">
                  <c:v>101409143</c:v>
                </c:pt>
                <c:pt idx="2028">
                  <c:v>101451853</c:v>
                </c:pt>
                <c:pt idx="2029">
                  <c:v>101507894</c:v>
                </c:pt>
                <c:pt idx="2030">
                  <c:v>101553196</c:v>
                </c:pt>
                <c:pt idx="2031">
                  <c:v>101606466</c:v>
                </c:pt>
                <c:pt idx="2032">
                  <c:v>101654786</c:v>
                </c:pt>
                <c:pt idx="2033">
                  <c:v>101704947</c:v>
                </c:pt>
                <c:pt idx="2034">
                  <c:v>101756252</c:v>
                </c:pt>
                <c:pt idx="2035">
                  <c:v>101803557</c:v>
                </c:pt>
                <c:pt idx="2036">
                  <c:v>101857586</c:v>
                </c:pt>
                <c:pt idx="2037">
                  <c:v>101902434</c:v>
                </c:pt>
                <c:pt idx="2038">
                  <c:v>101958633</c:v>
                </c:pt>
                <c:pt idx="2039">
                  <c:v>102001499</c:v>
                </c:pt>
                <c:pt idx="2040">
                  <c:v>102059297</c:v>
                </c:pt>
                <c:pt idx="2041">
                  <c:v>102100984</c:v>
                </c:pt>
                <c:pt idx="2042">
                  <c:v>102159519</c:v>
                </c:pt>
                <c:pt idx="2043">
                  <c:v>102201010</c:v>
                </c:pt>
                <c:pt idx="2044">
                  <c:v>102259231</c:v>
                </c:pt>
                <c:pt idx="2045">
                  <c:v>102301533</c:v>
                </c:pt>
                <c:pt idx="2046">
                  <c:v>102358512</c:v>
                </c:pt>
                <c:pt idx="2047">
                  <c:v>102402435</c:v>
                </c:pt>
                <c:pt idx="2048">
                  <c:v>102457431</c:v>
                </c:pt>
                <c:pt idx="2049">
                  <c:v>102503672</c:v>
                </c:pt>
                <c:pt idx="2050">
                  <c:v>102556046</c:v>
                </c:pt>
                <c:pt idx="2051">
                  <c:v>102605120</c:v>
                </c:pt>
                <c:pt idx="2052">
                  <c:v>102654609</c:v>
                </c:pt>
                <c:pt idx="2053">
                  <c:v>102706663</c:v>
                </c:pt>
                <c:pt idx="2054">
                  <c:v>102753175</c:v>
                </c:pt>
                <c:pt idx="2055">
                  <c:v>102808117</c:v>
                </c:pt>
                <c:pt idx="2056">
                  <c:v>102851833</c:v>
                </c:pt>
                <c:pt idx="2057">
                  <c:v>102909345</c:v>
                </c:pt>
                <c:pt idx="2058">
                  <c:v>102950786</c:v>
                </c:pt>
                <c:pt idx="2059">
                  <c:v>103010257</c:v>
                </c:pt>
                <c:pt idx="2060">
                  <c:v>103050072</c:v>
                </c:pt>
                <c:pt idx="2061">
                  <c:v>103110786</c:v>
                </c:pt>
                <c:pt idx="2062">
                  <c:v>103149814</c:v>
                </c:pt>
                <c:pt idx="2063">
                  <c:v>103210601</c:v>
                </c:pt>
                <c:pt idx="2064">
                  <c:v>103250097</c:v>
                </c:pt>
                <c:pt idx="2065">
                  <c:v>103310081</c:v>
                </c:pt>
                <c:pt idx="2066">
                  <c:v>103350824</c:v>
                </c:pt>
                <c:pt idx="2067">
                  <c:v>103409143</c:v>
                </c:pt>
                <c:pt idx="2068">
                  <c:v>103451894</c:v>
                </c:pt>
                <c:pt idx="2069">
                  <c:v>103507862</c:v>
                </c:pt>
                <c:pt idx="2070">
                  <c:v>103553234</c:v>
                </c:pt>
                <c:pt idx="2071">
                  <c:v>103606485</c:v>
                </c:pt>
                <c:pt idx="2072">
                  <c:v>103654786</c:v>
                </c:pt>
                <c:pt idx="2073">
                  <c:v>103704982</c:v>
                </c:pt>
                <c:pt idx="2074">
                  <c:v>103756222</c:v>
                </c:pt>
                <c:pt idx="2075">
                  <c:v>103803576</c:v>
                </c:pt>
                <c:pt idx="2076">
                  <c:v>103857546</c:v>
                </c:pt>
                <c:pt idx="2077">
                  <c:v>103902366</c:v>
                </c:pt>
                <c:pt idx="2078">
                  <c:v>103958786</c:v>
                </c:pt>
                <c:pt idx="2079">
                  <c:v>104001528</c:v>
                </c:pt>
                <c:pt idx="2080">
                  <c:v>104059297</c:v>
                </c:pt>
                <c:pt idx="2081">
                  <c:v>104101090</c:v>
                </c:pt>
                <c:pt idx="2082">
                  <c:v>104159567</c:v>
                </c:pt>
                <c:pt idx="2083">
                  <c:v>104201010</c:v>
                </c:pt>
                <c:pt idx="2084">
                  <c:v>104259254</c:v>
                </c:pt>
                <c:pt idx="2085">
                  <c:v>104301513</c:v>
                </c:pt>
                <c:pt idx="2086">
                  <c:v>104358512</c:v>
                </c:pt>
                <c:pt idx="2087">
                  <c:v>104402458</c:v>
                </c:pt>
                <c:pt idx="2088">
                  <c:v>104457431</c:v>
                </c:pt>
                <c:pt idx="2089">
                  <c:v>104503712</c:v>
                </c:pt>
                <c:pt idx="2090">
                  <c:v>104556046</c:v>
                </c:pt>
                <c:pt idx="2091">
                  <c:v>104605120</c:v>
                </c:pt>
                <c:pt idx="2092">
                  <c:v>104654609</c:v>
                </c:pt>
                <c:pt idx="2093">
                  <c:v>104706629</c:v>
                </c:pt>
                <c:pt idx="2094">
                  <c:v>104753143</c:v>
                </c:pt>
                <c:pt idx="2095">
                  <c:v>104808091</c:v>
                </c:pt>
                <c:pt idx="2096">
                  <c:v>104851862</c:v>
                </c:pt>
                <c:pt idx="2097">
                  <c:v>104909324</c:v>
                </c:pt>
                <c:pt idx="2098">
                  <c:v>104950809</c:v>
                </c:pt>
                <c:pt idx="2099">
                  <c:v>105010219</c:v>
                </c:pt>
                <c:pt idx="2100">
                  <c:v>105050079</c:v>
                </c:pt>
                <c:pt idx="2101">
                  <c:v>105110786</c:v>
                </c:pt>
                <c:pt idx="2102">
                  <c:v>105149823</c:v>
                </c:pt>
                <c:pt idx="2103">
                  <c:v>105210601</c:v>
                </c:pt>
                <c:pt idx="2104">
                  <c:v>105250097</c:v>
                </c:pt>
                <c:pt idx="2105">
                  <c:v>105310120</c:v>
                </c:pt>
                <c:pt idx="2106">
                  <c:v>105350824</c:v>
                </c:pt>
                <c:pt idx="2107">
                  <c:v>105409143</c:v>
                </c:pt>
                <c:pt idx="2108">
                  <c:v>105451894</c:v>
                </c:pt>
                <c:pt idx="2109">
                  <c:v>105507867</c:v>
                </c:pt>
                <c:pt idx="2110">
                  <c:v>105553175</c:v>
                </c:pt>
                <c:pt idx="2111">
                  <c:v>105606466</c:v>
                </c:pt>
                <c:pt idx="2112">
                  <c:v>105654786</c:v>
                </c:pt>
                <c:pt idx="2113">
                  <c:v>105704995</c:v>
                </c:pt>
                <c:pt idx="2114">
                  <c:v>105756222</c:v>
                </c:pt>
                <c:pt idx="2115">
                  <c:v>105803601</c:v>
                </c:pt>
                <c:pt idx="2116">
                  <c:v>105857562</c:v>
                </c:pt>
                <c:pt idx="2117">
                  <c:v>105902387</c:v>
                </c:pt>
                <c:pt idx="2118">
                  <c:v>105958786</c:v>
                </c:pt>
                <c:pt idx="2119">
                  <c:v>106001522</c:v>
                </c:pt>
                <c:pt idx="2120">
                  <c:v>106059331</c:v>
                </c:pt>
                <c:pt idx="2121">
                  <c:v>106101090</c:v>
                </c:pt>
                <c:pt idx="2122">
                  <c:v>106159519</c:v>
                </c:pt>
                <c:pt idx="2123">
                  <c:v>106201036</c:v>
                </c:pt>
                <c:pt idx="2124">
                  <c:v>106259231</c:v>
                </c:pt>
                <c:pt idx="2125">
                  <c:v>106301595</c:v>
                </c:pt>
                <c:pt idx="2126">
                  <c:v>106358485</c:v>
                </c:pt>
                <c:pt idx="2127">
                  <c:v>106402458</c:v>
                </c:pt>
                <c:pt idx="2128">
                  <c:v>106457377</c:v>
                </c:pt>
                <c:pt idx="2129">
                  <c:v>106503730</c:v>
                </c:pt>
                <c:pt idx="2130">
                  <c:v>106556000</c:v>
                </c:pt>
                <c:pt idx="2131">
                  <c:v>106605120</c:v>
                </c:pt>
                <c:pt idx="2132">
                  <c:v>106654670</c:v>
                </c:pt>
                <c:pt idx="2133">
                  <c:v>106706677</c:v>
                </c:pt>
                <c:pt idx="2134">
                  <c:v>106753117</c:v>
                </c:pt>
                <c:pt idx="2135">
                  <c:v>106808117</c:v>
                </c:pt>
                <c:pt idx="2136">
                  <c:v>106851820</c:v>
                </c:pt>
                <c:pt idx="2137">
                  <c:v>106909388</c:v>
                </c:pt>
                <c:pt idx="2138">
                  <c:v>106950809</c:v>
                </c:pt>
                <c:pt idx="2139">
                  <c:v>107010219</c:v>
                </c:pt>
                <c:pt idx="2140">
                  <c:v>107050079</c:v>
                </c:pt>
                <c:pt idx="2141">
                  <c:v>107110786</c:v>
                </c:pt>
                <c:pt idx="2142">
                  <c:v>107149814</c:v>
                </c:pt>
                <c:pt idx="2143">
                  <c:v>107210663</c:v>
                </c:pt>
                <c:pt idx="2144">
                  <c:v>107250097</c:v>
                </c:pt>
                <c:pt idx="2145">
                  <c:v>107310138</c:v>
                </c:pt>
                <c:pt idx="2146">
                  <c:v>107350786</c:v>
                </c:pt>
                <c:pt idx="2147">
                  <c:v>107409175</c:v>
                </c:pt>
                <c:pt idx="2148">
                  <c:v>107451924</c:v>
                </c:pt>
                <c:pt idx="2149">
                  <c:v>107507862</c:v>
                </c:pt>
                <c:pt idx="2150">
                  <c:v>107553175</c:v>
                </c:pt>
                <c:pt idx="2151">
                  <c:v>107606466</c:v>
                </c:pt>
                <c:pt idx="2152">
                  <c:v>107654786</c:v>
                </c:pt>
                <c:pt idx="2153">
                  <c:v>107704995</c:v>
                </c:pt>
                <c:pt idx="2154">
                  <c:v>107756146</c:v>
                </c:pt>
                <c:pt idx="2155">
                  <c:v>107803601</c:v>
                </c:pt>
                <c:pt idx="2156">
                  <c:v>107857568</c:v>
                </c:pt>
                <c:pt idx="2157">
                  <c:v>107902434</c:v>
                </c:pt>
                <c:pt idx="2158">
                  <c:v>107958633</c:v>
                </c:pt>
                <c:pt idx="2159">
                  <c:v>108001467</c:v>
                </c:pt>
                <c:pt idx="2160">
                  <c:v>108059331</c:v>
                </c:pt>
                <c:pt idx="2161">
                  <c:v>108101090</c:v>
                </c:pt>
                <c:pt idx="2162">
                  <c:v>108159490</c:v>
                </c:pt>
                <c:pt idx="2163">
                  <c:v>108201059</c:v>
                </c:pt>
                <c:pt idx="2164">
                  <c:v>108259231</c:v>
                </c:pt>
                <c:pt idx="2165">
                  <c:v>108301533</c:v>
                </c:pt>
                <c:pt idx="2166">
                  <c:v>108358485</c:v>
                </c:pt>
                <c:pt idx="2167">
                  <c:v>108402504</c:v>
                </c:pt>
                <c:pt idx="2168">
                  <c:v>108457353</c:v>
                </c:pt>
                <c:pt idx="2169">
                  <c:v>108503725</c:v>
                </c:pt>
                <c:pt idx="2170">
                  <c:v>108555979</c:v>
                </c:pt>
                <c:pt idx="2171">
                  <c:v>108605090</c:v>
                </c:pt>
                <c:pt idx="2172">
                  <c:v>108654609</c:v>
                </c:pt>
                <c:pt idx="2173">
                  <c:v>108706663</c:v>
                </c:pt>
                <c:pt idx="2174">
                  <c:v>108753143</c:v>
                </c:pt>
                <c:pt idx="2175">
                  <c:v>108808091</c:v>
                </c:pt>
                <c:pt idx="2176">
                  <c:v>108851773</c:v>
                </c:pt>
                <c:pt idx="2177">
                  <c:v>108909388</c:v>
                </c:pt>
                <c:pt idx="2178">
                  <c:v>108950786</c:v>
                </c:pt>
                <c:pt idx="2179">
                  <c:v>109010257</c:v>
                </c:pt>
                <c:pt idx="2180">
                  <c:v>109050124</c:v>
                </c:pt>
                <c:pt idx="2181">
                  <c:v>109110786</c:v>
                </c:pt>
                <c:pt idx="2182">
                  <c:v>109149814</c:v>
                </c:pt>
                <c:pt idx="2183">
                  <c:v>109210629</c:v>
                </c:pt>
                <c:pt idx="2184">
                  <c:v>109250097</c:v>
                </c:pt>
                <c:pt idx="2185">
                  <c:v>109310102</c:v>
                </c:pt>
                <c:pt idx="2186">
                  <c:v>109350786</c:v>
                </c:pt>
                <c:pt idx="2187">
                  <c:v>109409175</c:v>
                </c:pt>
                <c:pt idx="2188">
                  <c:v>109451853</c:v>
                </c:pt>
                <c:pt idx="2189">
                  <c:v>109507959</c:v>
                </c:pt>
                <c:pt idx="2190">
                  <c:v>109553196</c:v>
                </c:pt>
                <c:pt idx="2191">
                  <c:v>109606485</c:v>
                </c:pt>
                <c:pt idx="2192">
                  <c:v>109654786</c:v>
                </c:pt>
                <c:pt idx="2193">
                  <c:v>109704982</c:v>
                </c:pt>
                <c:pt idx="2194">
                  <c:v>109756175</c:v>
                </c:pt>
                <c:pt idx="2195">
                  <c:v>109803618</c:v>
                </c:pt>
                <c:pt idx="2196">
                  <c:v>109857568</c:v>
                </c:pt>
                <c:pt idx="2197">
                  <c:v>109902434</c:v>
                </c:pt>
                <c:pt idx="2198">
                  <c:v>109958633</c:v>
                </c:pt>
                <c:pt idx="2199">
                  <c:v>110001546</c:v>
                </c:pt>
                <c:pt idx="2200">
                  <c:v>110059297</c:v>
                </c:pt>
                <c:pt idx="2201">
                  <c:v>110101090</c:v>
                </c:pt>
                <c:pt idx="2202">
                  <c:v>110159488</c:v>
                </c:pt>
                <c:pt idx="2203">
                  <c:v>110201059</c:v>
                </c:pt>
                <c:pt idx="2204">
                  <c:v>110259231</c:v>
                </c:pt>
                <c:pt idx="2205">
                  <c:v>110301533</c:v>
                </c:pt>
                <c:pt idx="2206">
                  <c:v>110358512</c:v>
                </c:pt>
                <c:pt idx="2207">
                  <c:v>110402429</c:v>
                </c:pt>
                <c:pt idx="2208">
                  <c:v>110457377</c:v>
                </c:pt>
                <c:pt idx="2209">
                  <c:v>110503712</c:v>
                </c:pt>
                <c:pt idx="2210">
                  <c:v>110555979</c:v>
                </c:pt>
                <c:pt idx="2211">
                  <c:v>110605165</c:v>
                </c:pt>
                <c:pt idx="2212">
                  <c:v>110654562</c:v>
                </c:pt>
                <c:pt idx="2213">
                  <c:v>110706663</c:v>
                </c:pt>
                <c:pt idx="2214">
                  <c:v>110753117</c:v>
                </c:pt>
                <c:pt idx="2215">
                  <c:v>110808129</c:v>
                </c:pt>
                <c:pt idx="2216">
                  <c:v>110851799</c:v>
                </c:pt>
                <c:pt idx="2217">
                  <c:v>110909345</c:v>
                </c:pt>
                <c:pt idx="2218">
                  <c:v>110950786</c:v>
                </c:pt>
                <c:pt idx="2219">
                  <c:v>111010257</c:v>
                </c:pt>
                <c:pt idx="2220">
                  <c:v>111050072</c:v>
                </c:pt>
                <c:pt idx="2221">
                  <c:v>111110786</c:v>
                </c:pt>
                <c:pt idx="2222">
                  <c:v>111149820</c:v>
                </c:pt>
                <c:pt idx="2223">
                  <c:v>111210629</c:v>
                </c:pt>
                <c:pt idx="2224">
                  <c:v>111250097</c:v>
                </c:pt>
                <c:pt idx="2225">
                  <c:v>111310138</c:v>
                </c:pt>
                <c:pt idx="2226">
                  <c:v>111350786</c:v>
                </c:pt>
                <c:pt idx="2227">
                  <c:v>111409175</c:v>
                </c:pt>
                <c:pt idx="2228">
                  <c:v>111451820</c:v>
                </c:pt>
                <c:pt idx="2229">
                  <c:v>111507924</c:v>
                </c:pt>
                <c:pt idx="2230">
                  <c:v>111553202</c:v>
                </c:pt>
                <c:pt idx="2231">
                  <c:v>111606485</c:v>
                </c:pt>
                <c:pt idx="2232">
                  <c:v>111654786</c:v>
                </c:pt>
                <c:pt idx="2233">
                  <c:v>111705010</c:v>
                </c:pt>
                <c:pt idx="2234">
                  <c:v>111756178</c:v>
                </c:pt>
                <c:pt idx="2235">
                  <c:v>111803601</c:v>
                </c:pt>
                <c:pt idx="2236">
                  <c:v>111857546</c:v>
                </c:pt>
                <c:pt idx="2237">
                  <c:v>111902434</c:v>
                </c:pt>
                <c:pt idx="2238">
                  <c:v>111958609</c:v>
                </c:pt>
                <c:pt idx="2239">
                  <c:v>112001522</c:v>
                </c:pt>
                <c:pt idx="2240">
                  <c:v>112059254</c:v>
                </c:pt>
                <c:pt idx="2241">
                  <c:v>112100984</c:v>
                </c:pt>
                <c:pt idx="2242">
                  <c:v>112159544</c:v>
                </c:pt>
                <c:pt idx="2243">
                  <c:v>112201059</c:v>
                </c:pt>
                <c:pt idx="2244">
                  <c:v>112259231</c:v>
                </c:pt>
                <c:pt idx="2245">
                  <c:v>112301549</c:v>
                </c:pt>
                <c:pt idx="2246">
                  <c:v>112358485</c:v>
                </c:pt>
                <c:pt idx="2247">
                  <c:v>112402435</c:v>
                </c:pt>
                <c:pt idx="2248">
                  <c:v>112457401</c:v>
                </c:pt>
                <c:pt idx="2249">
                  <c:v>112503725</c:v>
                </c:pt>
                <c:pt idx="2250">
                  <c:v>112556000</c:v>
                </c:pt>
                <c:pt idx="2251">
                  <c:v>112605165</c:v>
                </c:pt>
                <c:pt idx="2252">
                  <c:v>112654570</c:v>
                </c:pt>
                <c:pt idx="2253">
                  <c:v>112706677</c:v>
                </c:pt>
                <c:pt idx="2254">
                  <c:v>112753143</c:v>
                </c:pt>
                <c:pt idx="2255">
                  <c:v>112808137</c:v>
                </c:pt>
                <c:pt idx="2256">
                  <c:v>112851833</c:v>
                </c:pt>
                <c:pt idx="2257">
                  <c:v>112909345</c:v>
                </c:pt>
                <c:pt idx="2258">
                  <c:v>112950786</c:v>
                </c:pt>
                <c:pt idx="2259">
                  <c:v>113010219</c:v>
                </c:pt>
                <c:pt idx="2260">
                  <c:v>113050065</c:v>
                </c:pt>
                <c:pt idx="2261">
                  <c:v>113110786</c:v>
                </c:pt>
                <c:pt idx="2262">
                  <c:v>113149890</c:v>
                </c:pt>
                <c:pt idx="2263">
                  <c:v>113210663</c:v>
                </c:pt>
                <c:pt idx="2264">
                  <c:v>113250097</c:v>
                </c:pt>
                <c:pt idx="2265">
                  <c:v>113310120</c:v>
                </c:pt>
                <c:pt idx="2266">
                  <c:v>113350809</c:v>
                </c:pt>
                <c:pt idx="2267">
                  <c:v>113409175</c:v>
                </c:pt>
                <c:pt idx="2268">
                  <c:v>113451853</c:v>
                </c:pt>
                <c:pt idx="2269">
                  <c:v>113507862</c:v>
                </c:pt>
                <c:pt idx="2270">
                  <c:v>113553196</c:v>
                </c:pt>
                <c:pt idx="2271">
                  <c:v>113606466</c:v>
                </c:pt>
                <c:pt idx="2272">
                  <c:v>113654786</c:v>
                </c:pt>
                <c:pt idx="2273">
                  <c:v>113705010</c:v>
                </c:pt>
                <c:pt idx="2274">
                  <c:v>113756222</c:v>
                </c:pt>
                <c:pt idx="2275">
                  <c:v>113803601</c:v>
                </c:pt>
                <c:pt idx="2276">
                  <c:v>113857562</c:v>
                </c:pt>
                <c:pt idx="2277">
                  <c:v>113902387</c:v>
                </c:pt>
                <c:pt idx="2278">
                  <c:v>113958670</c:v>
                </c:pt>
                <c:pt idx="2279">
                  <c:v>114001528</c:v>
                </c:pt>
                <c:pt idx="2280">
                  <c:v>114059282</c:v>
                </c:pt>
                <c:pt idx="2281">
                  <c:v>114101090</c:v>
                </c:pt>
                <c:pt idx="2282">
                  <c:v>114159519</c:v>
                </c:pt>
                <c:pt idx="2283">
                  <c:v>114201036</c:v>
                </c:pt>
                <c:pt idx="2284">
                  <c:v>114259231</c:v>
                </c:pt>
                <c:pt idx="2285">
                  <c:v>114301549</c:v>
                </c:pt>
                <c:pt idx="2286">
                  <c:v>114358485</c:v>
                </c:pt>
                <c:pt idx="2287">
                  <c:v>114402435</c:v>
                </c:pt>
                <c:pt idx="2288">
                  <c:v>114457401</c:v>
                </c:pt>
                <c:pt idx="2289">
                  <c:v>114503746</c:v>
                </c:pt>
                <c:pt idx="2290">
                  <c:v>114556000</c:v>
                </c:pt>
                <c:pt idx="2291">
                  <c:v>114605120</c:v>
                </c:pt>
                <c:pt idx="2292">
                  <c:v>114654609</c:v>
                </c:pt>
                <c:pt idx="2293">
                  <c:v>114706663</c:v>
                </c:pt>
                <c:pt idx="2294">
                  <c:v>114753117</c:v>
                </c:pt>
                <c:pt idx="2295">
                  <c:v>114808091</c:v>
                </c:pt>
                <c:pt idx="2296">
                  <c:v>114851820</c:v>
                </c:pt>
                <c:pt idx="2297">
                  <c:v>114909363</c:v>
                </c:pt>
                <c:pt idx="2298">
                  <c:v>114950786</c:v>
                </c:pt>
                <c:pt idx="2299">
                  <c:v>115010219</c:v>
                </c:pt>
                <c:pt idx="2300">
                  <c:v>115050079</c:v>
                </c:pt>
                <c:pt idx="2301">
                  <c:v>115110786</c:v>
                </c:pt>
                <c:pt idx="2302">
                  <c:v>115149820</c:v>
                </c:pt>
                <c:pt idx="2303">
                  <c:v>115210574</c:v>
                </c:pt>
                <c:pt idx="2304">
                  <c:v>115250124</c:v>
                </c:pt>
                <c:pt idx="2305">
                  <c:v>115310198</c:v>
                </c:pt>
                <c:pt idx="2306">
                  <c:v>115350786</c:v>
                </c:pt>
                <c:pt idx="2307">
                  <c:v>115409175</c:v>
                </c:pt>
                <c:pt idx="2308">
                  <c:v>115451867</c:v>
                </c:pt>
                <c:pt idx="2309">
                  <c:v>115507862</c:v>
                </c:pt>
                <c:pt idx="2310">
                  <c:v>115553175</c:v>
                </c:pt>
                <c:pt idx="2311">
                  <c:v>115606198</c:v>
                </c:pt>
                <c:pt idx="2312">
                  <c:v>115654786</c:v>
                </c:pt>
                <c:pt idx="2313">
                  <c:v>115704982</c:v>
                </c:pt>
                <c:pt idx="2314">
                  <c:v>115756203</c:v>
                </c:pt>
                <c:pt idx="2315">
                  <c:v>115803601</c:v>
                </c:pt>
                <c:pt idx="2316">
                  <c:v>115857586</c:v>
                </c:pt>
                <c:pt idx="2317">
                  <c:v>115902434</c:v>
                </c:pt>
                <c:pt idx="2318">
                  <c:v>115958609</c:v>
                </c:pt>
                <c:pt idx="2319">
                  <c:v>116001482</c:v>
                </c:pt>
                <c:pt idx="2320">
                  <c:v>116059297</c:v>
                </c:pt>
                <c:pt idx="2321">
                  <c:v>116101090</c:v>
                </c:pt>
                <c:pt idx="2322">
                  <c:v>116159519</c:v>
                </c:pt>
                <c:pt idx="2323">
                  <c:v>116201059</c:v>
                </c:pt>
                <c:pt idx="2324">
                  <c:v>116259231</c:v>
                </c:pt>
                <c:pt idx="2325">
                  <c:v>116301549</c:v>
                </c:pt>
                <c:pt idx="2326">
                  <c:v>116358485</c:v>
                </c:pt>
                <c:pt idx="2327">
                  <c:v>116402458</c:v>
                </c:pt>
                <c:pt idx="2328">
                  <c:v>116457377</c:v>
                </c:pt>
                <c:pt idx="2329">
                  <c:v>116503712</c:v>
                </c:pt>
                <c:pt idx="2330">
                  <c:v>116556023</c:v>
                </c:pt>
                <c:pt idx="2331">
                  <c:v>116605132</c:v>
                </c:pt>
                <c:pt idx="2332">
                  <c:v>116654633</c:v>
                </c:pt>
                <c:pt idx="2333">
                  <c:v>116706663</c:v>
                </c:pt>
                <c:pt idx="2334">
                  <c:v>116753143</c:v>
                </c:pt>
                <c:pt idx="2335">
                  <c:v>116808091</c:v>
                </c:pt>
                <c:pt idx="2336">
                  <c:v>116851833</c:v>
                </c:pt>
                <c:pt idx="2337">
                  <c:v>116909388</c:v>
                </c:pt>
                <c:pt idx="2338">
                  <c:v>116950786</c:v>
                </c:pt>
                <c:pt idx="2339">
                  <c:v>117010219</c:v>
                </c:pt>
                <c:pt idx="2340">
                  <c:v>117050097</c:v>
                </c:pt>
                <c:pt idx="2341">
                  <c:v>117110786</c:v>
                </c:pt>
                <c:pt idx="2342">
                  <c:v>117149814</c:v>
                </c:pt>
                <c:pt idx="2343">
                  <c:v>117210663</c:v>
                </c:pt>
                <c:pt idx="2344">
                  <c:v>117250124</c:v>
                </c:pt>
                <c:pt idx="2345">
                  <c:v>117310109</c:v>
                </c:pt>
                <c:pt idx="2346">
                  <c:v>117350786</c:v>
                </c:pt>
                <c:pt idx="2347">
                  <c:v>117409117</c:v>
                </c:pt>
                <c:pt idx="2348">
                  <c:v>117451867</c:v>
                </c:pt>
                <c:pt idx="2349">
                  <c:v>117507924</c:v>
                </c:pt>
                <c:pt idx="2350">
                  <c:v>117553234</c:v>
                </c:pt>
                <c:pt idx="2351">
                  <c:v>117606466</c:v>
                </c:pt>
                <c:pt idx="2352">
                  <c:v>117654786</c:v>
                </c:pt>
                <c:pt idx="2353">
                  <c:v>117705010</c:v>
                </c:pt>
                <c:pt idx="2354">
                  <c:v>117756175</c:v>
                </c:pt>
                <c:pt idx="2355">
                  <c:v>117803601</c:v>
                </c:pt>
                <c:pt idx="2356">
                  <c:v>117857611</c:v>
                </c:pt>
                <c:pt idx="2357">
                  <c:v>117902434</c:v>
                </c:pt>
                <c:pt idx="2358">
                  <c:v>117958609</c:v>
                </c:pt>
                <c:pt idx="2359">
                  <c:v>118001482</c:v>
                </c:pt>
                <c:pt idx="2360">
                  <c:v>118059297</c:v>
                </c:pt>
                <c:pt idx="2361">
                  <c:v>118101090</c:v>
                </c:pt>
                <c:pt idx="2362">
                  <c:v>118159519</c:v>
                </c:pt>
                <c:pt idx="2363">
                  <c:v>118201059</c:v>
                </c:pt>
                <c:pt idx="2364">
                  <c:v>118259254</c:v>
                </c:pt>
                <c:pt idx="2365">
                  <c:v>118301533</c:v>
                </c:pt>
                <c:pt idx="2366">
                  <c:v>118358540</c:v>
                </c:pt>
                <c:pt idx="2367">
                  <c:v>118402429</c:v>
                </c:pt>
                <c:pt idx="2368">
                  <c:v>118457377</c:v>
                </c:pt>
                <c:pt idx="2369">
                  <c:v>118503686</c:v>
                </c:pt>
                <c:pt idx="2370">
                  <c:v>118555979</c:v>
                </c:pt>
                <c:pt idx="2371">
                  <c:v>118605153</c:v>
                </c:pt>
                <c:pt idx="2372">
                  <c:v>118654589</c:v>
                </c:pt>
                <c:pt idx="2373">
                  <c:v>118706663</c:v>
                </c:pt>
                <c:pt idx="2374">
                  <c:v>118753175</c:v>
                </c:pt>
                <c:pt idx="2375">
                  <c:v>118808091</c:v>
                </c:pt>
                <c:pt idx="2376">
                  <c:v>118851799</c:v>
                </c:pt>
                <c:pt idx="2377">
                  <c:v>118909363</c:v>
                </c:pt>
                <c:pt idx="2378">
                  <c:v>118950786</c:v>
                </c:pt>
                <c:pt idx="2379">
                  <c:v>119010219</c:v>
                </c:pt>
                <c:pt idx="2380">
                  <c:v>119050097</c:v>
                </c:pt>
                <c:pt idx="2381">
                  <c:v>119111371</c:v>
                </c:pt>
                <c:pt idx="2382">
                  <c:v>119149890</c:v>
                </c:pt>
                <c:pt idx="2383">
                  <c:v>119210663</c:v>
                </c:pt>
                <c:pt idx="2384">
                  <c:v>119250097</c:v>
                </c:pt>
                <c:pt idx="2385">
                  <c:v>119310102</c:v>
                </c:pt>
                <c:pt idx="2386">
                  <c:v>119350786</c:v>
                </c:pt>
                <c:pt idx="2387">
                  <c:v>119409196</c:v>
                </c:pt>
                <c:pt idx="2388">
                  <c:v>119451853</c:v>
                </c:pt>
                <c:pt idx="2389">
                  <c:v>119507924</c:v>
                </c:pt>
                <c:pt idx="2390">
                  <c:v>119553196</c:v>
                </c:pt>
                <c:pt idx="2391">
                  <c:v>119606442</c:v>
                </c:pt>
                <c:pt idx="2392">
                  <c:v>119654786</c:v>
                </c:pt>
                <c:pt idx="2393">
                  <c:v>119704947</c:v>
                </c:pt>
                <c:pt idx="2394">
                  <c:v>119756203</c:v>
                </c:pt>
                <c:pt idx="2395">
                  <c:v>119803601</c:v>
                </c:pt>
                <c:pt idx="2396">
                  <c:v>119857611</c:v>
                </c:pt>
                <c:pt idx="2397">
                  <c:v>119902434</c:v>
                </c:pt>
                <c:pt idx="2398">
                  <c:v>119958645</c:v>
                </c:pt>
                <c:pt idx="2399">
                  <c:v>120001528</c:v>
                </c:pt>
                <c:pt idx="2400">
                  <c:v>120059254</c:v>
                </c:pt>
                <c:pt idx="2401">
                  <c:v>120101090</c:v>
                </c:pt>
                <c:pt idx="2402">
                  <c:v>120159519</c:v>
                </c:pt>
                <c:pt idx="2403">
                  <c:v>120201036</c:v>
                </c:pt>
                <c:pt idx="2404">
                  <c:v>120259190</c:v>
                </c:pt>
                <c:pt idx="2405">
                  <c:v>120301478</c:v>
                </c:pt>
                <c:pt idx="2406">
                  <c:v>120358512</c:v>
                </c:pt>
                <c:pt idx="2407">
                  <c:v>120402470</c:v>
                </c:pt>
                <c:pt idx="2408">
                  <c:v>120457431</c:v>
                </c:pt>
                <c:pt idx="2409">
                  <c:v>120503686</c:v>
                </c:pt>
                <c:pt idx="2410">
                  <c:v>120556023</c:v>
                </c:pt>
                <c:pt idx="2411">
                  <c:v>120605120</c:v>
                </c:pt>
                <c:pt idx="2412">
                  <c:v>120654589</c:v>
                </c:pt>
                <c:pt idx="2413">
                  <c:v>120706663</c:v>
                </c:pt>
                <c:pt idx="2414">
                  <c:v>120753175</c:v>
                </c:pt>
                <c:pt idx="2415">
                  <c:v>120808129</c:v>
                </c:pt>
                <c:pt idx="2416">
                  <c:v>120851833</c:v>
                </c:pt>
                <c:pt idx="2417">
                  <c:v>120909363</c:v>
                </c:pt>
                <c:pt idx="2418">
                  <c:v>120950809</c:v>
                </c:pt>
                <c:pt idx="2419">
                  <c:v>121010257</c:v>
                </c:pt>
                <c:pt idx="2420">
                  <c:v>121050065</c:v>
                </c:pt>
                <c:pt idx="2421">
                  <c:v>121110786</c:v>
                </c:pt>
                <c:pt idx="2422">
                  <c:v>121149814</c:v>
                </c:pt>
                <c:pt idx="2423">
                  <c:v>121210663</c:v>
                </c:pt>
                <c:pt idx="2424">
                  <c:v>121250124</c:v>
                </c:pt>
                <c:pt idx="2425">
                  <c:v>121310138</c:v>
                </c:pt>
                <c:pt idx="2426">
                  <c:v>121350809</c:v>
                </c:pt>
                <c:pt idx="2427">
                  <c:v>121409175</c:v>
                </c:pt>
                <c:pt idx="2428">
                  <c:v>121451941</c:v>
                </c:pt>
                <c:pt idx="2429">
                  <c:v>121507901</c:v>
                </c:pt>
                <c:pt idx="2430">
                  <c:v>121553234</c:v>
                </c:pt>
                <c:pt idx="2431">
                  <c:v>121606512</c:v>
                </c:pt>
                <c:pt idx="2432">
                  <c:v>121654786</c:v>
                </c:pt>
                <c:pt idx="2433">
                  <c:v>121704947</c:v>
                </c:pt>
                <c:pt idx="2434">
                  <c:v>121756203</c:v>
                </c:pt>
                <c:pt idx="2435">
                  <c:v>121803576</c:v>
                </c:pt>
                <c:pt idx="2436">
                  <c:v>121857546</c:v>
                </c:pt>
                <c:pt idx="2437">
                  <c:v>121902434</c:v>
                </c:pt>
                <c:pt idx="2438">
                  <c:v>121958645</c:v>
                </c:pt>
                <c:pt idx="2439">
                  <c:v>122001546</c:v>
                </c:pt>
                <c:pt idx="2440">
                  <c:v>122059272</c:v>
                </c:pt>
                <c:pt idx="2441">
                  <c:v>122101090</c:v>
                </c:pt>
                <c:pt idx="2442">
                  <c:v>122159519</c:v>
                </c:pt>
                <c:pt idx="2443">
                  <c:v>122201036</c:v>
                </c:pt>
                <c:pt idx="2444">
                  <c:v>122259231</c:v>
                </c:pt>
                <c:pt idx="2445">
                  <c:v>122301513</c:v>
                </c:pt>
                <c:pt idx="2446">
                  <c:v>122358466</c:v>
                </c:pt>
                <c:pt idx="2447">
                  <c:v>122402421</c:v>
                </c:pt>
                <c:pt idx="2448">
                  <c:v>122457431</c:v>
                </c:pt>
                <c:pt idx="2449">
                  <c:v>122503712</c:v>
                </c:pt>
                <c:pt idx="2450">
                  <c:v>122556023</c:v>
                </c:pt>
                <c:pt idx="2451">
                  <c:v>122605132</c:v>
                </c:pt>
                <c:pt idx="2452">
                  <c:v>122654633</c:v>
                </c:pt>
                <c:pt idx="2453">
                  <c:v>122706677</c:v>
                </c:pt>
                <c:pt idx="2454">
                  <c:v>122753143</c:v>
                </c:pt>
                <c:pt idx="2455">
                  <c:v>122808129</c:v>
                </c:pt>
                <c:pt idx="2456">
                  <c:v>122851833</c:v>
                </c:pt>
                <c:pt idx="2457">
                  <c:v>122909318</c:v>
                </c:pt>
                <c:pt idx="2458">
                  <c:v>122950809</c:v>
                </c:pt>
                <c:pt idx="2459">
                  <c:v>123010219</c:v>
                </c:pt>
                <c:pt idx="2460">
                  <c:v>123050097</c:v>
                </c:pt>
                <c:pt idx="2461">
                  <c:v>123110786</c:v>
                </c:pt>
                <c:pt idx="2462">
                  <c:v>123149890</c:v>
                </c:pt>
                <c:pt idx="2463">
                  <c:v>123210629</c:v>
                </c:pt>
                <c:pt idx="2464">
                  <c:v>123250124</c:v>
                </c:pt>
                <c:pt idx="2465">
                  <c:v>123310113</c:v>
                </c:pt>
                <c:pt idx="2466">
                  <c:v>123350786</c:v>
                </c:pt>
                <c:pt idx="2467">
                  <c:v>123409196</c:v>
                </c:pt>
                <c:pt idx="2468">
                  <c:v>123451901</c:v>
                </c:pt>
                <c:pt idx="2469">
                  <c:v>123507862</c:v>
                </c:pt>
                <c:pt idx="2470">
                  <c:v>123553175</c:v>
                </c:pt>
                <c:pt idx="2471">
                  <c:v>123606434</c:v>
                </c:pt>
                <c:pt idx="2472">
                  <c:v>123654786</c:v>
                </c:pt>
                <c:pt idx="2473">
                  <c:v>123704995</c:v>
                </c:pt>
                <c:pt idx="2474">
                  <c:v>123756222</c:v>
                </c:pt>
                <c:pt idx="2475">
                  <c:v>123803618</c:v>
                </c:pt>
                <c:pt idx="2476">
                  <c:v>123857611</c:v>
                </c:pt>
                <c:pt idx="2477">
                  <c:v>123902366</c:v>
                </c:pt>
                <c:pt idx="2478">
                  <c:v>123958670</c:v>
                </c:pt>
                <c:pt idx="2479">
                  <c:v>124001522</c:v>
                </c:pt>
                <c:pt idx="2480">
                  <c:v>124059297</c:v>
                </c:pt>
                <c:pt idx="2481">
                  <c:v>124101090</c:v>
                </c:pt>
                <c:pt idx="2482">
                  <c:v>124159519</c:v>
                </c:pt>
                <c:pt idx="2483">
                  <c:v>124201036</c:v>
                </c:pt>
                <c:pt idx="2484">
                  <c:v>124259231</c:v>
                </c:pt>
                <c:pt idx="2485">
                  <c:v>124301533</c:v>
                </c:pt>
                <c:pt idx="2486">
                  <c:v>124358512</c:v>
                </c:pt>
                <c:pt idx="2487">
                  <c:v>124402458</c:v>
                </c:pt>
                <c:pt idx="2488">
                  <c:v>124457377</c:v>
                </c:pt>
                <c:pt idx="2489">
                  <c:v>124503725</c:v>
                </c:pt>
                <c:pt idx="2490">
                  <c:v>124556023</c:v>
                </c:pt>
                <c:pt idx="2491">
                  <c:v>124605090</c:v>
                </c:pt>
                <c:pt idx="2492">
                  <c:v>124654589</c:v>
                </c:pt>
                <c:pt idx="2493">
                  <c:v>124706663</c:v>
                </c:pt>
                <c:pt idx="2494">
                  <c:v>124753117</c:v>
                </c:pt>
                <c:pt idx="2495">
                  <c:v>124808091</c:v>
                </c:pt>
                <c:pt idx="2496">
                  <c:v>124851799</c:v>
                </c:pt>
                <c:pt idx="2497">
                  <c:v>124909388</c:v>
                </c:pt>
                <c:pt idx="2498">
                  <c:v>124950824</c:v>
                </c:pt>
                <c:pt idx="2499">
                  <c:v>125010219</c:v>
                </c:pt>
                <c:pt idx="2500">
                  <c:v>125050097</c:v>
                </c:pt>
                <c:pt idx="2501">
                  <c:v>125110786</c:v>
                </c:pt>
                <c:pt idx="2502">
                  <c:v>125149788</c:v>
                </c:pt>
                <c:pt idx="2503">
                  <c:v>125210629</c:v>
                </c:pt>
                <c:pt idx="2504">
                  <c:v>125250124</c:v>
                </c:pt>
                <c:pt idx="2505">
                  <c:v>125310120</c:v>
                </c:pt>
                <c:pt idx="2506">
                  <c:v>125350786</c:v>
                </c:pt>
                <c:pt idx="2507">
                  <c:v>125409175</c:v>
                </c:pt>
                <c:pt idx="2508">
                  <c:v>125451894</c:v>
                </c:pt>
                <c:pt idx="2509">
                  <c:v>125507894</c:v>
                </c:pt>
                <c:pt idx="2510">
                  <c:v>125553234</c:v>
                </c:pt>
                <c:pt idx="2511">
                  <c:v>125606447</c:v>
                </c:pt>
                <c:pt idx="2512">
                  <c:v>125654786</c:v>
                </c:pt>
                <c:pt idx="2513">
                  <c:v>125704982</c:v>
                </c:pt>
                <c:pt idx="2514">
                  <c:v>125756222</c:v>
                </c:pt>
                <c:pt idx="2515">
                  <c:v>125803618</c:v>
                </c:pt>
                <c:pt idx="2516">
                  <c:v>125857611</c:v>
                </c:pt>
                <c:pt idx="2517">
                  <c:v>125902434</c:v>
                </c:pt>
                <c:pt idx="2518">
                  <c:v>125958609</c:v>
                </c:pt>
                <c:pt idx="2519">
                  <c:v>126001522</c:v>
                </c:pt>
                <c:pt idx="2520">
                  <c:v>126059303</c:v>
                </c:pt>
                <c:pt idx="2521">
                  <c:v>126101090</c:v>
                </c:pt>
                <c:pt idx="2522">
                  <c:v>126159490</c:v>
                </c:pt>
                <c:pt idx="2523">
                  <c:v>126201036</c:v>
                </c:pt>
                <c:pt idx="2524">
                  <c:v>126259254</c:v>
                </c:pt>
                <c:pt idx="2525">
                  <c:v>126301513</c:v>
                </c:pt>
                <c:pt idx="2526">
                  <c:v>126358540</c:v>
                </c:pt>
                <c:pt idx="2527">
                  <c:v>126402458</c:v>
                </c:pt>
                <c:pt idx="2528">
                  <c:v>126457377</c:v>
                </c:pt>
                <c:pt idx="2529">
                  <c:v>126503686</c:v>
                </c:pt>
                <c:pt idx="2530">
                  <c:v>126556000</c:v>
                </c:pt>
                <c:pt idx="2531">
                  <c:v>126605132</c:v>
                </c:pt>
                <c:pt idx="2532">
                  <c:v>126654633</c:v>
                </c:pt>
                <c:pt idx="2533">
                  <c:v>126706663</c:v>
                </c:pt>
                <c:pt idx="2534">
                  <c:v>126753143</c:v>
                </c:pt>
                <c:pt idx="2535">
                  <c:v>126808095</c:v>
                </c:pt>
                <c:pt idx="2536">
                  <c:v>126851833</c:v>
                </c:pt>
                <c:pt idx="2537">
                  <c:v>126909388</c:v>
                </c:pt>
                <c:pt idx="2538">
                  <c:v>126950786</c:v>
                </c:pt>
                <c:pt idx="2539">
                  <c:v>127010219</c:v>
                </c:pt>
                <c:pt idx="2540">
                  <c:v>127050097</c:v>
                </c:pt>
                <c:pt idx="2541">
                  <c:v>127110786</c:v>
                </c:pt>
                <c:pt idx="2542">
                  <c:v>127149784</c:v>
                </c:pt>
                <c:pt idx="2543">
                  <c:v>127210629</c:v>
                </c:pt>
                <c:pt idx="2544">
                  <c:v>127250124</c:v>
                </c:pt>
                <c:pt idx="2545">
                  <c:v>127310078</c:v>
                </c:pt>
                <c:pt idx="2546">
                  <c:v>127350809</c:v>
                </c:pt>
                <c:pt idx="2547">
                  <c:v>127409175</c:v>
                </c:pt>
                <c:pt idx="2548">
                  <c:v>127451853</c:v>
                </c:pt>
                <c:pt idx="2549">
                  <c:v>127507894</c:v>
                </c:pt>
                <c:pt idx="2550">
                  <c:v>127553196</c:v>
                </c:pt>
                <c:pt idx="2551">
                  <c:v>127606485</c:v>
                </c:pt>
                <c:pt idx="2552">
                  <c:v>127654786</c:v>
                </c:pt>
                <c:pt idx="2553">
                  <c:v>127704982</c:v>
                </c:pt>
                <c:pt idx="2554">
                  <c:v>127756146</c:v>
                </c:pt>
                <c:pt idx="2555">
                  <c:v>127803618</c:v>
                </c:pt>
                <c:pt idx="2556">
                  <c:v>127857586</c:v>
                </c:pt>
                <c:pt idx="2557">
                  <c:v>127902434</c:v>
                </c:pt>
                <c:pt idx="2558">
                  <c:v>127958633</c:v>
                </c:pt>
                <c:pt idx="2559">
                  <c:v>128001522</c:v>
                </c:pt>
                <c:pt idx="2560">
                  <c:v>128059331</c:v>
                </c:pt>
                <c:pt idx="2561">
                  <c:v>128101090</c:v>
                </c:pt>
                <c:pt idx="2562">
                  <c:v>128159544</c:v>
                </c:pt>
                <c:pt idx="2563">
                  <c:v>128201036</c:v>
                </c:pt>
                <c:pt idx="2564">
                  <c:v>128259234</c:v>
                </c:pt>
                <c:pt idx="2565">
                  <c:v>128301522</c:v>
                </c:pt>
                <c:pt idx="2566">
                  <c:v>128358540</c:v>
                </c:pt>
                <c:pt idx="2567">
                  <c:v>128402493</c:v>
                </c:pt>
                <c:pt idx="2568">
                  <c:v>128457409</c:v>
                </c:pt>
                <c:pt idx="2569">
                  <c:v>128503725</c:v>
                </c:pt>
                <c:pt idx="2570">
                  <c:v>128556000</c:v>
                </c:pt>
                <c:pt idx="2571">
                  <c:v>128605153</c:v>
                </c:pt>
                <c:pt idx="2572">
                  <c:v>128654609</c:v>
                </c:pt>
                <c:pt idx="2573">
                  <c:v>128706629</c:v>
                </c:pt>
                <c:pt idx="2574">
                  <c:v>128753143</c:v>
                </c:pt>
                <c:pt idx="2575">
                  <c:v>128808095</c:v>
                </c:pt>
                <c:pt idx="2576">
                  <c:v>128851820</c:v>
                </c:pt>
                <c:pt idx="2577">
                  <c:v>128909363</c:v>
                </c:pt>
                <c:pt idx="2578">
                  <c:v>128950786</c:v>
                </c:pt>
                <c:pt idx="2579">
                  <c:v>129010257</c:v>
                </c:pt>
                <c:pt idx="2580">
                  <c:v>129050097</c:v>
                </c:pt>
                <c:pt idx="2581">
                  <c:v>129110786</c:v>
                </c:pt>
                <c:pt idx="2582">
                  <c:v>129149814</c:v>
                </c:pt>
                <c:pt idx="2583">
                  <c:v>129210663</c:v>
                </c:pt>
                <c:pt idx="2584">
                  <c:v>129250097</c:v>
                </c:pt>
                <c:pt idx="2585">
                  <c:v>129310102</c:v>
                </c:pt>
                <c:pt idx="2586">
                  <c:v>129350824</c:v>
                </c:pt>
                <c:pt idx="2587">
                  <c:v>129409143</c:v>
                </c:pt>
                <c:pt idx="2588">
                  <c:v>129451894</c:v>
                </c:pt>
                <c:pt idx="2589">
                  <c:v>129507924</c:v>
                </c:pt>
                <c:pt idx="2590">
                  <c:v>129553234</c:v>
                </c:pt>
                <c:pt idx="2591">
                  <c:v>129606485</c:v>
                </c:pt>
                <c:pt idx="2592">
                  <c:v>129654786</c:v>
                </c:pt>
                <c:pt idx="2593">
                  <c:v>129704947</c:v>
                </c:pt>
                <c:pt idx="2594">
                  <c:v>129756203</c:v>
                </c:pt>
                <c:pt idx="2595">
                  <c:v>129803601</c:v>
                </c:pt>
                <c:pt idx="2596">
                  <c:v>129857568</c:v>
                </c:pt>
                <c:pt idx="2597">
                  <c:v>129902387</c:v>
                </c:pt>
                <c:pt idx="2598">
                  <c:v>129958786</c:v>
                </c:pt>
                <c:pt idx="2599">
                  <c:v>130001499</c:v>
                </c:pt>
                <c:pt idx="2600">
                  <c:v>130059297</c:v>
                </c:pt>
                <c:pt idx="2601">
                  <c:v>130101090</c:v>
                </c:pt>
                <c:pt idx="2602">
                  <c:v>130159567</c:v>
                </c:pt>
                <c:pt idx="2603">
                  <c:v>130201059</c:v>
                </c:pt>
                <c:pt idx="2604">
                  <c:v>130259254</c:v>
                </c:pt>
                <c:pt idx="2605">
                  <c:v>130301533</c:v>
                </c:pt>
                <c:pt idx="2606">
                  <c:v>130358485</c:v>
                </c:pt>
                <c:pt idx="2607">
                  <c:v>130402435</c:v>
                </c:pt>
                <c:pt idx="2608">
                  <c:v>130457409</c:v>
                </c:pt>
                <c:pt idx="2609">
                  <c:v>130503725</c:v>
                </c:pt>
                <c:pt idx="2610">
                  <c:v>130556000</c:v>
                </c:pt>
                <c:pt idx="2611">
                  <c:v>130605120</c:v>
                </c:pt>
                <c:pt idx="2612">
                  <c:v>130654589</c:v>
                </c:pt>
                <c:pt idx="2613">
                  <c:v>130706629</c:v>
                </c:pt>
                <c:pt idx="2614">
                  <c:v>130753175</c:v>
                </c:pt>
                <c:pt idx="2615">
                  <c:v>130808294</c:v>
                </c:pt>
                <c:pt idx="2616">
                  <c:v>130851820</c:v>
                </c:pt>
                <c:pt idx="2617">
                  <c:v>130909388</c:v>
                </c:pt>
                <c:pt idx="2618">
                  <c:v>130950786</c:v>
                </c:pt>
                <c:pt idx="2619">
                  <c:v>131010219</c:v>
                </c:pt>
                <c:pt idx="2620">
                  <c:v>131050065</c:v>
                </c:pt>
                <c:pt idx="2621">
                  <c:v>131110786</c:v>
                </c:pt>
                <c:pt idx="2622">
                  <c:v>131149838</c:v>
                </c:pt>
                <c:pt idx="2623">
                  <c:v>131210663</c:v>
                </c:pt>
                <c:pt idx="2624">
                  <c:v>131250072</c:v>
                </c:pt>
                <c:pt idx="2625">
                  <c:v>131310120</c:v>
                </c:pt>
                <c:pt idx="2626">
                  <c:v>131350864</c:v>
                </c:pt>
                <c:pt idx="2627">
                  <c:v>131409175</c:v>
                </c:pt>
                <c:pt idx="2628">
                  <c:v>131451853</c:v>
                </c:pt>
                <c:pt idx="2629">
                  <c:v>131507894</c:v>
                </c:pt>
                <c:pt idx="2630">
                  <c:v>131553234</c:v>
                </c:pt>
                <c:pt idx="2631">
                  <c:v>131606512</c:v>
                </c:pt>
                <c:pt idx="2632">
                  <c:v>131654786</c:v>
                </c:pt>
                <c:pt idx="2633">
                  <c:v>131704995</c:v>
                </c:pt>
                <c:pt idx="2634">
                  <c:v>131756203</c:v>
                </c:pt>
                <c:pt idx="2635">
                  <c:v>131803576</c:v>
                </c:pt>
                <c:pt idx="2636">
                  <c:v>131857546</c:v>
                </c:pt>
                <c:pt idx="2637">
                  <c:v>131902366</c:v>
                </c:pt>
                <c:pt idx="2638">
                  <c:v>131958645</c:v>
                </c:pt>
                <c:pt idx="2639">
                  <c:v>132001522</c:v>
                </c:pt>
                <c:pt idx="2640">
                  <c:v>132059331</c:v>
                </c:pt>
                <c:pt idx="2641">
                  <c:v>132101090</c:v>
                </c:pt>
                <c:pt idx="2642">
                  <c:v>132159544</c:v>
                </c:pt>
                <c:pt idx="2643">
                  <c:v>132201036</c:v>
                </c:pt>
                <c:pt idx="2644">
                  <c:v>132259254</c:v>
                </c:pt>
                <c:pt idx="2645">
                  <c:v>132301549</c:v>
                </c:pt>
                <c:pt idx="2646">
                  <c:v>132358512</c:v>
                </c:pt>
                <c:pt idx="2647">
                  <c:v>132402421</c:v>
                </c:pt>
                <c:pt idx="2648">
                  <c:v>132457401</c:v>
                </c:pt>
                <c:pt idx="2649">
                  <c:v>132503712</c:v>
                </c:pt>
                <c:pt idx="2650">
                  <c:v>132556078</c:v>
                </c:pt>
                <c:pt idx="2651">
                  <c:v>132605153</c:v>
                </c:pt>
                <c:pt idx="2652">
                  <c:v>132654609</c:v>
                </c:pt>
                <c:pt idx="2653">
                  <c:v>132706663</c:v>
                </c:pt>
                <c:pt idx="2654">
                  <c:v>132753085</c:v>
                </c:pt>
                <c:pt idx="2655">
                  <c:v>132808117</c:v>
                </c:pt>
                <c:pt idx="2656">
                  <c:v>132851820</c:v>
                </c:pt>
                <c:pt idx="2657">
                  <c:v>132909388</c:v>
                </c:pt>
                <c:pt idx="2658">
                  <c:v>132950809</c:v>
                </c:pt>
                <c:pt idx="2659">
                  <c:v>133010219</c:v>
                </c:pt>
                <c:pt idx="2660">
                  <c:v>133050072</c:v>
                </c:pt>
                <c:pt idx="2661">
                  <c:v>133110786</c:v>
                </c:pt>
                <c:pt idx="2662">
                  <c:v>133149784</c:v>
                </c:pt>
                <c:pt idx="2663">
                  <c:v>133210601</c:v>
                </c:pt>
                <c:pt idx="2664">
                  <c:v>133250124</c:v>
                </c:pt>
                <c:pt idx="2665">
                  <c:v>133310138</c:v>
                </c:pt>
                <c:pt idx="2666">
                  <c:v>133350786</c:v>
                </c:pt>
                <c:pt idx="2667">
                  <c:v>133409143</c:v>
                </c:pt>
                <c:pt idx="2668">
                  <c:v>133451867</c:v>
                </c:pt>
                <c:pt idx="2669">
                  <c:v>133507867</c:v>
                </c:pt>
                <c:pt idx="2670">
                  <c:v>133553234</c:v>
                </c:pt>
                <c:pt idx="2671">
                  <c:v>133606466</c:v>
                </c:pt>
                <c:pt idx="2672">
                  <c:v>133654786</c:v>
                </c:pt>
                <c:pt idx="2673">
                  <c:v>133704982</c:v>
                </c:pt>
                <c:pt idx="2674">
                  <c:v>133756175</c:v>
                </c:pt>
                <c:pt idx="2675">
                  <c:v>133803601</c:v>
                </c:pt>
                <c:pt idx="2676">
                  <c:v>133857611</c:v>
                </c:pt>
                <c:pt idx="2677">
                  <c:v>133902387</c:v>
                </c:pt>
                <c:pt idx="2678">
                  <c:v>133958670</c:v>
                </c:pt>
                <c:pt idx="2679">
                  <c:v>134001499</c:v>
                </c:pt>
                <c:pt idx="2680">
                  <c:v>134059331</c:v>
                </c:pt>
                <c:pt idx="2681">
                  <c:v>134101090</c:v>
                </c:pt>
                <c:pt idx="2682">
                  <c:v>134159519</c:v>
                </c:pt>
                <c:pt idx="2683">
                  <c:v>134201036</c:v>
                </c:pt>
                <c:pt idx="2684">
                  <c:v>134259254</c:v>
                </c:pt>
                <c:pt idx="2685">
                  <c:v>134301549</c:v>
                </c:pt>
                <c:pt idx="2686">
                  <c:v>134358442</c:v>
                </c:pt>
                <c:pt idx="2687">
                  <c:v>134402421</c:v>
                </c:pt>
                <c:pt idx="2688">
                  <c:v>134457377</c:v>
                </c:pt>
                <c:pt idx="2689">
                  <c:v>134503690</c:v>
                </c:pt>
                <c:pt idx="2690">
                  <c:v>134556026</c:v>
                </c:pt>
                <c:pt idx="2691">
                  <c:v>134605090</c:v>
                </c:pt>
                <c:pt idx="2692">
                  <c:v>134654633</c:v>
                </c:pt>
                <c:pt idx="2693">
                  <c:v>134706677</c:v>
                </c:pt>
                <c:pt idx="2694">
                  <c:v>134753117</c:v>
                </c:pt>
                <c:pt idx="2695">
                  <c:v>134808091</c:v>
                </c:pt>
                <c:pt idx="2696">
                  <c:v>134851799</c:v>
                </c:pt>
                <c:pt idx="2697">
                  <c:v>134909388</c:v>
                </c:pt>
                <c:pt idx="2698">
                  <c:v>134950786</c:v>
                </c:pt>
                <c:pt idx="2699">
                  <c:v>135010219</c:v>
                </c:pt>
                <c:pt idx="2700">
                  <c:v>135050079</c:v>
                </c:pt>
                <c:pt idx="2701">
                  <c:v>135110786</c:v>
                </c:pt>
                <c:pt idx="2702">
                  <c:v>135149784</c:v>
                </c:pt>
                <c:pt idx="2703">
                  <c:v>135210571</c:v>
                </c:pt>
                <c:pt idx="2704">
                  <c:v>135250148</c:v>
                </c:pt>
                <c:pt idx="2705">
                  <c:v>135310106</c:v>
                </c:pt>
                <c:pt idx="2706">
                  <c:v>135350786</c:v>
                </c:pt>
                <c:pt idx="2707">
                  <c:v>135409175</c:v>
                </c:pt>
                <c:pt idx="2708">
                  <c:v>135451894</c:v>
                </c:pt>
                <c:pt idx="2709">
                  <c:v>135507924</c:v>
                </c:pt>
                <c:pt idx="2710">
                  <c:v>135553234</c:v>
                </c:pt>
                <c:pt idx="2711">
                  <c:v>135606466</c:v>
                </c:pt>
                <c:pt idx="2712">
                  <c:v>135654786</c:v>
                </c:pt>
                <c:pt idx="2713">
                  <c:v>135704982</c:v>
                </c:pt>
                <c:pt idx="2714">
                  <c:v>135756175</c:v>
                </c:pt>
                <c:pt idx="2715">
                  <c:v>135803618</c:v>
                </c:pt>
                <c:pt idx="2716">
                  <c:v>135857611</c:v>
                </c:pt>
                <c:pt idx="2717">
                  <c:v>135902387</c:v>
                </c:pt>
                <c:pt idx="2718">
                  <c:v>135958670</c:v>
                </c:pt>
                <c:pt idx="2719">
                  <c:v>136001499</c:v>
                </c:pt>
                <c:pt idx="2720">
                  <c:v>136059331</c:v>
                </c:pt>
                <c:pt idx="2721">
                  <c:v>136101090</c:v>
                </c:pt>
                <c:pt idx="2722">
                  <c:v>136159519</c:v>
                </c:pt>
                <c:pt idx="2723">
                  <c:v>136201036</c:v>
                </c:pt>
                <c:pt idx="2724">
                  <c:v>136259272</c:v>
                </c:pt>
                <c:pt idx="2725">
                  <c:v>136301513</c:v>
                </c:pt>
                <c:pt idx="2726">
                  <c:v>136358512</c:v>
                </c:pt>
                <c:pt idx="2727">
                  <c:v>136402470</c:v>
                </c:pt>
                <c:pt idx="2728">
                  <c:v>136457401</c:v>
                </c:pt>
                <c:pt idx="2729">
                  <c:v>136503712</c:v>
                </c:pt>
                <c:pt idx="2730">
                  <c:v>136556023</c:v>
                </c:pt>
                <c:pt idx="2731">
                  <c:v>136605120</c:v>
                </c:pt>
                <c:pt idx="2732">
                  <c:v>136654609</c:v>
                </c:pt>
                <c:pt idx="2733">
                  <c:v>136706677</c:v>
                </c:pt>
                <c:pt idx="2734">
                  <c:v>136753143</c:v>
                </c:pt>
                <c:pt idx="2735">
                  <c:v>136808091</c:v>
                </c:pt>
                <c:pt idx="2736">
                  <c:v>136851833</c:v>
                </c:pt>
                <c:pt idx="2737">
                  <c:v>136909388</c:v>
                </c:pt>
                <c:pt idx="2738">
                  <c:v>136950786</c:v>
                </c:pt>
                <c:pt idx="2739">
                  <c:v>137010197</c:v>
                </c:pt>
                <c:pt idx="2740">
                  <c:v>137050124</c:v>
                </c:pt>
                <c:pt idx="2741">
                  <c:v>137110786</c:v>
                </c:pt>
                <c:pt idx="2742">
                  <c:v>137149814</c:v>
                </c:pt>
                <c:pt idx="2743">
                  <c:v>137210629</c:v>
                </c:pt>
                <c:pt idx="2744">
                  <c:v>137250129</c:v>
                </c:pt>
                <c:pt idx="2745">
                  <c:v>137310102</c:v>
                </c:pt>
                <c:pt idx="2746">
                  <c:v>137350809</c:v>
                </c:pt>
                <c:pt idx="2747">
                  <c:v>137409202</c:v>
                </c:pt>
                <c:pt idx="2748">
                  <c:v>137451862</c:v>
                </c:pt>
                <c:pt idx="2749">
                  <c:v>137507894</c:v>
                </c:pt>
                <c:pt idx="2750">
                  <c:v>137553234</c:v>
                </c:pt>
                <c:pt idx="2751">
                  <c:v>137606466</c:v>
                </c:pt>
                <c:pt idx="2752">
                  <c:v>137654786</c:v>
                </c:pt>
                <c:pt idx="2753">
                  <c:v>137704995</c:v>
                </c:pt>
                <c:pt idx="2754">
                  <c:v>137756203</c:v>
                </c:pt>
                <c:pt idx="2755">
                  <c:v>137803601</c:v>
                </c:pt>
                <c:pt idx="2756">
                  <c:v>137857568</c:v>
                </c:pt>
                <c:pt idx="2757">
                  <c:v>137902387</c:v>
                </c:pt>
                <c:pt idx="2758">
                  <c:v>137958786</c:v>
                </c:pt>
                <c:pt idx="2759">
                  <c:v>138001482</c:v>
                </c:pt>
                <c:pt idx="2760">
                  <c:v>138059373</c:v>
                </c:pt>
                <c:pt idx="2761">
                  <c:v>138101090</c:v>
                </c:pt>
                <c:pt idx="2762">
                  <c:v>138159519</c:v>
                </c:pt>
                <c:pt idx="2763">
                  <c:v>138201085</c:v>
                </c:pt>
                <c:pt idx="2764">
                  <c:v>138259231</c:v>
                </c:pt>
                <c:pt idx="2765">
                  <c:v>138301513</c:v>
                </c:pt>
                <c:pt idx="2766">
                  <c:v>138358540</c:v>
                </c:pt>
                <c:pt idx="2767">
                  <c:v>138402458</c:v>
                </c:pt>
                <c:pt idx="2768">
                  <c:v>138457401</c:v>
                </c:pt>
                <c:pt idx="2769">
                  <c:v>138503712</c:v>
                </c:pt>
                <c:pt idx="2770">
                  <c:v>138555959</c:v>
                </c:pt>
                <c:pt idx="2771">
                  <c:v>138605132</c:v>
                </c:pt>
                <c:pt idx="2772">
                  <c:v>138654633</c:v>
                </c:pt>
                <c:pt idx="2773">
                  <c:v>138706677</c:v>
                </c:pt>
                <c:pt idx="2774">
                  <c:v>138753143</c:v>
                </c:pt>
                <c:pt idx="2775">
                  <c:v>138808117</c:v>
                </c:pt>
                <c:pt idx="2776">
                  <c:v>138851820</c:v>
                </c:pt>
                <c:pt idx="2777">
                  <c:v>138909388</c:v>
                </c:pt>
                <c:pt idx="2778">
                  <c:v>138950786</c:v>
                </c:pt>
                <c:pt idx="2779">
                  <c:v>139010278</c:v>
                </c:pt>
                <c:pt idx="2780">
                  <c:v>139050097</c:v>
                </c:pt>
                <c:pt idx="2781">
                  <c:v>139110786</c:v>
                </c:pt>
                <c:pt idx="2782">
                  <c:v>139149814</c:v>
                </c:pt>
                <c:pt idx="2783">
                  <c:v>139210629</c:v>
                </c:pt>
                <c:pt idx="2784">
                  <c:v>139250097</c:v>
                </c:pt>
                <c:pt idx="2785">
                  <c:v>139310102</c:v>
                </c:pt>
                <c:pt idx="2786">
                  <c:v>139350824</c:v>
                </c:pt>
                <c:pt idx="2787">
                  <c:v>139409143</c:v>
                </c:pt>
                <c:pt idx="2788">
                  <c:v>139451853</c:v>
                </c:pt>
                <c:pt idx="2789">
                  <c:v>139507924</c:v>
                </c:pt>
                <c:pt idx="2790">
                  <c:v>139553196</c:v>
                </c:pt>
                <c:pt idx="2791">
                  <c:v>139606485</c:v>
                </c:pt>
                <c:pt idx="2792">
                  <c:v>139654786</c:v>
                </c:pt>
                <c:pt idx="2793">
                  <c:v>139704961</c:v>
                </c:pt>
                <c:pt idx="2794">
                  <c:v>139756222</c:v>
                </c:pt>
                <c:pt idx="2795">
                  <c:v>139803576</c:v>
                </c:pt>
                <c:pt idx="2796">
                  <c:v>139857586</c:v>
                </c:pt>
                <c:pt idx="2797">
                  <c:v>139902434</c:v>
                </c:pt>
                <c:pt idx="2798">
                  <c:v>139958645</c:v>
                </c:pt>
                <c:pt idx="2799">
                  <c:v>140001522</c:v>
                </c:pt>
                <c:pt idx="2800">
                  <c:v>140059297</c:v>
                </c:pt>
                <c:pt idx="2801">
                  <c:v>140101090</c:v>
                </c:pt>
                <c:pt idx="2802">
                  <c:v>140159604</c:v>
                </c:pt>
                <c:pt idx="2803">
                  <c:v>140201036</c:v>
                </c:pt>
                <c:pt idx="2804">
                  <c:v>140259231</c:v>
                </c:pt>
                <c:pt idx="2805">
                  <c:v>140301533</c:v>
                </c:pt>
                <c:pt idx="2806">
                  <c:v>140358512</c:v>
                </c:pt>
                <c:pt idx="2807">
                  <c:v>140402458</c:v>
                </c:pt>
                <c:pt idx="2808">
                  <c:v>140457410</c:v>
                </c:pt>
                <c:pt idx="2809">
                  <c:v>140503712</c:v>
                </c:pt>
                <c:pt idx="2810">
                  <c:v>140555979</c:v>
                </c:pt>
                <c:pt idx="2811">
                  <c:v>140605132</c:v>
                </c:pt>
                <c:pt idx="2812">
                  <c:v>140654589</c:v>
                </c:pt>
                <c:pt idx="2813">
                  <c:v>140706663</c:v>
                </c:pt>
                <c:pt idx="2814">
                  <c:v>140753117</c:v>
                </c:pt>
                <c:pt idx="2815">
                  <c:v>140808162</c:v>
                </c:pt>
                <c:pt idx="2816">
                  <c:v>140851833</c:v>
                </c:pt>
                <c:pt idx="2817">
                  <c:v>140909388</c:v>
                </c:pt>
                <c:pt idx="2818">
                  <c:v>140950786</c:v>
                </c:pt>
                <c:pt idx="2819">
                  <c:v>141010257</c:v>
                </c:pt>
                <c:pt idx="2820">
                  <c:v>141050097</c:v>
                </c:pt>
                <c:pt idx="2821">
                  <c:v>141110786</c:v>
                </c:pt>
                <c:pt idx="2822">
                  <c:v>141149890</c:v>
                </c:pt>
                <c:pt idx="2823">
                  <c:v>141210629</c:v>
                </c:pt>
                <c:pt idx="2824">
                  <c:v>141250097</c:v>
                </c:pt>
                <c:pt idx="2825">
                  <c:v>141310106</c:v>
                </c:pt>
                <c:pt idx="2826">
                  <c:v>141350824</c:v>
                </c:pt>
                <c:pt idx="2827">
                  <c:v>141409175</c:v>
                </c:pt>
                <c:pt idx="2828">
                  <c:v>141451862</c:v>
                </c:pt>
                <c:pt idx="2829">
                  <c:v>141507924</c:v>
                </c:pt>
                <c:pt idx="2830">
                  <c:v>141553177</c:v>
                </c:pt>
                <c:pt idx="2831">
                  <c:v>141606512</c:v>
                </c:pt>
                <c:pt idx="2832">
                  <c:v>141654786</c:v>
                </c:pt>
                <c:pt idx="2833">
                  <c:v>141704982</c:v>
                </c:pt>
                <c:pt idx="2834">
                  <c:v>141756252</c:v>
                </c:pt>
                <c:pt idx="2835">
                  <c:v>141803601</c:v>
                </c:pt>
                <c:pt idx="2836">
                  <c:v>141857546</c:v>
                </c:pt>
                <c:pt idx="2837">
                  <c:v>141902512</c:v>
                </c:pt>
                <c:pt idx="2838">
                  <c:v>141958645</c:v>
                </c:pt>
                <c:pt idx="2839">
                  <c:v>142001546</c:v>
                </c:pt>
                <c:pt idx="2840">
                  <c:v>142059272</c:v>
                </c:pt>
                <c:pt idx="2841">
                  <c:v>142101090</c:v>
                </c:pt>
                <c:pt idx="2842">
                  <c:v>142159519</c:v>
                </c:pt>
                <c:pt idx="2843">
                  <c:v>142201059</c:v>
                </c:pt>
                <c:pt idx="2844">
                  <c:v>142259272</c:v>
                </c:pt>
                <c:pt idx="2845">
                  <c:v>142301567</c:v>
                </c:pt>
                <c:pt idx="2846">
                  <c:v>142358485</c:v>
                </c:pt>
                <c:pt idx="2847">
                  <c:v>142402458</c:v>
                </c:pt>
                <c:pt idx="2848">
                  <c:v>142457431</c:v>
                </c:pt>
                <c:pt idx="2849">
                  <c:v>142503712</c:v>
                </c:pt>
                <c:pt idx="2850">
                  <c:v>142556000</c:v>
                </c:pt>
                <c:pt idx="2851">
                  <c:v>142605120</c:v>
                </c:pt>
                <c:pt idx="2852">
                  <c:v>142654589</c:v>
                </c:pt>
                <c:pt idx="2853">
                  <c:v>142706663</c:v>
                </c:pt>
                <c:pt idx="2854">
                  <c:v>142753085</c:v>
                </c:pt>
                <c:pt idx="2855">
                  <c:v>142808162</c:v>
                </c:pt>
                <c:pt idx="2856">
                  <c:v>142851833</c:v>
                </c:pt>
                <c:pt idx="2857">
                  <c:v>142909415</c:v>
                </c:pt>
                <c:pt idx="2858">
                  <c:v>142950786</c:v>
                </c:pt>
                <c:pt idx="2859">
                  <c:v>143010257</c:v>
                </c:pt>
                <c:pt idx="2860">
                  <c:v>143050097</c:v>
                </c:pt>
                <c:pt idx="2861">
                  <c:v>143110786</c:v>
                </c:pt>
                <c:pt idx="2862">
                  <c:v>143149890</c:v>
                </c:pt>
                <c:pt idx="2863">
                  <c:v>143210601</c:v>
                </c:pt>
                <c:pt idx="2864">
                  <c:v>143250124</c:v>
                </c:pt>
                <c:pt idx="2865">
                  <c:v>143310198</c:v>
                </c:pt>
                <c:pt idx="2866">
                  <c:v>143350786</c:v>
                </c:pt>
                <c:pt idx="2867">
                  <c:v>143409175</c:v>
                </c:pt>
                <c:pt idx="2868">
                  <c:v>143451862</c:v>
                </c:pt>
                <c:pt idx="2869">
                  <c:v>143507862</c:v>
                </c:pt>
                <c:pt idx="2870">
                  <c:v>143553196</c:v>
                </c:pt>
                <c:pt idx="2871">
                  <c:v>143606466</c:v>
                </c:pt>
                <c:pt idx="2872">
                  <c:v>143654786</c:v>
                </c:pt>
                <c:pt idx="2873">
                  <c:v>143704953</c:v>
                </c:pt>
                <c:pt idx="2874">
                  <c:v>143756203</c:v>
                </c:pt>
                <c:pt idx="2875">
                  <c:v>143803601</c:v>
                </c:pt>
                <c:pt idx="2876">
                  <c:v>143857568</c:v>
                </c:pt>
                <c:pt idx="2877">
                  <c:v>143902442</c:v>
                </c:pt>
                <c:pt idx="2878">
                  <c:v>143958645</c:v>
                </c:pt>
                <c:pt idx="2879">
                  <c:v>144001522</c:v>
                </c:pt>
                <c:pt idx="2880">
                  <c:v>144059331</c:v>
                </c:pt>
                <c:pt idx="2881">
                  <c:v>144101090</c:v>
                </c:pt>
                <c:pt idx="2882">
                  <c:v>144159488</c:v>
                </c:pt>
                <c:pt idx="2883">
                  <c:v>144201010</c:v>
                </c:pt>
                <c:pt idx="2884">
                  <c:v>144259254</c:v>
                </c:pt>
                <c:pt idx="2885">
                  <c:v>144301549</c:v>
                </c:pt>
                <c:pt idx="2886">
                  <c:v>144358485</c:v>
                </c:pt>
                <c:pt idx="2887">
                  <c:v>144402421</c:v>
                </c:pt>
                <c:pt idx="2888">
                  <c:v>144457378</c:v>
                </c:pt>
                <c:pt idx="2889">
                  <c:v>144503712</c:v>
                </c:pt>
                <c:pt idx="2890">
                  <c:v>144556023</c:v>
                </c:pt>
                <c:pt idx="2891">
                  <c:v>144605120</c:v>
                </c:pt>
                <c:pt idx="2892">
                  <c:v>144654633</c:v>
                </c:pt>
                <c:pt idx="2893">
                  <c:v>144706677</c:v>
                </c:pt>
                <c:pt idx="2894">
                  <c:v>144753143</c:v>
                </c:pt>
                <c:pt idx="2895">
                  <c:v>144808129</c:v>
                </c:pt>
                <c:pt idx="2896">
                  <c:v>144851799</c:v>
                </c:pt>
                <c:pt idx="2897">
                  <c:v>144909415</c:v>
                </c:pt>
                <c:pt idx="2898">
                  <c:v>144950809</c:v>
                </c:pt>
                <c:pt idx="2899">
                  <c:v>145010219</c:v>
                </c:pt>
                <c:pt idx="2900">
                  <c:v>145050097</c:v>
                </c:pt>
                <c:pt idx="2901">
                  <c:v>145110786</c:v>
                </c:pt>
                <c:pt idx="2902">
                  <c:v>145149823</c:v>
                </c:pt>
                <c:pt idx="2903">
                  <c:v>145210601</c:v>
                </c:pt>
                <c:pt idx="2904">
                  <c:v>145250129</c:v>
                </c:pt>
                <c:pt idx="2905">
                  <c:v>145310113</c:v>
                </c:pt>
                <c:pt idx="2906">
                  <c:v>145350786</c:v>
                </c:pt>
                <c:pt idx="2907">
                  <c:v>145409175</c:v>
                </c:pt>
                <c:pt idx="2908">
                  <c:v>145451901</c:v>
                </c:pt>
                <c:pt idx="2909">
                  <c:v>145507894</c:v>
                </c:pt>
                <c:pt idx="2910">
                  <c:v>145553196</c:v>
                </c:pt>
                <c:pt idx="2911">
                  <c:v>145606466</c:v>
                </c:pt>
                <c:pt idx="2912">
                  <c:v>145654786</c:v>
                </c:pt>
                <c:pt idx="2913">
                  <c:v>145704995</c:v>
                </c:pt>
                <c:pt idx="2914">
                  <c:v>145756175</c:v>
                </c:pt>
                <c:pt idx="2915">
                  <c:v>145803618</c:v>
                </c:pt>
                <c:pt idx="2916">
                  <c:v>145857568</c:v>
                </c:pt>
                <c:pt idx="2917">
                  <c:v>145902434</c:v>
                </c:pt>
                <c:pt idx="2918">
                  <c:v>145958670</c:v>
                </c:pt>
                <c:pt idx="2919">
                  <c:v>146001674</c:v>
                </c:pt>
                <c:pt idx="2920">
                  <c:v>146059282</c:v>
                </c:pt>
                <c:pt idx="2921">
                  <c:v>146101090</c:v>
                </c:pt>
                <c:pt idx="2922">
                  <c:v>146159488</c:v>
                </c:pt>
                <c:pt idx="2923">
                  <c:v>146201036</c:v>
                </c:pt>
                <c:pt idx="2924">
                  <c:v>146259231</c:v>
                </c:pt>
                <c:pt idx="2925">
                  <c:v>146301522</c:v>
                </c:pt>
                <c:pt idx="2926">
                  <c:v>146358466</c:v>
                </c:pt>
                <c:pt idx="2927">
                  <c:v>146402470</c:v>
                </c:pt>
                <c:pt idx="2928">
                  <c:v>146457377</c:v>
                </c:pt>
                <c:pt idx="2929">
                  <c:v>146503746</c:v>
                </c:pt>
                <c:pt idx="2930">
                  <c:v>146555959</c:v>
                </c:pt>
                <c:pt idx="2931">
                  <c:v>146605153</c:v>
                </c:pt>
                <c:pt idx="2932">
                  <c:v>146654589</c:v>
                </c:pt>
                <c:pt idx="2933">
                  <c:v>146706663</c:v>
                </c:pt>
                <c:pt idx="2934">
                  <c:v>146753143</c:v>
                </c:pt>
                <c:pt idx="2935">
                  <c:v>146808095</c:v>
                </c:pt>
                <c:pt idx="2936">
                  <c:v>146851773</c:v>
                </c:pt>
                <c:pt idx="2937">
                  <c:v>146909437</c:v>
                </c:pt>
                <c:pt idx="2938">
                  <c:v>146950786</c:v>
                </c:pt>
                <c:pt idx="2939">
                  <c:v>147010219</c:v>
                </c:pt>
                <c:pt idx="2940">
                  <c:v>147050124</c:v>
                </c:pt>
                <c:pt idx="2941">
                  <c:v>147110786</c:v>
                </c:pt>
                <c:pt idx="2942">
                  <c:v>147149784</c:v>
                </c:pt>
                <c:pt idx="2943">
                  <c:v>147210629</c:v>
                </c:pt>
                <c:pt idx="2944">
                  <c:v>147250124</c:v>
                </c:pt>
                <c:pt idx="2945">
                  <c:v>147310109</c:v>
                </c:pt>
                <c:pt idx="2946">
                  <c:v>147350786</c:v>
                </c:pt>
                <c:pt idx="2947">
                  <c:v>147409175</c:v>
                </c:pt>
                <c:pt idx="2948">
                  <c:v>147451820</c:v>
                </c:pt>
                <c:pt idx="2949">
                  <c:v>147507894</c:v>
                </c:pt>
                <c:pt idx="2950">
                  <c:v>147553175</c:v>
                </c:pt>
                <c:pt idx="2951">
                  <c:v>147606466</c:v>
                </c:pt>
                <c:pt idx="2952">
                  <c:v>147654786</c:v>
                </c:pt>
                <c:pt idx="2953">
                  <c:v>147704947</c:v>
                </c:pt>
                <c:pt idx="2954">
                  <c:v>147756175</c:v>
                </c:pt>
                <c:pt idx="2955">
                  <c:v>147803618</c:v>
                </c:pt>
                <c:pt idx="2956">
                  <c:v>147857611</c:v>
                </c:pt>
                <c:pt idx="2957">
                  <c:v>147902434</c:v>
                </c:pt>
                <c:pt idx="2958">
                  <c:v>147958609</c:v>
                </c:pt>
                <c:pt idx="2959">
                  <c:v>148001522</c:v>
                </c:pt>
                <c:pt idx="2960">
                  <c:v>148059331</c:v>
                </c:pt>
                <c:pt idx="2961">
                  <c:v>148101090</c:v>
                </c:pt>
                <c:pt idx="2962">
                  <c:v>148159519</c:v>
                </c:pt>
                <c:pt idx="2963">
                  <c:v>148201085</c:v>
                </c:pt>
                <c:pt idx="2964">
                  <c:v>148259231</c:v>
                </c:pt>
                <c:pt idx="2965">
                  <c:v>148301567</c:v>
                </c:pt>
                <c:pt idx="2966">
                  <c:v>148358540</c:v>
                </c:pt>
                <c:pt idx="2967">
                  <c:v>148402458</c:v>
                </c:pt>
                <c:pt idx="2968">
                  <c:v>148457401</c:v>
                </c:pt>
                <c:pt idx="2969">
                  <c:v>148503686</c:v>
                </c:pt>
                <c:pt idx="2970">
                  <c:v>148555967</c:v>
                </c:pt>
                <c:pt idx="2971">
                  <c:v>148605153</c:v>
                </c:pt>
                <c:pt idx="2972">
                  <c:v>148654633</c:v>
                </c:pt>
                <c:pt idx="2973">
                  <c:v>148706663</c:v>
                </c:pt>
                <c:pt idx="2974">
                  <c:v>148753175</c:v>
                </c:pt>
                <c:pt idx="2975">
                  <c:v>148808129</c:v>
                </c:pt>
                <c:pt idx="2976">
                  <c:v>148851820</c:v>
                </c:pt>
                <c:pt idx="2977">
                  <c:v>148909345</c:v>
                </c:pt>
                <c:pt idx="2978">
                  <c:v>148950809</c:v>
                </c:pt>
                <c:pt idx="2979">
                  <c:v>149010257</c:v>
                </c:pt>
                <c:pt idx="2980">
                  <c:v>149050124</c:v>
                </c:pt>
                <c:pt idx="2981">
                  <c:v>149110786</c:v>
                </c:pt>
                <c:pt idx="2982">
                  <c:v>149149820</c:v>
                </c:pt>
                <c:pt idx="2983">
                  <c:v>149210663</c:v>
                </c:pt>
                <c:pt idx="2984">
                  <c:v>149250079</c:v>
                </c:pt>
                <c:pt idx="2985">
                  <c:v>149310106</c:v>
                </c:pt>
                <c:pt idx="2986">
                  <c:v>149350809</c:v>
                </c:pt>
                <c:pt idx="2987">
                  <c:v>149409175</c:v>
                </c:pt>
                <c:pt idx="2988">
                  <c:v>149451894</c:v>
                </c:pt>
                <c:pt idx="2989">
                  <c:v>149507941</c:v>
                </c:pt>
                <c:pt idx="2990">
                  <c:v>149553202</c:v>
                </c:pt>
                <c:pt idx="2991">
                  <c:v>149606466</c:v>
                </c:pt>
                <c:pt idx="2992">
                  <c:v>149654786</c:v>
                </c:pt>
                <c:pt idx="2993">
                  <c:v>149704953</c:v>
                </c:pt>
                <c:pt idx="2994">
                  <c:v>149756203</c:v>
                </c:pt>
                <c:pt idx="2995">
                  <c:v>149803576</c:v>
                </c:pt>
                <c:pt idx="2996">
                  <c:v>149857586</c:v>
                </c:pt>
                <c:pt idx="2997">
                  <c:v>149902434</c:v>
                </c:pt>
                <c:pt idx="2998">
                  <c:v>149958645</c:v>
                </c:pt>
                <c:pt idx="2999">
                  <c:v>150001528</c:v>
                </c:pt>
                <c:pt idx="3000">
                  <c:v>150059282</c:v>
                </c:pt>
                <c:pt idx="3001">
                  <c:v>150101090</c:v>
                </c:pt>
                <c:pt idx="3002">
                  <c:v>150159488</c:v>
                </c:pt>
                <c:pt idx="3003">
                  <c:v>150201059</c:v>
                </c:pt>
                <c:pt idx="3004">
                  <c:v>150259231</c:v>
                </c:pt>
                <c:pt idx="3005">
                  <c:v>150301487</c:v>
                </c:pt>
                <c:pt idx="3006">
                  <c:v>150358485</c:v>
                </c:pt>
                <c:pt idx="3007">
                  <c:v>150402458</c:v>
                </c:pt>
                <c:pt idx="3008">
                  <c:v>150457401</c:v>
                </c:pt>
                <c:pt idx="3009">
                  <c:v>150503712</c:v>
                </c:pt>
                <c:pt idx="3010">
                  <c:v>150555967</c:v>
                </c:pt>
                <c:pt idx="3011">
                  <c:v>150605132</c:v>
                </c:pt>
                <c:pt idx="3012">
                  <c:v>150654589</c:v>
                </c:pt>
                <c:pt idx="3013">
                  <c:v>150706663</c:v>
                </c:pt>
                <c:pt idx="3014">
                  <c:v>150753143</c:v>
                </c:pt>
                <c:pt idx="3015">
                  <c:v>150808162</c:v>
                </c:pt>
                <c:pt idx="3016">
                  <c:v>150851833</c:v>
                </c:pt>
                <c:pt idx="3017">
                  <c:v>150909363</c:v>
                </c:pt>
                <c:pt idx="3018">
                  <c:v>150950786</c:v>
                </c:pt>
                <c:pt idx="3019">
                  <c:v>151010257</c:v>
                </c:pt>
                <c:pt idx="3020">
                  <c:v>151050124</c:v>
                </c:pt>
                <c:pt idx="3021">
                  <c:v>151110786</c:v>
                </c:pt>
                <c:pt idx="3022">
                  <c:v>151149890</c:v>
                </c:pt>
                <c:pt idx="3023">
                  <c:v>151210601</c:v>
                </c:pt>
                <c:pt idx="3024">
                  <c:v>151250097</c:v>
                </c:pt>
                <c:pt idx="3025">
                  <c:v>151310102</c:v>
                </c:pt>
                <c:pt idx="3026">
                  <c:v>151350809</c:v>
                </c:pt>
                <c:pt idx="3027">
                  <c:v>151409175</c:v>
                </c:pt>
                <c:pt idx="3028">
                  <c:v>151451867</c:v>
                </c:pt>
                <c:pt idx="3029">
                  <c:v>151507901</c:v>
                </c:pt>
                <c:pt idx="3030">
                  <c:v>151553196</c:v>
                </c:pt>
                <c:pt idx="3031">
                  <c:v>151606485</c:v>
                </c:pt>
                <c:pt idx="3032">
                  <c:v>151654786</c:v>
                </c:pt>
                <c:pt idx="3033">
                  <c:v>151704982</c:v>
                </c:pt>
                <c:pt idx="3034">
                  <c:v>151756223</c:v>
                </c:pt>
                <c:pt idx="3035">
                  <c:v>151803618</c:v>
                </c:pt>
                <c:pt idx="3036">
                  <c:v>151857586</c:v>
                </c:pt>
                <c:pt idx="3037">
                  <c:v>151902434</c:v>
                </c:pt>
                <c:pt idx="3038">
                  <c:v>151958633</c:v>
                </c:pt>
                <c:pt idx="3039">
                  <c:v>152001546</c:v>
                </c:pt>
                <c:pt idx="3040">
                  <c:v>152059282</c:v>
                </c:pt>
                <c:pt idx="3041">
                  <c:v>152101090</c:v>
                </c:pt>
                <c:pt idx="3042">
                  <c:v>152159544</c:v>
                </c:pt>
                <c:pt idx="3043">
                  <c:v>152201059</c:v>
                </c:pt>
                <c:pt idx="3044">
                  <c:v>152259190</c:v>
                </c:pt>
                <c:pt idx="3045">
                  <c:v>152301549</c:v>
                </c:pt>
                <c:pt idx="3046">
                  <c:v>152358466</c:v>
                </c:pt>
                <c:pt idx="3047">
                  <c:v>152402421</c:v>
                </c:pt>
                <c:pt idx="3048">
                  <c:v>152457431</c:v>
                </c:pt>
                <c:pt idx="3049">
                  <c:v>152503725</c:v>
                </c:pt>
                <c:pt idx="3050">
                  <c:v>152556000</c:v>
                </c:pt>
                <c:pt idx="3051">
                  <c:v>152605120</c:v>
                </c:pt>
                <c:pt idx="3052">
                  <c:v>152654589</c:v>
                </c:pt>
                <c:pt idx="3053">
                  <c:v>152706663</c:v>
                </c:pt>
                <c:pt idx="3054">
                  <c:v>152753117</c:v>
                </c:pt>
                <c:pt idx="3055">
                  <c:v>152808129</c:v>
                </c:pt>
                <c:pt idx="3056">
                  <c:v>152851833</c:v>
                </c:pt>
                <c:pt idx="3057">
                  <c:v>152909388</c:v>
                </c:pt>
                <c:pt idx="3058">
                  <c:v>152950809</c:v>
                </c:pt>
                <c:pt idx="3059">
                  <c:v>153010186</c:v>
                </c:pt>
                <c:pt idx="3060">
                  <c:v>153050097</c:v>
                </c:pt>
                <c:pt idx="3061">
                  <c:v>153110786</c:v>
                </c:pt>
                <c:pt idx="3062">
                  <c:v>153149820</c:v>
                </c:pt>
                <c:pt idx="3063">
                  <c:v>153210629</c:v>
                </c:pt>
                <c:pt idx="3064">
                  <c:v>153250124</c:v>
                </c:pt>
                <c:pt idx="3065">
                  <c:v>153310120</c:v>
                </c:pt>
                <c:pt idx="3066">
                  <c:v>153350809</c:v>
                </c:pt>
                <c:pt idx="3067">
                  <c:v>153409143</c:v>
                </c:pt>
                <c:pt idx="3068">
                  <c:v>153451867</c:v>
                </c:pt>
                <c:pt idx="3069">
                  <c:v>153507853</c:v>
                </c:pt>
                <c:pt idx="3070">
                  <c:v>153553234</c:v>
                </c:pt>
                <c:pt idx="3071">
                  <c:v>153606485</c:v>
                </c:pt>
                <c:pt idx="3072">
                  <c:v>153654786</c:v>
                </c:pt>
                <c:pt idx="3073">
                  <c:v>153704961</c:v>
                </c:pt>
                <c:pt idx="3074">
                  <c:v>153756203</c:v>
                </c:pt>
                <c:pt idx="3075">
                  <c:v>153803618</c:v>
                </c:pt>
                <c:pt idx="3076">
                  <c:v>153857568</c:v>
                </c:pt>
                <c:pt idx="3077">
                  <c:v>153902434</c:v>
                </c:pt>
                <c:pt idx="3078">
                  <c:v>153958670</c:v>
                </c:pt>
                <c:pt idx="3079">
                  <c:v>154001499</c:v>
                </c:pt>
                <c:pt idx="3080">
                  <c:v>154059297</c:v>
                </c:pt>
                <c:pt idx="3081">
                  <c:v>154101090</c:v>
                </c:pt>
                <c:pt idx="3082">
                  <c:v>154159519</c:v>
                </c:pt>
                <c:pt idx="3083">
                  <c:v>154201010</c:v>
                </c:pt>
                <c:pt idx="3084">
                  <c:v>154259297</c:v>
                </c:pt>
                <c:pt idx="3085">
                  <c:v>154301533</c:v>
                </c:pt>
                <c:pt idx="3086">
                  <c:v>154358466</c:v>
                </c:pt>
                <c:pt idx="3087">
                  <c:v>154402397</c:v>
                </c:pt>
                <c:pt idx="3088">
                  <c:v>154457377</c:v>
                </c:pt>
                <c:pt idx="3089">
                  <c:v>154503725</c:v>
                </c:pt>
                <c:pt idx="3090">
                  <c:v>154556023</c:v>
                </c:pt>
                <c:pt idx="3091">
                  <c:v>154605120</c:v>
                </c:pt>
                <c:pt idx="3092">
                  <c:v>154654633</c:v>
                </c:pt>
                <c:pt idx="3093">
                  <c:v>154706699</c:v>
                </c:pt>
                <c:pt idx="3094">
                  <c:v>154753175</c:v>
                </c:pt>
                <c:pt idx="3095">
                  <c:v>154808091</c:v>
                </c:pt>
                <c:pt idx="3096">
                  <c:v>154851799</c:v>
                </c:pt>
                <c:pt idx="3097">
                  <c:v>154909388</c:v>
                </c:pt>
                <c:pt idx="3098">
                  <c:v>154950824</c:v>
                </c:pt>
                <c:pt idx="3099">
                  <c:v>155010198</c:v>
                </c:pt>
                <c:pt idx="3100">
                  <c:v>155050097</c:v>
                </c:pt>
                <c:pt idx="3101">
                  <c:v>155110786</c:v>
                </c:pt>
                <c:pt idx="3102">
                  <c:v>155149814</c:v>
                </c:pt>
                <c:pt idx="3103">
                  <c:v>155210574</c:v>
                </c:pt>
                <c:pt idx="3104">
                  <c:v>155250148</c:v>
                </c:pt>
                <c:pt idx="3105">
                  <c:v>155310120</c:v>
                </c:pt>
                <c:pt idx="3106">
                  <c:v>155350786</c:v>
                </c:pt>
                <c:pt idx="3107">
                  <c:v>155409196</c:v>
                </c:pt>
                <c:pt idx="3108">
                  <c:v>155451894</c:v>
                </c:pt>
                <c:pt idx="3109">
                  <c:v>155507894</c:v>
                </c:pt>
                <c:pt idx="3110">
                  <c:v>155553196</c:v>
                </c:pt>
                <c:pt idx="3111">
                  <c:v>155606447</c:v>
                </c:pt>
                <c:pt idx="3112">
                  <c:v>155654786</c:v>
                </c:pt>
                <c:pt idx="3113">
                  <c:v>155704995</c:v>
                </c:pt>
                <c:pt idx="3114">
                  <c:v>155756203</c:v>
                </c:pt>
                <c:pt idx="3115">
                  <c:v>155803660</c:v>
                </c:pt>
                <c:pt idx="3116">
                  <c:v>155857611</c:v>
                </c:pt>
                <c:pt idx="3117">
                  <c:v>155902387</c:v>
                </c:pt>
                <c:pt idx="3118">
                  <c:v>155958645</c:v>
                </c:pt>
                <c:pt idx="3119">
                  <c:v>156001499</c:v>
                </c:pt>
                <c:pt idx="3120">
                  <c:v>156059331</c:v>
                </c:pt>
                <c:pt idx="3121">
                  <c:v>156101090</c:v>
                </c:pt>
                <c:pt idx="3122">
                  <c:v>156159488</c:v>
                </c:pt>
                <c:pt idx="3123">
                  <c:v>156201010</c:v>
                </c:pt>
                <c:pt idx="3124">
                  <c:v>156259272</c:v>
                </c:pt>
                <c:pt idx="3125">
                  <c:v>156301513</c:v>
                </c:pt>
                <c:pt idx="3126">
                  <c:v>156358512</c:v>
                </c:pt>
                <c:pt idx="3127">
                  <c:v>156402435</c:v>
                </c:pt>
                <c:pt idx="3128">
                  <c:v>156457401</c:v>
                </c:pt>
                <c:pt idx="3129">
                  <c:v>156503686</c:v>
                </c:pt>
                <c:pt idx="3130">
                  <c:v>156556000</c:v>
                </c:pt>
                <c:pt idx="3131">
                  <c:v>156605120</c:v>
                </c:pt>
                <c:pt idx="3132">
                  <c:v>156654589</c:v>
                </c:pt>
                <c:pt idx="3133">
                  <c:v>156706663</c:v>
                </c:pt>
                <c:pt idx="3134">
                  <c:v>156753175</c:v>
                </c:pt>
                <c:pt idx="3135">
                  <c:v>156808137</c:v>
                </c:pt>
                <c:pt idx="3136">
                  <c:v>156851820</c:v>
                </c:pt>
                <c:pt idx="3137">
                  <c:v>156909388</c:v>
                </c:pt>
                <c:pt idx="3138">
                  <c:v>156950786</c:v>
                </c:pt>
                <c:pt idx="3139">
                  <c:v>157010219</c:v>
                </c:pt>
                <c:pt idx="3140">
                  <c:v>157050124</c:v>
                </c:pt>
                <c:pt idx="3141">
                  <c:v>157110786</c:v>
                </c:pt>
                <c:pt idx="3142">
                  <c:v>157149890</c:v>
                </c:pt>
                <c:pt idx="3143">
                  <c:v>157210663</c:v>
                </c:pt>
                <c:pt idx="3144">
                  <c:v>157250129</c:v>
                </c:pt>
                <c:pt idx="3145">
                  <c:v>157310102</c:v>
                </c:pt>
                <c:pt idx="3146">
                  <c:v>157350809</c:v>
                </c:pt>
                <c:pt idx="3147">
                  <c:v>157409143</c:v>
                </c:pt>
                <c:pt idx="3148">
                  <c:v>157451862</c:v>
                </c:pt>
                <c:pt idx="3149">
                  <c:v>157507894</c:v>
                </c:pt>
                <c:pt idx="3150">
                  <c:v>157553196</c:v>
                </c:pt>
                <c:pt idx="3151">
                  <c:v>157606434</c:v>
                </c:pt>
                <c:pt idx="3152">
                  <c:v>157654809</c:v>
                </c:pt>
                <c:pt idx="3153">
                  <c:v>157704953</c:v>
                </c:pt>
                <c:pt idx="3154">
                  <c:v>157756222</c:v>
                </c:pt>
                <c:pt idx="3155">
                  <c:v>157803601</c:v>
                </c:pt>
                <c:pt idx="3156">
                  <c:v>157857611</c:v>
                </c:pt>
                <c:pt idx="3157">
                  <c:v>157902434</c:v>
                </c:pt>
                <c:pt idx="3158">
                  <c:v>157958609</c:v>
                </c:pt>
                <c:pt idx="3159">
                  <c:v>158001499</c:v>
                </c:pt>
                <c:pt idx="3160">
                  <c:v>158059331</c:v>
                </c:pt>
                <c:pt idx="3161">
                  <c:v>158101090</c:v>
                </c:pt>
                <c:pt idx="3162">
                  <c:v>158159519</c:v>
                </c:pt>
                <c:pt idx="3163">
                  <c:v>158201036</c:v>
                </c:pt>
                <c:pt idx="3164">
                  <c:v>158259231</c:v>
                </c:pt>
                <c:pt idx="3165">
                  <c:v>158301513</c:v>
                </c:pt>
                <c:pt idx="3166">
                  <c:v>158358540</c:v>
                </c:pt>
                <c:pt idx="3167">
                  <c:v>158402458</c:v>
                </c:pt>
                <c:pt idx="3168">
                  <c:v>158457401</c:v>
                </c:pt>
                <c:pt idx="3169">
                  <c:v>158503690</c:v>
                </c:pt>
                <c:pt idx="3170">
                  <c:v>158555979</c:v>
                </c:pt>
                <c:pt idx="3171">
                  <c:v>158605120</c:v>
                </c:pt>
                <c:pt idx="3172">
                  <c:v>158654609</c:v>
                </c:pt>
                <c:pt idx="3173">
                  <c:v>158706663</c:v>
                </c:pt>
                <c:pt idx="3174">
                  <c:v>158753175</c:v>
                </c:pt>
                <c:pt idx="3175">
                  <c:v>158808137</c:v>
                </c:pt>
                <c:pt idx="3176">
                  <c:v>158851901</c:v>
                </c:pt>
                <c:pt idx="3177">
                  <c:v>158909363</c:v>
                </c:pt>
                <c:pt idx="3178">
                  <c:v>158950786</c:v>
                </c:pt>
                <c:pt idx="3179">
                  <c:v>159010219</c:v>
                </c:pt>
                <c:pt idx="3180">
                  <c:v>159050148</c:v>
                </c:pt>
                <c:pt idx="3181">
                  <c:v>159110786</c:v>
                </c:pt>
                <c:pt idx="3182">
                  <c:v>159149890</c:v>
                </c:pt>
                <c:pt idx="3183">
                  <c:v>159210629</c:v>
                </c:pt>
                <c:pt idx="3184">
                  <c:v>159250097</c:v>
                </c:pt>
                <c:pt idx="3185">
                  <c:v>159310102</c:v>
                </c:pt>
                <c:pt idx="3186">
                  <c:v>159350824</c:v>
                </c:pt>
                <c:pt idx="3187">
                  <c:v>159409175</c:v>
                </c:pt>
                <c:pt idx="3188">
                  <c:v>159451894</c:v>
                </c:pt>
                <c:pt idx="3189">
                  <c:v>159507894</c:v>
                </c:pt>
                <c:pt idx="3190">
                  <c:v>159553205</c:v>
                </c:pt>
                <c:pt idx="3191">
                  <c:v>159606466</c:v>
                </c:pt>
                <c:pt idx="3192">
                  <c:v>159654786</c:v>
                </c:pt>
                <c:pt idx="3193">
                  <c:v>159704961</c:v>
                </c:pt>
                <c:pt idx="3194">
                  <c:v>159756222</c:v>
                </c:pt>
                <c:pt idx="3195">
                  <c:v>159803601</c:v>
                </c:pt>
                <c:pt idx="3196">
                  <c:v>159857586</c:v>
                </c:pt>
                <c:pt idx="3197">
                  <c:v>159902366</c:v>
                </c:pt>
                <c:pt idx="3198">
                  <c:v>159958633</c:v>
                </c:pt>
                <c:pt idx="3199">
                  <c:v>160001499</c:v>
                </c:pt>
                <c:pt idx="3200">
                  <c:v>160059297</c:v>
                </c:pt>
                <c:pt idx="3201">
                  <c:v>160101090</c:v>
                </c:pt>
                <c:pt idx="3202">
                  <c:v>160159519</c:v>
                </c:pt>
                <c:pt idx="3203">
                  <c:v>160201059</c:v>
                </c:pt>
                <c:pt idx="3204">
                  <c:v>160259231</c:v>
                </c:pt>
                <c:pt idx="3205">
                  <c:v>160301522</c:v>
                </c:pt>
                <c:pt idx="3206">
                  <c:v>160358512</c:v>
                </c:pt>
                <c:pt idx="3207">
                  <c:v>160402429</c:v>
                </c:pt>
                <c:pt idx="3208">
                  <c:v>160457409</c:v>
                </c:pt>
                <c:pt idx="3209">
                  <c:v>160503712</c:v>
                </c:pt>
                <c:pt idx="3210">
                  <c:v>160555979</c:v>
                </c:pt>
                <c:pt idx="3211">
                  <c:v>160605132</c:v>
                </c:pt>
                <c:pt idx="3212">
                  <c:v>160654562</c:v>
                </c:pt>
                <c:pt idx="3213">
                  <c:v>160706663</c:v>
                </c:pt>
                <c:pt idx="3214">
                  <c:v>160753143</c:v>
                </c:pt>
                <c:pt idx="3215">
                  <c:v>160808137</c:v>
                </c:pt>
                <c:pt idx="3216">
                  <c:v>160851833</c:v>
                </c:pt>
                <c:pt idx="3217">
                  <c:v>160909363</c:v>
                </c:pt>
                <c:pt idx="3218">
                  <c:v>160950786</c:v>
                </c:pt>
                <c:pt idx="3219">
                  <c:v>161010257</c:v>
                </c:pt>
                <c:pt idx="3220">
                  <c:v>161050124</c:v>
                </c:pt>
                <c:pt idx="3221">
                  <c:v>161110786</c:v>
                </c:pt>
                <c:pt idx="3222">
                  <c:v>161149890</c:v>
                </c:pt>
                <c:pt idx="3223">
                  <c:v>161210601</c:v>
                </c:pt>
                <c:pt idx="3224">
                  <c:v>161250124</c:v>
                </c:pt>
                <c:pt idx="3225">
                  <c:v>161310198</c:v>
                </c:pt>
                <c:pt idx="3226">
                  <c:v>161350809</c:v>
                </c:pt>
                <c:pt idx="3227">
                  <c:v>161409143</c:v>
                </c:pt>
                <c:pt idx="3228">
                  <c:v>161451862</c:v>
                </c:pt>
                <c:pt idx="3229">
                  <c:v>161507894</c:v>
                </c:pt>
                <c:pt idx="3230">
                  <c:v>161553243</c:v>
                </c:pt>
                <c:pt idx="3231">
                  <c:v>161606466</c:v>
                </c:pt>
                <c:pt idx="3232">
                  <c:v>161654786</c:v>
                </c:pt>
                <c:pt idx="3233">
                  <c:v>161704947</c:v>
                </c:pt>
                <c:pt idx="3234">
                  <c:v>161756222</c:v>
                </c:pt>
                <c:pt idx="3235">
                  <c:v>161803618</c:v>
                </c:pt>
                <c:pt idx="3236">
                  <c:v>161857611</c:v>
                </c:pt>
                <c:pt idx="3237">
                  <c:v>161902434</c:v>
                </c:pt>
                <c:pt idx="3238">
                  <c:v>161958786</c:v>
                </c:pt>
                <c:pt idx="3239">
                  <c:v>162001546</c:v>
                </c:pt>
                <c:pt idx="3240">
                  <c:v>162059331</c:v>
                </c:pt>
                <c:pt idx="3241">
                  <c:v>162101090</c:v>
                </c:pt>
                <c:pt idx="3242">
                  <c:v>162159544</c:v>
                </c:pt>
                <c:pt idx="3243">
                  <c:v>162201059</c:v>
                </c:pt>
                <c:pt idx="3244">
                  <c:v>162259254</c:v>
                </c:pt>
                <c:pt idx="3245">
                  <c:v>162301533</c:v>
                </c:pt>
                <c:pt idx="3246">
                  <c:v>162359236</c:v>
                </c:pt>
                <c:pt idx="3247">
                  <c:v>162402397</c:v>
                </c:pt>
                <c:pt idx="3248">
                  <c:v>162457401</c:v>
                </c:pt>
                <c:pt idx="3249">
                  <c:v>162503725</c:v>
                </c:pt>
                <c:pt idx="3250">
                  <c:v>162556023</c:v>
                </c:pt>
                <c:pt idx="3251">
                  <c:v>162605132</c:v>
                </c:pt>
                <c:pt idx="3252">
                  <c:v>162654609</c:v>
                </c:pt>
                <c:pt idx="3253">
                  <c:v>162706663</c:v>
                </c:pt>
                <c:pt idx="3254">
                  <c:v>162753117</c:v>
                </c:pt>
                <c:pt idx="3255">
                  <c:v>162808117</c:v>
                </c:pt>
                <c:pt idx="3256">
                  <c:v>162851853</c:v>
                </c:pt>
                <c:pt idx="3257">
                  <c:v>162909437</c:v>
                </c:pt>
                <c:pt idx="3258">
                  <c:v>162950786</c:v>
                </c:pt>
                <c:pt idx="3259">
                  <c:v>163010219</c:v>
                </c:pt>
                <c:pt idx="3260">
                  <c:v>163050124</c:v>
                </c:pt>
                <c:pt idx="3261">
                  <c:v>163110786</c:v>
                </c:pt>
                <c:pt idx="3262">
                  <c:v>163149814</c:v>
                </c:pt>
                <c:pt idx="3263">
                  <c:v>163210601</c:v>
                </c:pt>
                <c:pt idx="3264">
                  <c:v>163250148</c:v>
                </c:pt>
                <c:pt idx="3265">
                  <c:v>163310198</c:v>
                </c:pt>
                <c:pt idx="3266">
                  <c:v>163350786</c:v>
                </c:pt>
                <c:pt idx="3267">
                  <c:v>163409196</c:v>
                </c:pt>
                <c:pt idx="3268">
                  <c:v>163451894</c:v>
                </c:pt>
                <c:pt idx="3269">
                  <c:v>163507894</c:v>
                </c:pt>
                <c:pt idx="3270">
                  <c:v>163553234</c:v>
                </c:pt>
                <c:pt idx="3271">
                  <c:v>163606466</c:v>
                </c:pt>
                <c:pt idx="3272">
                  <c:v>163654786</c:v>
                </c:pt>
                <c:pt idx="3273">
                  <c:v>163704982</c:v>
                </c:pt>
                <c:pt idx="3274">
                  <c:v>163756203</c:v>
                </c:pt>
                <c:pt idx="3275">
                  <c:v>163803618</c:v>
                </c:pt>
                <c:pt idx="3276">
                  <c:v>163857586</c:v>
                </c:pt>
                <c:pt idx="3277">
                  <c:v>163902387</c:v>
                </c:pt>
                <c:pt idx="3278">
                  <c:v>163958633</c:v>
                </c:pt>
                <c:pt idx="3279">
                  <c:v>164001499</c:v>
                </c:pt>
                <c:pt idx="3280">
                  <c:v>164059331</c:v>
                </c:pt>
                <c:pt idx="3281">
                  <c:v>164101090</c:v>
                </c:pt>
                <c:pt idx="3282">
                  <c:v>164159519</c:v>
                </c:pt>
                <c:pt idx="3283">
                  <c:v>164201036</c:v>
                </c:pt>
                <c:pt idx="3284">
                  <c:v>164259272</c:v>
                </c:pt>
                <c:pt idx="3285">
                  <c:v>164301513</c:v>
                </c:pt>
                <c:pt idx="3286">
                  <c:v>164358485</c:v>
                </c:pt>
                <c:pt idx="3287">
                  <c:v>164402402</c:v>
                </c:pt>
                <c:pt idx="3288">
                  <c:v>164457401</c:v>
                </c:pt>
                <c:pt idx="3289">
                  <c:v>164503712</c:v>
                </c:pt>
                <c:pt idx="3290">
                  <c:v>164556000</c:v>
                </c:pt>
                <c:pt idx="3291">
                  <c:v>164605132</c:v>
                </c:pt>
                <c:pt idx="3292">
                  <c:v>164654633</c:v>
                </c:pt>
                <c:pt idx="3293">
                  <c:v>164706846</c:v>
                </c:pt>
                <c:pt idx="3294">
                  <c:v>164753143</c:v>
                </c:pt>
                <c:pt idx="3295">
                  <c:v>164808091</c:v>
                </c:pt>
                <c:pt idx="3296">
                  <c:v>164851799</c:v>
                </c:pt>
                <c:pt idx="3297">
                  <c:v>164909363</c:v>
                </c:pt>
                <c:pt idx="3298">
                  <c:v>164950786</c:v>
                </c:pt>
                <c:pt idx="3299">
                  <c:v>165010186</c:v>
                </c:pt>
                <c:pt idx="3300">
                  <c:v>165050148</c:v>
                </c:pt>
                <c:pt idx="3301">
                  <c:v>165110786</c:v>
                </c:pt>
                <c:pt idx="3302">
                  <c:v>165149820</c:v>
                </c:pt>
                <c:pt idx="3303">
                  <c:v>165210571</c:v>
                </c:pt>
                <c:pt idx="3304">
                  <c:v>165250148</c:v>
                </c:pt>
                <c:pt idx="3305">
                  <c:v>165310102</c:v>
                </c:pt>
                <c:pt idx="3306">
                  <c:v>165350809</c:v>
                </c:pt>
                <c:pt idx="3307">
                  <c:v>165409196</c:v>
                </c:pt>
                <c:pt idx="3308">
                  <c:v>165451894</c:v>
                </c:pt>
                <c:pt idx="3309">
                  <c:v>165507867</c:v>
                </c:pt>
                <c:pt idx="3310">
                  <c:v>165553205</c:v>
                </c:pt>
                <c:pt idx="3311">
                  <c:v>165606466</c:v>
                </c:pt>
                <c:pt idx="3312">
                  <c:v>165654786</c:v>
                </c:pt>
                <c:pt idx="3313">
                  <c:v>165704995</c:v>
                </c:pt>
                <c:pt idx="3314">
                  <c:v>165756175</c:v>
                </c:pt>
                <c:pt idx="3315">
                  <c:v>165803618</c:v>
                </c:pt>
                <c:pt idx="3316">
                  <c:v>165857611</c:v>
                </c:pt>
                <c:pt idx="3317">
                  <c:v>165902434</c:v>
                </c:pt>
                <c:pt idx="3318">
                  <c:v>165958633</c:v>
                </c:pt>
                <c:pt idx="3319">
                  <c:v>166001522</c:v>
                </c:pt>
                <c:pt idx="3320">
                  <c:v>166059331</c:v>
                </c:pt>
                <c:pt idx="3321">
                  <c:v>166101090</c:v>
                </c:pt>
                <c:pt idx="3322">
                  <c:v>166159488</c:v>
                </c:pt>
                <c:pt idx="3323">
                  <c:v>166201085</c:v>
                </c:pt>
                <c:pt idx="3324">
                  <c:v>166259254</c:v>
                </c:pt>
                <c:pt idx="3325">
                  <c:v>166301487</c:v>
                </c:pt>
                <c:pt idx="3326">
                  <c:v>166358540</c:v>
                </c:pt>
                <c:pt idx="3327">
                  <c:v>166402458</c:v>
                </c:pt>
                <c:pt idx="3328">
                  <c:v>166457377</c:v>
                </c:pt>
                <c:pt idx="3329">
                  <c:v>166503725</c:v>
                </c:pt>
                <c:pt idx="3330">
                  <c:v>166556000</c:v>
                </c:pt>
                <c:pt idx="3331">
                  <c:v>166605132</c:v>
                </c:pt>
                <c:pt idx="3332">
                  <c:v>166654609</c:v>
                </c:pt>
                <c:pt idx="3333">
                  <c:v>166706663</c:v>
                </c:pt>
                <c:pt idx="3334">
                  <c:v>166753143</c:v>
                </c:pt>
                <c:pt idx="3335">
                  <c:v>166808117</c:v>
                </c:pt>
                <c:pt idx="3336">
                  <c:v>166851799</c:v>
                </c:pt>
                <c:pt idx="3337">
                  <c:v>166909388</c:v>
                </c:pt>
                <c:pt idx="3338">
                  <c:v>166950786</c:v>
                </c:pt>
                <c:pt idx="3339">
                  <c:v>167010257</c:v>
                </c:pt>
                <c:pt idx="3340">
                  <c:v>167050148</c:v>
                </c:pt>
                <c:pt idx="3341">
                  <c:v>167110786</c:v>
                </c:pt>
                <c:pt idx="3342">
                  <c:v>167149814</c:v>
                </c:pt>
                <c:pt idx="3343">
                  <c:v>167210677</c:v>
                </c:pt>
                <c:pt idx="3344">
                  <c:v>167250097</c:v>
                </c:pt>
                <c:pt idx="3345">
                  <c:v>167310113</c:v>
                </c:pt>
                <c:pt idx="3346">
                  <c:v>167350809</c:v>
                </c:pt>
                <c:pt idx="3347">
                  <c:v>167409175</c:v>
                </c:pt>
                <c:pt idx="3348">
                  <c:v>167451894</c:v>
                </c:pt>
                <c:pt idx="3349">
                  <c:v>167507924</c:v>
                </c:pt>
                <c:pt idx="3350">
                  <c:v>167553243</c:v>
                </c:pt>
                <c:pt idx="3351">
                  <c:v>167606485</c:v>
                </c:pt>
                <c:pt idx="3352">
                  <c:v>167654786</c:v>
                </c:pt>
                <c:pt idx="3353">
                  <c:v>167704947</c:v>
                </c:pt>
                <c:pt idx="3354">
                  <c:v>167756222</c:v>
                </c:pt>
                <c:pt idx="3355">
                  <c:v>167803576</c:v>
                </c:pt>
                <c:pt idx="3356">
                  <c:v>167857611</c:v>
                </c:pt>
                <c:pt idx="3357">
                  <c:v>167902434</c:v>
                </c:pt>
                <c:pt idx="3358">
                  <c:v>167958645</c:v>
                </c:pt>
                <c:pt idx="3359">
                  <c:v>168001522</c:v>
                </c:pt>
                <c:pt idx="3360">
                  <c:v>168059331</c:v>
                </c:pt>
                <c:pt idx="3361">
                  <c:v>168101090</c:v>
                </c:pt>
                <c:pt idx="3362">
                  <c:v>168159519</c:v>
                </c:pt>
                <c:pt idx="3363">
                  <c:v>168201036</c:v>
                </c:pt>
                <c:pt idx="3364">
                  <c:v>168259231</c:v>
                </c:pt>
                <c:pt idx="3365">
                  <c:v>168301478</c:v>
                </c:pt>
                <c:pt idx="3366">
                  <c:v>168358512</c:v>
                </c:pt>
                <c:pt idx="3367">
                  <c:v>168402458</c:v>
                </c:pt>
                <c:pt idx="3368">
                  <c:v>168457401</c:v>
                </c:pt>
                <c:pt idx="3369">
                  <c:v>168503686</c:v>
                </c:pt>
                <c:pt idx="3370">
                  <c:v>168555967</c:v>
                </c:pt>
                <c:pt idx="3371">
                  <c:v>168605168</c:v>
                </c:pt>
                <c:pt idx="3372">
                  <c:v>168654589</c:v>
                </c:pt>
                <c:pt idx="3373">
                  <c:v>168706677</c:v>
                </c:pt>
                <c:pt idx="3374">
                  <c:v>168753143</c:v>
                </c:pt>
                <c:pt idx="3375">
                  <c:v>168808162</c:v>
                </c:pt>
                <c:pt idx="3376">
                  <c:v>168851833</c:v>
                </c:pt>
                <c:pt idx="3377">
                  <c:v>168909363</c:v>
                </c:pt>
                <c:pt idx="3378">
                  <c:v>168950786</c:v>
                </c:pt>
                <c:pt idx="3379">
                  <c:v>169010257</c:v>
                </c:pt>
                <c:pt idx="3380">
                  <c:v>169050124</c:v>
                </c:pt>
                <c:pt idx="3381">
                  <c:v>169110786</c:v>
                </c:pt>
                <c:pt idx="3382">
                  <c:v>169149890</c:v>
                </c:pt>
                <c:pt idx="3383">
                  <c:v>169210663</c:v>
                </c:pt>
                <c:pt idx="3384">
                  <c:v>169250065</c:v>
                </c:pt>
                <c:pt idx="3385">
                  <c:v>169310106</c:v>
                </c:pt>
                <c:pt idx="3386">
                  <c:v>169350824</c:v>
                </c:pt>
                <c:pt idx="3387">
                  <c:v>169409143</c:v>
                </c:pt>
                <c:pt idx="3388">
                  <c:v>169451862</c:v>
                </c:pt>
                <c:pt idx="3389">
                  <c:v>169507894</c:v>
                </c:pt>
                <c:pt idx="3390">
                  <c:v>169553196</c:v>
                </c:pt>
                <c:pt idx="3391">
                  <c:v>169606512</c:v>
                </c:pt>
                <c:pt idx="3392">
                  <c:v>169654786</c:v>
                </c:pt>
                <c:pt idx="3393">
                  <c:v>169704982</c:v>
                </c:pt>
                <c:pt idx="3394">
                  <c:v>169756203</c:v>
                </c:pt>
                <c:pt idx="3395">
                  <c:v>169803576</c:v>
                </c:pt>
                <c:pt idx="3396">
                  <c:v>169857546</c:v>
                </c:pt>
                <c:pt idx="3397">
                  <c:v>169902434</c:v>
                </c:pt>
                <c:pt idx="3398">
                  <c:v>169958562</c:v>
                </c:pt>
                <c:pt idx="3399">
                  <c:v>170001546</c:v>
                </c:pt>
                <c:pt idx="3400">
                  <c:v>170059297</c:v>
                </c:pt>
                <c:pt idx="3401">
                  <c:v>170101090</c:v>
                </c:pt>
                <c:pt idx="3402">
                  <c:v>170159544</c:v>
                </c:pt>
                <c:pt idx="3403">
                  <c:v>170201117</c:v>
                </c:pt>
                <c:pt idx="3404">
                  <c:v>170259231</c:v>
                </c:pt>
                <c:pt idx="3405">
                  <c:v>170301513</c:v>
                </c:pt>
                <c:pt idx="3406">
                  <c:v>170358548</c:v>
                </c:pt>
                <c:pt idx="3407">
                  <c:v>170402470</c:v>
                </c:pt>
                <c:pt idx="3408">
                  <c:v>170457401</c:v>
                </c:pt>
                <c:pt idx="3409">
                  <c:v>170503766</c:v>
                </c:pt>
                <c:pt idx="3410">
                  <c:v>170555979</c:v>
                </c:pt>
                <c:pt idx="3411">
                  <c:v>170605132</c:v>
                </c:pt>
                <c:pt idx="3412">
                  <c:v>170654589</c:v>
                </c:pt>
                <c:pt idx="3413">
                  <c:v>170706663</c:v>
                </c:pt>
                <c:pt idx="3414">
                  <c:v>170753117</c:v>
                </c:pt>
                <c:pt idx="3415">
                  <c:v>170808162</c:v>
                </c:pt>
                <c:pt idx="3416">
                  <c:v>170851820</c:v>
                </c:pt>
                <c:pt idx="3417">
                  <c:v>170909345</c:v>
                </c:pt>
                <c:pt idx="3418">
                  <c:v>170950786</c:v>
                </c:pt>
                <c:pt idx="3419">
                  <c:v>171010257</c:v>
                </c:pt>
                <c:pt idx="3420">
                  <c:v>171050124</c:v>
                </c:pt>
                <c:pt idx="3421">
                  <c:v>171110786</c:v>
                </c:pt>
                <c:pt idx="3422">
                  <c:v>171149814</c:v>
                </c:pt>
                <c:pt idx="3423">
                  <c:v>171210601</c:v>
                </c:pt>
                <c:pt idx="3424">
                  <c:v>171250079</c:v>
                </c:pt>
                <c:pt idx="3425">
                  <c:v>171310138</c:v>
                </c:pt>
                <c:pt idx="3426">
                  <c:v>171350809</c:v>
                </c:pt>
                <c:pt idx="3427">
                  <c:v>171409175</c:v>
                </c:pt>
                <c:pt idx="3428">
                  <c:v>171451833</c:v>
                </c:pt>
                <c:pt idx="3429">
                  <c:v>171507894</c:v>
                </c:pt>
                <c:pt idx="3430">
                  <c:v>171553196</c:v>
                </c:pt>
                <c:pt idx="3431">
                  <c:v>171606466</c:v>
                </c:pt>
                <c:pt idx="3432">
                  <c:v>171654786</c:v>
                </c:pt>
                <c:pt idx="3433">
                  <c:v>171704995</c:v>
                </c:pt>
                <c:pt idx="3434">
                  <c:v>171756222</c:v>
                </c:pt>
                <c:pt idx="3435">
                  <c:v>171803576</c:v>
                </c:pt>
                <c:pt idx="3436">
                  <c:v>171857562</c:v>
                </c:pt>
                <c:pt idx="3437">
                  <c:v>171902387</c:v>
                </c:pt>
                <c:pt idx="3438">
                  <c:v>171958633</c:v>
                </c:pt>
                <c:pt idx="3439">
                  <c:v>172001522</c:v>
                </c:pt>
                <c:pt idx="3440">
                  <c:v>172059254</c:v>
                </c:pt>
                <c:pt idx="3441">
                  <c:v>172101090</c:v>
                </c:pt>
                <c:pt idx="3442">
                  <c:v>172159519</c:v>
                </c:pt>
                <c:pt idx="3443">
                  <c:v>172201010</c:v>
                </c:pt>
                <c:pt idx="3444">
                  <c:v>172259231</c:v>
                </c:pt>
                <c:pt idx="3445">
                  <c:v>172301513</c:v>
                </c:pt>
                <c:pt idx="3446">
                  <c:v>172358466</c:v>
                </c:pt>
                <c:pt idx="3447">
                  <c:v>172402376</c:v>
                </c:pt>
                <c:pt idx="3448">
                  <c:v>172457378</c:v>
                </c:pt>
                <c:pt idx="3449">
                  <c:v>172503766</c:v>
                </c:pt>
                <c:pt idx="3450">
                  <c:v>172556023</c:v>
                </c:pt>
                <c:pt idx="3451">
                  <c:v>172605120</c:v>
                </c:pt>
                <c:pt idx="3452">
                  <c:v>172654589</c:v>
                </c:pt>
                <c:pt idx="3453">
                  <c:v>172706679</c:v>
                </c:pt>
                <c:pt idx="3454">
                  <c:v>172753085</c:v>
                </c:pt>
                <c:pt idx="3455">
                  <c:v>172808129</c:v>
                </c:pt>
                <c:pt idx="3456">
                  <c:v>172851820</c:v>
                </c:pt>
                <c:pt idx="3457">
                  <c:v>172909415</c:v>
                </c:pt>
                <c:pt idx="3458">
                  <c:v>172950809</c:v>
                </c:pt>
                <c:pt idx="3459">
                  <c:v>173010257</c:v>
                </c:pt>
                <c:pt idx="3460">
                  <c:v>173050079</c:v>
                </c:pt>
                <c:pt idx="3461">
                  <c:v>173110786</c:v>
                </c:pt>
                <c:pt idx="3462">
                  <c:v>173149820</c:v>
                </c:pt>
                <c:pt idx="3463">
                  <c:v>173210601</c:v>
                </c:pt>
                <c:pt idx="3464">
                  <c:v>173250124</c:v>
                </c:pt>
                <c:pt idx="3465">
                  <c:v>173310138</c:v>
                </c:pt>
                <c:pt idx="3466">
                  <c:v>173350786</c:v>
                </c:pt>
                <c:pt idx="3467">
                  <c:v>173409196</c:v>
                </c:pt>
                <c:pt idx="3468">
                  <c:v>173451894</c:v>
                </c:pt>
                <c:pt idx="3469">
                  <c:v>173507894</c:v>
                </c:pt>
                <c:pt idx="3470">
                  <c:v>173553196</c:v>
                </c:pt>
                <c:pt idx="3471">
                  <c:v>173606485</c:v>
                </c:pt>
                <c:pt idx="3472">
                  <c:v>173654786</c:v>
                </c:pt>
                <c:pt idx="3473">
                  <c:v>173704995</c:v>
                </c:pt>
                <c:pt idx="3474">
                  <c:v>173756175</c:v>
                </c:pt>
                <c:pt idx="3475">
                  <c:v>173803660</c:v>
                </c:pt>
                <c:pt idx="3476">
                  <c:v>173857562</c:v>
                </c:pt>
                <c:pt idx="3477">
                  <c:v>173902434</c:v>
                </c:pt>
                <c:pt idx="3478">
                  <c:v>173958633</c:v>
                </c:pt>
                <c:pt idx="3479">
                  <c:v>174001522</c:v>
                </c:pt>
                <c:pt idx="3480">
                  <c:v>174059331</c:v>
                </c:pt>
                <c:pt idx="3481">
                  <c:v>174101090</c:v>
                </c:pt>
                <c:pt idx="3482">
                  <c:v>174159544</c:v>
                </c:pt>
                <c:pt idx="3483">
                  <c:v>174201036</c:v>
                </c:pt>
                <c:pt idx="3484">
                  <c:v>174259231</c:v>
                </c:pt>
                <c:pt idx="3485">
                  <c:v>174301533</c:v>
                </c:pt>
                <c:pt idx="3486">
                  <c:v>174358485</c:v>
                </c:pt>
                <c:pt idx="3487">
                  <c:v>174402429</c:v>
                </c:pt>
                <c:pt idx="3488">
                  <c:v>174457377</c:v>
                </c:pt>
                <c:pt idx="3489">
                  <c:v>174503746</c:v>
                </c:pt>
                <c:pt idx="3490">
                  <c:v>174556000</c:v>
                </c:pt>
                <c:pt idx="3491">
                  <c:v>174605132</c:v>
                </c:pt>
                <c:pt idx="3492">
                  <c:v>174654609</c:v>
                </c:pt>
                <c:pt idx="3493">
                  <c:v>174706699</c:v>
                </c:pt>
                <c:pt idx="3494">
                  <c:v>174753117</c:v>
                </c:pt>
                <c:pt idx="3495">
                  <c:v>174808091</c:v>
                </c:pt>
                <c:pt idx="3496">
                  <c:v>174851799</c:v>
                </c:pt>
                <c:pt idx="3497">
                  <c:v>174909388</c:v>
                </c:pt>
                <c:pt idx="3498">
                  <c:v>174950786</c:v>
                </c:pt>
                <c:pt idx="3499">
                  <c:v>175010257</c:v>
                </c:pt>
                <c:pt idx="3500">
                  <c:v>175050097</c:v>
                </c:pt>
                <c:pt idx="3501">
                  <c:v>175110786</c:v>
                </c:pt>
                <c:pt idx="3502">
                  <c:v>175149814</c:v>
                </c:pt>
                <c:pt idx="3503">
                  <c:v>175210629</c:v>
                </c:pt>
                <c:pt idx="3504">
                  <c:v>175250148</c:v>
                </c:pt>
                <c:pt idx="3505">
                  <c:v>175310102</c:v>
                </c:pt>
                <c:pt idx="3506">
                  <c:v>175350786</c:v>
                </c:pt>
                <c:pt idx="3507">
                  <c:v>175409205</c:v>
                </c:pt>
                <c:pt idx="3508">
                  <c:v>175451867</c:v>
                </c:pt>
                <c:pt idx="3509">
                  <c:v>175507894</c:v>
                </c:pt>
                <c:pt idx="3510">
                  <c:v>175553196</c:v>
                </c:pt>
                <c:pt idx="3511">
                  <c:v>175606447</c:v>
                </c:pt>
                <c:pt idx="3512">
                  <c:v>175654786</c:v>
                </c:pt>
                <c:pt idx="3513">
                  <c:v>175704982</c:v>
                </c:pt>
                <c:pt idx="3514">
                  <c:v>175756175</c:v>
                </c:pt>
                <c:pt idx="3515">
                  <c:v>175803660</c:v>
                </c:pt>
                <c:pt idx="3516">
                  <c:v>175857586</c:v>
                </c:pt>
                <c:pt idx="3517">
                  <c:v>175902434</c:v>
                </c:pt>
                <c:pt idx="3518">
                  <c:v>175958609</c:v>
                </c:pt>
                <c:pt idx="3519">
                  <c:v>176001499</c:v>
                </c:pt>
                <c:pt idx="3520">
                  <c:v>176059331</c:v>
                </c:pt>
                <c:pt idx="3521">
                  <c:v>176101090</c:v>
                </c:pt>
                <c:pt idx="3522">
                  <c:v>176159519</c:v>
                </c:pt>
                <c:pt idx="3523">
                  <c:v>176201059</c:v>
                </c:pt>
                <c:pt idx="3524">
                  <c:v>176259231</c:v>
                </c:pt>
                <c:pt idx="3525">
                  <c:v>176301533</c:v>
                </c:pt>
                <c:pt idx="3526">
                  <c:v>176358512</c:v>
                </c:pt>
                <c:pt idx="3527">
                  <c:v>176402458</c:v>
                </c:pt>
                <c:pt idx="3528">
                  <c:v>176457377</c:v>
                </c:pt>
                <c:pt idx="3529">
                  <c:v>176503725</c:v>
                </c:pt>
                <c:pt idx="3530">
                  <c:v>176556023</c:v>
                </c:pt>
                <c:pt idx="3531">
                  <c:v>176605135</c:v>
                </c:pt>
                <c:pt idx="3532">
                  <c:v>176654633</c:v>
                </c:pt>
                <c:pt idx="3533">
                  <c:v>176706663</c:v>
                </c:pt>
                <c:pt idx="3534">
                  <c:v>176753143</c:v>
                </c:pt>
                <c:pt idx="3535">
                  <c:v>176808129</c:v>
                </c:pt>
                <c:pt idx="3536">
                  <c:v>176851799</c:v>
                </c:pt>
                <c:pt idx="3537">
                  <c:v>176909388</c:v>
                </c:pt>
                <c:pt idx="3538">
                  <c:v>176950786</c:v>
                </c:pt>
                <c:pt idx="3539">
                  <c:v>177010257</c:v>
                </c:pt>
                <c:pt idx="3540">
                  <c:v>177050079</c:v>
                </c:pt>
                <c:pt idx="3541">
                  <c:v>177110786</c:v>
                </c:pt>
                <c:pt idx="3542">
                  <c:v>177149814</c:v>
                </c:pt>
                <c:pt idx="3543">
                  <c:v>177210629</c:v>
                </c:pt>
                <c:pt idx="3544">
                  <c:v>177250097</c:v>
                </c:pt>
                <c:pt idx="3545">
                  <c:v>177310102</c:v>
                </c:pt>
                <c:pt idx="3546">
                  <c:v>177350786</c:v>
                </c:pt>
                <c:pt idx="3547">
                  <c:v>177409143</c:v>
                </c:pt>
                <c:pt idx="3548">
                  <c:v>177451867</c:v>
                </c:pt>
                <c:pt idx="3549">
                  <c:v>177507894</c:v>
                </c:pt>
                <c:pt idx="3550">
                  <c:v>177553377</c:v>
                </c:pt>
                <c:pt idx="3551">
                  <c:v>177606466</c:v>
                </c:pt>
                <c:pt idx="3552">
                  <c:v>177654786</c:v>
                </c:pt>
                <c:pt idx="3553">
                  <c:v>177704947</c:v>
                </c:pt>
                <c:pt idx="3554">
                  <c:v>177756203</c:v>
                </c:pt>
                <c:pt idx="3555">
                  <c:v>177803618</c:v>
                </c:pt>
                <c:pt idx="3556">
                  <c:v>177857586</c:v>
                </c:pt>
                <c:pt idx="3557">
                  <c:v>177902434</c:v>
                </c:pt>
                <c:pt idx="3558">
                  <c:v>177958633</c:v>
                </c:pt>
                <c:pt idx="3559">
                  <c:v>178001499</c:v>
                </c:pt>
                <c:pt idx="3560">
                  <c:v>178059297</c:v>
                </c:pt>
                <c:pt idx="3561">
                  <c:v>178101090</c:v>
                </c:pt>
                <c:pt idx="3562">
                  <c:v>178159544</c:v>
                </c:pt>
                <c:pt idx="3563">
                  <c:v>178201039</c:v>
                </c:pt>
                <c:pt idx="3564">
                  <c:v>178259231</c:v>
                </c:pt>
                <c:pt idx="3565">
                  <c:v>178301487</c:v>
                </c:pt>
                <c:pt idx="3566">
                  <c:v>178358540</c:v>
                </c:pt>
                <c:pt idx="3567">
                  <c:v>178402458</c:v>
                </c:pt>
                <c:pt idx="3568">
                  <c:v>178457401</c:v>
                </c:pt>
                <c:pt idx="3569">
                  <c:v>178503766</c:v>
                </c:pt>
                <c:pt idx="3570">
                  <c:v>178556000</c:v>
                </c:pt>
                <c:pt idx="3571">
                  <c:v>178605153</c:v>
                </c:pt>
                <c:pt idx="3572">
                  <c:v>178654562</c:v>
                </c:pt>
                <c:pt idx="3573">
                  <c:v>178706663</c:v>
                </c:pt>
                <c:pt idx="3574">
                  <c:v>178753175</c:v>
                </c:pt>
                <c:pt idx="3575">
                  <c:v>178808117</c:v>
                </c:pt>
                <c:pt idx="3576">
                  <c:v>178851833</c:v>
                </c:pt>
                <c:pt idx="3577">
                  <c:v>178909363</c:v>
                </c:pt>
                <c:pt idx="3578">
                  <c:v>178950786</c:v>
                </c:pt>
                <c:pt idx="3579">
                  <c:v>179010257</c:v>
                </c:pt>
                <c:pt idx="3580">
                  <c:v>179050079</c:v>
                </c:pt>
                <c:pt idx="3581">
                  <c:v>179110786</c:v>
                </c:pt>
                <c:pt idx="3582">
                  <c:v>179149890</c:v>
                </c:pt>
                <c:pt idx="3583">
                  <c:v>179210663</c:v>
                </c:pt>
                <c:pt idx="3584">
                  <c:v>179250065</c:v>
                </c:pt>
                <c:pt idx="3585">
                  <c:v>179310102</c:v>
                </c:pt>
                <c:pt idx="3586">
                  <c:v>179350824</c:v>
                </c:pt>
                <c:pt idx="3587">
                  <c:v>179409175</c:v>
                </c:pt>
                <c:pt idx="3588">
                  <c:v>179451894</c:v>
                </c:pt>
                <c:pt idx="3589">
                  <c:v>179507867</c:v>
                </c:pt>
                <c:pt idx="3590">
                  <c:v>179553196</c:v>
                </c:pt>
                <c:pt idx="3591">
                  <c:v>179606512</c:v>
                </c:pt>
                <c:pt idx="3592">
                  <c:v>179654786</c:v>
                </c:pt>
                <c:pt idx="3593">
                  <c:v>179704982</c:v>
                </c:pt>
                <c:pt idx="3594">
                  <c:v>179756222</c:v>
                </c:pt>
                <c:pt idx="3595">
                  <c:v>179803601</c:v>
                </c:pt>
                <c:pt idx="3596">
                  <c:v>179857568</c:v>
                </c:pt>
                <c:pt idx="3597">
                  <c:v>179902434</c:v>
                </c:pt>
                <c:pt idx="3598">
                  <c:v>179958645</c:v>
                </c:pt>
                <c:pt idx="3599">
                  <c:v>180001522</c:v>
                </c:pt>
                <c:pt idx="3600">
                  <c:v>180059331</c:v>
                </c:pt>
                <c:pt idx="3601">
                  <c:v>180101090</c:v>
                </c:pt>
                <c:pt idx="3602">
                  <c:v>180159544</c:v>
                </c:pt>
                <c:pt idx="3603">
                  <c:v>180201059</c:v>
                </c:pt>
                <c:pt idx="3604">
                  <c:v>180259231</c:v>
                </c:pt>
                <c:pt idx="3605">
                  <c:v>180301549</c:v>
                </c:pt>
                <c:pt idx="3606">
                  <c:v>180358466</c:v>
                </c:pt>
                <c:pt idx="3607">
                  <c:v>180402458</c:v>
                </c:pt>
                <c:pt idx="3608">
                  <c:v>180457401</c:v>
                </c:pt>
                <c:pt idx="3609">
                  <c:v>180503746</c:v>
                </c:pt>
                <c:pt idx="3610">
                  <c:v>180556023</c:v>
                </c:pt>
                <c:pt idx="3611">
                  <c:v>180605132</c:v>
                </c:pt>
                <c:pt idx="3612">
                  <c:v>180654609</c:v>
                </c:pt>
                <c:pt idx="3613">
                  <c:v>180706663</c:v>
                </c:pt>
                <c:pt idx="3614">
                  <c:v>180753117</c:v>
                </c:pt>
                <c:pt idx="3615">
                  <c:v>180808162</c:v>
                </c:pt>
                <c:pt idx="3616">
                  <c:v>180851820</c:v>
                </c:pt>
                <c:pt idx="3617">
                  <c:v>180909345</c:v>
                </c:pt>
                <c:pt idx="3618">
                  <c:v>180950809</c:v>
                </c:pt>
                <c:pt idx="3619">
                  <c:v>181010278</c:v>
                </c:pt>
                <c:pt idx="3620">
                  <c:v>181050079</c:v>
                </c:pt>
                <c:pt idx="3621">
                  <c:v>181110786</c:v>
                </c:pt>
                <c:pt idx="3622">
                  <c:v>181149814</c:v>
                </c:pt>
                <c:pt idx="3623">
                  <c:v>181210629</c:v>
                </c:pt>
                <c:pt idx="3624">
                  <c:v>181250065</c:v>
                </c:pt>
                <c:pt idx="3625">
                  <c:v>181310198</c:v>
                </c:pt>
                <c:pt idx="3626">
                  <c:v>181350786</c:v>
                </c:pt>
                <c:pt idx="3627">
                  <c:v>181409175</c:v>
                </c:pt>
                <c:pt idx="3628">
                  <c:v>181451853</c:v>
                </c:pt>
                <c:pt idx="3629">
                  <c:v>181507901</c:v>
                </c:pt>
                <c:pt idx="3630">
                  <c:v>181553196</c:v>
                </c:pt>
                <c:pt idx="3631">
                  <c:v>181606485</c:v>
                </c:pt>
                <c:pt idx="3632">
                  <c:v>181654786</c:v>
                </c:pt>
                <c:pt idx="3633">
                  <c:v>181704995</c:v>
                </c:pt>
                <c:pt idx="3634">
                  <c:v>181756203</c:v>
                </c:pt>
                <c:pt idx="3635">
                  <c:v>181803576</c:v>
                </c:pt>
                <c:pt idx="3636">
                  <c:v>181857546</c:v>
                </c:pt>
                <c:pt idx="3637">
                  <c:v>181902387</c:v>
                </c:pt>
                <c:pt idx="3638">
                  <c:v>181958633</c:v>
                </c:pt>
                <c:pt idx="3639">
                  <c:v>182001522</c:v>
                </c:pt>
                <c:pt idx="3640">
                  <c:v>182059297</c:v>
                </c:pt>
                <c:pt idx="3641">
                  <c:v>182101090</c:v>
                </c:pt>
                <c:pt idx="3642">
                  <c:v>182159519</c:v>
                </c:pt>
                <c:pt idx="3643">
                  <c:v>182201039</c:v>
                </c:pt>
                <c:pt idx="3644">
                  <c:v>182259254</c:v>
                </c:pt>
                <c:pt idx="3645">
                  <c:v>182301549</c:v>
                </c:pt>
                <c:pt idx="3646">
                  <c:v>182358447</c:v>
                </c:pt>
                <c:pt idx="3647">
                  <c:v>182402421</c:v>
                </c:pt>
                <c:pt idx="3648">
                  <c:v>182457377</c:v>
                </c:pt>
                <c:pt idx="3649">
                  <c:v>182503746</c:v>
                </c:pt>
                <c:pt idx="3650">
                  <c:v>182555979</c:v>
                </c:pt>
                <c:pt idx="3651">
                  <c:v>182605120</c:v>
                </c:pt>
                <c:pt idx="3652">
                  <c:v>182654589</c:v>
                </c:pt>
                <c:pt idx="3653">
                  <c:v>182706663</c:v>
                </c:pt>
                <c:pt idx="3654">
                  <c:v>182753143</c:v>
                </c:pt>
                <c:pt idx="3655">
                  <c:v>182808162</c:v>
                </c:pt>
                <c:pt idx="3656">
                  <c:v>182851820</c:v>
                </c:pt>
                <c:pt idx="3657">
                  <c:v>182909415</c:v>
                </c:pt>
                <c:pt idx="3658">
                  <c:v>182950809</c:v>
                </c:pt>
                <c:pt idx="3659">
                  <c:v>183010219</c:v>
                </c:pt>
                <c:pt idx="3660">
                  <c:v>183050097</c:v>
                </c:pt>
                <c:pt idx="3661">
                  <c:v>183110786</c:v>
                </c:pt>
                <c:pt idx="3662">
                  <c:v>183149838</c:v>
                </c:pt>
                <c:pt idx="3663">
                  <c:v>183210601</c:v>
                </c:pt>
                <c:pt idx="3664">
                  <c:v>183250124</c:v>
                </c:pt>
                <c:pt idx="3665">
                  <c:v>183310106</c:v>
                </c:pt>
                <c:pt idx="3666">
                  <c:v>183350786</c:v>
                </c:pt>
                <c:pt idx="3667">
                  <c:v>183409196</c:v>
                </c:pt>
                <c:pt idx="3668">
                  <c:v>183451894</c:v>
                </c:pt>
                <c:pt idx="3669">
                  <c:v>183507894</c:v>
                </c:pt>
                <c:pt idx="3670">
                  <c:v>183553175</c:v>
                </c:pt>
                <c:pt idx="3671">
                  <c:v>183606485</c:v>
                </c:pt>
                <c:pt idx="3672">
                  <c:v>183654786</c:v>
                </c:pt>
                <c:pt idx="3673">
                  <c:v>183704995</c:v>
                </c:pt>
                <c:pt idx="3674">
                  <c:v>183756203</c:v>
                </c:pt>
                <c:pt idx="3675">
                  <c:v>183803618</c:v>
                </c:pt>
                <c:pt idx="3676">
                  <c:v>183857586</c:v>
                </c:pt>
                <c:pt idx="3677">
                  <c:v>183902434</c:v>
                </c:pt>
                <c:pt idx="3678">
                  <c:v>183958645</c:v>
                </c:pt>
                <c:pt idx="3679">
                  <c:v>184001522</c:v>
                </c:pt>
                <c:pt idx="3680">
                  <c:v>184059297</c:v>
                </c:pt>
                <c:pt idx="3681">
                  <c:v>184101090</c:v>
                </c:pt>
                <c:pt idx="3682">
                  <c:v>184159488</c:v>
                </c:pt>
                <c:pt idx="3683">
                  <c:v>184201036</c:v>
                </c:pt>
                <c:pt idx="3684">
                  <c:v>184259254</c:v>
                </c:pt>
                <c:pt idx="3685">
                  <c:v>184301522</c:v>
                </c:pt>
                <c:pt idx="3686">
                  <c:v>184358512</c:v>
                </c:pt>
                <c:pt idx="3687">
                  <c:v>184402429</c:v>
                </c:pt>
                <c:pt idx="3688">
                  <c:v>184457330</c:v>
                </c:pt>
                <c:pt idx="3689">
                  <c:v>184503746</c:v>
                </c:pt>
                <c:pt idx="3690">
                  <c:v>184556023</c:v>
                </c:pt>
                <c:pt idx="3691">
                  <c:v>184605120</c:v>
                </c:pt>
                <c:pt idx="3692">
                  <c:v>184654609</c:v>
                </c:pt>
                <c:pt idx="3693">
                  <c:v>184706679</c:v>
                </c:pt>
                <c:pt idx="3694">
                  <c:v>184753143</c:v>
                </c:pt>
                <c:pt idx="3695">
                  <c:v>184808117</c:v>
                </c:pt>
                <c:pt idx="3696">
                  <c:v>184851773</c:v>
                </c:pt>
                <c:pt idx="3697">
                  <c:v>184909388</c:v>
                </c:pt>
                <c:pt idx="3698">
                  <c:v>184950786</c:v>
                </c:pt>
                <c:pt idx="3699">
                  <c:v>185010219</c:v>
                </c:pt>
                <c:pt idx="3700">
                  <c:v>185050079</c:v>
                </c:pt>
                <c:pt idx="3701">
                  <c:v>185110786</c:v>
                </c:pt>
                <c:pt idx="3702">
                  <c:v>185149820</c:v>
                </c:pt>
                <c:pt idx="3703">
                  <c:v>185210571</c:v>
                </c:pt>
                <c:pt idx="3704">
                  <c:v>185250129</c:v>
                </c:pt>
                <c:pt idx="3705">
                  <c:v>185310120</c:v>
                </c:pt>
                <c:pt idx="3706">
                  <c:v>185350786</c:v>
                </c:pt>
                <c:pt idx="3707">
                  <c:v>185409196</c:v>
                </c:pt>
                <c:pt idx="3708">
                  <c:v>185451894</c:v>
                </c:pt>
                <c:pt idx="3709">
                  <c:v>185507924</c:v>
                </c:pt>
                <c:pt idx="3710">
                  <c:v>185553175</c:v>
                </c:pt>
                <c:pt idx="3711">
                  <c:v>185606466</c:v>
                </c:pt>
                <c:pt idx="3712">
                  <c:v>185654786</c:v>
                </c:pt>
                <c:pt idx="3713">
                  <c:v>185704961</c:v>
                </c:pt>
                <c:pt idx="3714">
                  <c:v>185756203</c:v>
                </c:pt>
                <c:pt idx="3715">
                  <c:v>185803660</c:v>
                </c:pt>
                <c:pt idx="3716">
                  <c:v>185857611</c:v>
                </c:pt>
                <c:pt idx="3717">
                  <c:v>185902434</c:v>
                </c:pt>
                <c:pt idx="3718">
                  <c:v>185958633</c:v>
                </c:pt>
                <c:pt idx="3719">
                  <c:v>186001522</c:v>
                </c:pt>
                <c:pt idx="3720">
                  <c:v>186059331</c:v>
                </c:pt>
                <c:pt idx="3721">
                  <c:v>186101090</c:v>
                </c:pt>
                <c:pt idx="3722">
                  <c:v>186159488</c:v>
                </c:pt>
                <c:pt idx="3723">
                  <c:v>186201059</c:v>
                </c:pt>
                <c:pt idx="3724">
                  <c:v>186259231</c:v>
                </c:pt>
                <c:pt idx="3725">
                  <c:v>186301533</c:v>
                </c:pt>
                <c:pt idx="3726">
                  <c:v>186358485</c:v>
                </c:pt>
                <c:pt idx="3727">
                  <c:v>186402470</c:v>
                </c:pt>
                <c:pt idx="3728">
                  <c:v>186457353</c:v>
                </c:pt>
                <c:pt idx="3729">
                  <c:v>186503712</c:v>
                </c:pt>
                <c:pt idx="3730">
                  <c:v>186555979</c:v>
                </c:pt>
                <c:pt idx="3731">
                  <c:v>186605153</c:v>
                </c:pt>
                <c:pt idx="3732">
                  <c:v>186654633</c:v>
                </c:pt>
                <c:pt idx="3733">
                  <c:v>186706677</c:v>
                </c:pt>
                <c:pt idx="3734">
                  <c:v>186753143</c:v>
                </c:pt>
                <c:pt idx="3735">
                  <c:v>186808162</c:v>
                </c:pt>
                <c:pt idx="3736">
                  <c:v>186851820</c:v>
                </c:pt>
                <c:pt idx="3737">
                  <c:v>186909437</c:v>
                </c:pt>
                <c:pt idx="3738">
                  <c:v>186950786</c:v>
                </c:pt>
                <c:pt idx="3739">
                  <c:v>187010257</c:v>
                </c:pt>
                <c:pt idx="3740">
                  <c:v>187050124</c:v>
                </c:pt>
                <c:pt idx="3741">
                  <c:v>187110786</c:v>
                </c:pt>
                <c:pt idx="3742">
                  <c:v>187149814</c:v>
                </c:pt>
                <c:pt idx="3743">
                  <c:v>187210629</c:v>
                </c:pt>
                <c:pt idx="3744">
                  <c:v>187250124</c:v>
                </c:pt>
                <c:pt idx="3745">
                  <c:v>187310102</c:v>
                </c:pt>
                <c:pt idx="3746">
                  <c:v>187350809</c:v>
                </c:pt>
                <c:pt idx="3747">
                  <c:v>187409175</c:v>
                </c:pt>
                <c:pt idx="3748">
                  <c:v>187451867</c:v>
                </c:pt>
                <c:pt idx="3749">
                  <c:v>187507894</c:v>
                </c:pt>
                <c:pt idx="3750">
                  <c:v>187553175</c:v>
                </c:pt>
                <c:pt idx="3751">
                  <c:v>187606466</c:v>
                </c:pt>
                <c:pt idx="3752">
                  <c:v>187654786</c:v>
                </c:pt>
                <c:pt idx="3753">
                  <c:v>187704953</c:v>
                </c:pt>
                <c:pt idx="3754">
                  <c:v>187756203</c:v>
                </c:pt>
                <c:pt idx="3755">
                  <c:v>187803601</c:v>
                </c:pt>
                <c:pt idx="3756">
                  <c:v>187857611</c:v>
                </c:pt>
                <c:pt idx="3757">
                  <c:v>187902434</c:v>
                </c:pt>
                <c:pt idx="3758">
                  <c:v>187958670</c:v>
                </c:pt>
                <c:pt idx="3759">
                  <c:v>188001499</c:v>
                </c:pt>
                <c:pt idx="3760">
                  <c:v>188059303</c:v>
                </c:pt>
                <c:pt idx="3761">
                  <c:v>188101090</c:v>
                </c:pt>
                <c:pt idx="3762">
                  <c:v>188159519</c:v>
                </c:pt>
                <c:pt idx="3763">
                  <c:v>188201036</c:v>
                </c:pt>
                <c:pt idx="3764">
                  <c:v>188259231</c:v>
                </c:pt>
                <c:pt idx="3765">
                  <c:v>188301513</c:v>
                </c:pt>
                <c:pt idx="3766">
                  <c:v>188358540</c:v>
                </c:pt>
                <c:pt idx="3767">
                  <c:v>188402429</c:v>
                </c:pt>
                <c:pt idx="3768">
                  <c:v>188457378</c:v>
                </c:pt>
                <c:pt idx="3769">
                  <c:v>188503712</c:v>
                </c:pt>
                <c:pt idx="3770">
                  <c:v>188555979</c:v>
                </c:pt>
                <c:pt idx="3771">
                  <c:v>188605153</c:v>
                </c:pt>
                <c:pt idx="3772">
                  <c:v>188654589</c:v>
                </c:pt>
                <c:pt idx="3773">
                  <c:v>188706663</c:v>
                </c:pt>
                <c:pt idx="3774">
                  <c:v>188753175</c:v>
                </c:pt>
                <c:pt idx="3775">
                  <c:v>188808117</c:v>
                </c:pt>
                <c:pt idx="3776">
                  <c:v>188851820</c:v>
                </c:pt>
                <c:pt idx="3777">
                  <c:v>188909345</c:v>
                </c:pt>
                <c:pt idx="3778">
                  <c:v>188950786</c:v>
                </c:pt>
                <c:pt idx="3779">
                  <c:v>189010278</c:v>
                </c:pt>
                <c:pt idx="3780">
                  <c:v>189050124</c:v>
                </c:pt>
                <c:pt idx="3781">
                  <c:v>189110786</c:v>
                </c:pt>
                <c:pt idx="3782">
                  <c:v>189149890</c:v>
                </c:pt>
                <c:pt idx="3783">
                  <c:v>189210629</c:v>
                </c:pt>
                <c:pt idx="3784">
                  <c:v>189250124</c:v>
                </c:pt>
                <c:pt idx="3785">
                  <c:v>189310102</c:v>
                </c:pt>
                <c:pt idx="3786">
                  <c:v>189350809</c:v>
                </c:pt>
                <c:pt idx="3787">
                  <c:v>189409175</c:v>
                </c:pt>
                <c:pt idx="3788">
                  <c:v>189451894</c:v>
                </c:pt>
                <c:pt idx="3789">
                  <c:v>189507894</c:v>
                </c:pt>
                <c:pt idx="3790">
                  <c:v>189553205</c:v>
                </c:pt>
                <c:pt idx="3791">
                  <c:v>189606485</c:v>
                </c:pt>
                <c:pt idx="3792">
                  <c:v>189654786</c:v>
                </c:pt>
                <c:pt idx="3793">
                  <c:v>189704961</c:v>
                </c:pt>
                <c:pt idx="3794">
                  <c:v>189756252</c:v>
                </c:pt>
                <c:pt idx="3795">
                  <c:v>189803576</c:v>
                </c:pt>
                <c:pt idx="3796">
                  <c:v>189857586</c:v>
                </c:pt>
                <c:pt idx="3797">
                  <c:v>189902434</c:v>
                </c:pt>
                <c:pt idx="3798">
                  <c:v>189958645</c:v>
                </c:pt>
                <c:pt idx="3799">
                  <c:v>190001522</c:v>
                </c:pt>
                <c:pt idx="3800">
                  <c:v>190059297</c:v>
                </c:pt>
                <c:pt idx="3801">
                  <c:v>190101090</c:v>
                </c:pt>
                <c:pt idx="3802">
                  <c:v>190159519</c:v>
                </c:pt>
                <c:pt idx="3803">
                  <c:v>190201036</c:v>
                </c:pt>
                <c:pt idx="3804">
                  <c:v>190259231</c:v>
                </c:pt>
                <c:pt idx="3805">
                  <c:v>190301513</c:v>
                </c:pt>
                <c:pt idx="3806">
                  <c:v>190358485</c:v>
                </c:pt>
                <c:pt idx="3807">
                  <c:v>190402551</c:v>
                </c:pt>
                <c:pt idx="3808">
                  <c:v>190457377</c:v>
                </c:pt>
                <c:pt idx="3809">
                  <c:v>190503725</c:v>
                </c:pt>
                <c:pt idx="3810">
                  <c:v>190556023</c:v>
                </c:pt>
                <c:pt idx="3811">
                  <c:v>190605135</c:v>
                </c:pt>
                <c:pt idx="3812">
                  <c:v>190654609</c:v>
                </c:pt>
                <c:pt idx="3813">
                  <c:v>190706663</c:v>
                </c:pt>
                <c:pt idx="3814">
                  <c:v>190753117</c:v>
                </c:pt>
                <c:pt idx="3815">
                  <c:v>190808162</c:v>
                </c:pt>
                <c:pt idx="3816">
                  <c:v>190851820</c:v>
                </c:pt>
                <c:pt idx="3817">
                  <c:v>190909363</c:v>
                </c:pt>
                <c:pt idx="3818">
                  <c:v>190950786</c:v>
                </c:pt>
                <c:pt idx="3819">
                  <c:v>191010278</c:v>
                </c:pt>
                <c:pt idx="3820">
                  <c:v>191050097</c:v>
                </c:pt>
                <c:pt idx="3821">
                  <c:v>191110786</c:v>
                </c:pt>
                <c:pt idx="3822">
                  <c:v>191149890</c:v>
                </c:pt>
                <c:pt idx="3823">
                  <c:v>191210629</c:v>
                </c:pt>
                <c:pt idx="3824">
                  <c:v>191250097</c:v>
                </c:pt>
                <c:pt idx="3825">
                  <c:v>191310138</c:v>
                </c:pt>
                <c:pt idx="3826">
                  <c:v>191350809</c:v>
                </c:pt>
                <c:pt idx="3827">
                  <c:v>191409143</c:v>
                </c:pt>
                <c:pt idx="3828">
                  <c:v>191451862</c:v>
                </c:pt>
                <c:pt idx="3829">
                  <c:v>191507894</c:v>
                </c:pt>
                <c:pt idx="3830">
                  <c:v>191553202</c:v>
                </c:pt>
                <c:pt idx="3831">
                  <c:v>191606485</c:v>
                </c:pt>
                <c:pt idx="3832">
                  <c:v>191654786</c:v>
                </c:pt>
                <c:pt idx="3833">
                  <c:v>191704982</c:v>
                </c:pt>
                <c:pt idx="3834">
                  <c:v>191756252</c:v>
                </c:pt>
                <c:pt idx="3835">
                  <c:v>191803601</c:v>
                </c:pt>
                <c:pt idx="3836">
                  <c:v>191857568</c:v>
                </c:pt>
                <c:pt idx="3837">
                  <c:v>191902366</c:v>
                </c:pt>
                <c:pt idx="3838">
                  <c:v>191958645</c:v>
                </c:pt>
                <c:pt idx="3839">
                  <c:v>192001499</c:v>
                </c:pt>
                <c:pt idx="3840">
                  <c:v>192059282</c:v>
                </c:pt>
                <c:pt idx="3841">
                  <c:v>192101090</c:v>
                </c:pt>
                <c:pt idx="3842">
                  <c:v>192159488</c:v>
                </c:pt>
                <c:pt idx="3843">
                  <c:v>192201059</c:v>
                </c:pt>
                <c:pt idx="3844">
                  <c:v>192259234</c:v>
                </c:pt>
                <c:pt idx="3845">
                  <c:v>192301533</c:v>
                </c:pt>
                <c:pt idx="3846">
                  <c:v>192358466</c:v>
                </c:pt>
                <c:pt idx="3847">
                  <c:v>192402402</c:v>
                </c:pt>
                <c:pt idx="3848">
                  <c:v>192457377</c:v>
                </c:pt>
                <c:pt idx="3849">
                  <c:v>192503730</c:v>
                </c:pt>
                <c:pt idx="3850">
                  <c:v>192555967</c:v>
                </c:pt>
                <c:pt idx="3851">
                  <c:v>192605132</c:v>
                </c:pt>
                <c:pt idx="3852">
                  <c:v>192654609</c:v>
                </c:pt>
                <c:pt idx="3853">
                  <c:v>192706677</c:v>
                </c:pt>
                <c:pt idx="3854">
                  <c:v>192753117</c:v>
                </c:pt>
                <c:pt idx="3855">
                  <c:v>192808129</c:v>
                </c:pt>
                <c:pt idx="3856">
                  <c:v>192851820</c:v>
                </c:pt>
                <c:pt idx="3857">
                  <c:v>192909363</c:v>
                </c:pt>
                <c:pt idx="3858">
                  <c:v>192950786</c:v>
                </c:pt>
                <c:pt idx="3859">
                  <c:v>193010219</c:v>
                </c:pt>
                <c:pt idx="3860">
                  <c:v>193050124</c:v>
                </c:pt>
                <c:pt idx="3861">
                  <c:v>193110786</c:v>
                </c:pt>
                <c:pt idx="3862">
                  <c:v>193149890</c:v>
                </c:pt>
                <c:pt idx="3863">
                  <c:v>193210572</c:v>
                </c:pt>
                <c:pt idx="3864">
                  <c:v>193250148</c:v>
                </c:pt>
                <c:pt idx="3865">
                  <c:v>193310113</c:v>
                </c:pt>
                <c:pt idx="3866">
                  <c:v>193350786</c:v>
                </c:pt>
                <c:pt idx="3867">
                  <c:v>193409175</c:v>
                </c:pt>
                <c:pt idx="3868">
                  <c:v>193451894</c:v>
                </c:pt>
                <c:pt idx="3869">
                  <c:v>193507862</c:v>
                </c:pt>
                <c:pt idx="3870">
                  <c:v>193553202</c:v>
                </c:pt>
                <c:pt idx="3871">
                  <c:v>193606434</c:v>
                </c:pt>
                <c:pt idx="3872">
                  <c:v>193654786</c:v>
                </c:pt>
                <c:pt idx="3873">
                  <c:v>193704982</c:v>
                </c:pt>
                <c:pt idx="3874">
                  <c:v>193756222</c:v>
                </c:pt>
                <c:pt idx="3875">
                  <c:v>193803601</c:v>
                </c:pt>
                <c:pt idx="3876">
                  <c:v>193857611</c:v>
                </c:pt>
                <c:pt idx="3877">
                  <c:v>193902387</c:v>
                </c:pt>
                <c:pt idx="3878">
                  <c:v>193958633</c:v>
                </c:pt>
                <c:pt idx="3879">
                  <c:v>194001482</c:v>
                </c:pt>
                <c:pt idx="3880">
                  <c:v>194059331</c:v>
                </c:pt>
                <c:pt idx="3881">
                  <c:v>194101090</c:v>
                </c:pt>
                <c:pt idx="3882">
                  <c:v>194159544</c:v>
                </c:pt>
                <c:pt idx="3883">
                  <c:v>194201010</c:v>
                </c:pt>
                <c:pt idx="3884">
                  <c:v>194259272</c:v>
                </c:pt>
                <c:pt idx="3885">
                  <c:v>194301513</c:v>
                </c:pt>
                <c:pt idx="3886">
                  <c:v>194358512</c:v>
                </c:pt>
                <c:pt idx="3887">
                  <c:v>194402421</c:v>
                </c:pt>
                <c:pt idx="3888">
                  <c:v>194457377</c:v>
                </c:pt>
                <c:pt idx="3889">
                  <c:v>194503746</c:v>
                </c:pt>
                <c:pt idx="3890">
                  <c:v>194556046</c:v>
                </c:pt>
                <c:pt idx="3891">
                  <c:v>194605132</c:v>
                </c:pt>
                <c:pt idx="3892">
                  <c:v>194654609</c:v>
                </c:pt>
                <c:pt idx="3893">
                  <c:v>194706663</c:v>
                </c:pt>
                <c:pt idx="3894">
                  <c:v>194753143</c:v>
                </c:pt>
                <c:pt idx="3895">
                  <c:v>194808095</c:v>
                </c:pt>
                <c:pt idx="3896">
                  <c:v>194851820</c:v>
                </c:pt>
                <c:pt idx="3897">
                  <c:v>194909388</c:v>
                </c:pt>
                <c:pt idx="3898">
                  <c:v>194950786</c:v>
                </c:pt>
                <c:pt idx="3899">
                  <c:v>195010257</c:v>
                </c:pt>
                <c:pt idx="3900">
                  <c:v>195050124</c:v>
                </c:pt>
                <c:pt idx="3901">
                  <c:v>195110786</c:v>
                </c:pt>
                <c:pt idx="3902">
                  <c:v>195149890</c:v>
                </c:pt>
                <c:pt idx="3903">
                  <c:v>195210601</c:v>
                </c:pt>
                <c:pt idx="3904">
                  <c:v>195250148</c:v>
                </c:pt>
                <c:pt idx="3905">
                  <c:v>195310102</c:v>
                </c:pt>
                <c:pt idx="3906">
                  <c:v>195350786</c:v>
                </c:pt>
                <c:pt idx="3907">
                  <c:v>195409196</c:v>
                </c:pt>
                <c:pt idx="3908">
                  <c:v>195451862</c:v>
                </c:pt>
                <c:pt idx="3909">
                  <c:v>195507862</c:v>
                </c:pt>
                <c:pt idx="3910">
                  <c:v>195553196</c:v>
                </c:pt>
                <c:pt idx="3911">
                  <c:v>195606434</c:v>
                </c:pt>
                <c:pt idx="3912">
                  <c:v>195654809</c:v>
                </c:pt>
                <c:pt idx="3913">
                  <c:v>195704953</c:v>
                </c:pt>
                <c:pt idx="3914">
                  <c:v>195756203</c:v>
                </c:pt>
                <c:pt idx="3915">
                  <c:v>195803618</c:v>
                </c:pt>
                <c:pt idx="3916">
                  <c:v>195857611</c:v>
                </c:pt>
                <c:pt idx="3917">
                  <c:v>195902434</c:v>
                </c:pt>
                <c:pt idx="3918">
                  <c:v>195958670</c:v>
                </c:pt>
                <c:pt idx="3919">
                  <c:v>196001522</c:v>
                </c:pt>
                <c:pt idx="3920">
                  <c:v>196059303</c:v>
                </c:pt>
                <c:pt idx="3921">
                  <c:v>196101090</c:v>
                </c:pt>
                <c:pt idx="3922">
                  <c:v>196159519</c:v>
                </c:pt>
                <c:pt idx="3923">
                  <c:v>196201036</c:v>
                </c:pt>
                <c:pt idx="3924">
                  <c:v>196259331</c:v>
                </c:pt>
                <c:pt idx="3925">
                  <c:v>196301513</c:v>
                </c:pt>
                <c:pt idx="3926">
                  <c:v>196358512</c:v>
                </c:pt>
                <c:pt idx="3927">
                  <c:v>196402421</c:v>
                </c:pt>
                <c:pt idx="3928">
                  <c:v>196457377</c:v>
                </c:pt>
                <c:pt idx="3929">
                  <c:v>196503712</c:v>
                </c:pt>
                <c:pt idx="3930">
                  <c:v>196556000</c:v>
                </c:pt>
                <c:pt idx="3931">
                  <c:v>196605120</c:v>
                </c:pt>
                <c:pt idx="3932">
                  <c:v>196654633</c:v>
                </c:pt>
                <c:pt idx="3933">
                  <c:v>196706699</c:v>
                </c:pt>
                <c:pt idx="3934">
                  <c:v>196753175</c:v>
                </c:pt>
                <c:pt idx="3935">
                  <c:v>196808137</c:v>
                </c:pt>
                <c:pt idx="3936">
                  <c:v>196851833</c:v>
                </c:pt>
                <c:pt idx="3937">
                  <c:v>196909345</c:v>
                </c:pt>
                <c:pt idx="3938">
                  <c:v>196950786</c:v>
                </c:pt>
                <c:pt idx="3939">
                  <c:v>197010257</c:v>
                </c:pt>
                <c:pt idx="3940">
                  <c:v>197050129</c:v>
                </c:pt>
                <c:pt idx="3941">
                  <c:v>197110786</c:v>
                </c:pt>
                <c:pt idx="3942">
                  <c:v>197149838</c:v>
                </c:pt>
                <c:pt idx="3943">
                  <c:v>197210629</c:v>
                </c:pt>
                <c:pt idx="3944">
                  <c:v>197250124</c:v>
                </c:pt>
                <c:pt idx="3945">
                  <c:v>197310106</c:v>
                </c:pt>
                <c:pt idx="3946">
                  <c:v>197350786</c:v>
                </c:pt>
                <c:pt idx="3947">
                  <c:v>197409143</c:v>
                </c:pt>
                <c:pt idx="3948">
                  <c:v>197451833</c:v>
                </c:pt>
                <c:pt idx="3949">
                  <c:v>197507862</c:v>
                </c:pt>
                <c:pt idx="3950">
                  <c:v>197553202</c:v>
                </c:pt>
                <c:pt idx="3951">
                  <c:v>197606442</c:v>
                </c:pt>
                <c:pt idx="3952">
                  <c:v>197654786</c:v>
                </c:pt>
                <c:pt idx="3953">
                  <c:v>197704953</c:v>
                </c:pt>
                <c:pt idx="3954">
                  <c:v>197756222</c:v>
                </c:pt>
                <c:pt idx="3955">
                  <c:v>197803601</c:v>
                </c:pt>
                <c:pt idx="3956">
                  <c:v>197857586</c:v>
                </c:pt>
                <c:pt idx="3957">
                  <c:v>197902434</c:v>
                </c:pt>
                <c:pt idx="3958">
                  <c:v>197958609</c:v>
                </c:pt>
                <c:pt idx="3959">
                  <c:v>198001499</c:v>
                </c:pt>
                <c:pt idx="3960">
                  <c:v>198059297</c:v>
                </c:pt>
                <c:pt idx="3961">
                  <c:v>198100984</c:v>
                </c:pt>
                <c:pt idx="3962">
                  <c:v>198159544</c:v>
                </c:pt>
                <c:pt idx="3963">
                  <c:v>198201036</c:v>
                </c:pt>
                <c:pt idx="3964">
                  <c:v>198259231</c:v>
                </c:pt>
                <c:pt idx="3965">
                  <c:v>198301478</c:v>
                </c:pt>
                <c:pt idx="3966">
                  <c:v>198358540</c:v>
                </c:pt>
                <c:pt idx="3967">
                  <c:v>198402421</c:v>
                </c:pt>
                <c:pt idx="3968">
                  <c:v>198457401</c:v>
                </c:pt>
                <c:pt idx="3969">
                  <c:v>198503712</c:v>
                </c:pt>
                <c:pt idx="3970">
                  <c:v>198556000</c:v>
                </c:pt>
                <c:pt idx="3971">
                  <c:v>198605234</c:v>
                </c:pt>
                <c:pt idx="3972">
                  <c:v>198654570</c:v>
                </c:pt>
                <c:pt idx="3973">
                  <c:v>198706663</c:v>
                </c:pt>
                <c:pt idx="3974">
                  <c:v>198753117</c:v>
                </c:pt>
                <c:pt idx="3975">
                  <c:v>198808162</c:v>
                </c:pt>
                <c:pt idx="3976">
                  <c:v>198851820</c:v>
                </c:pt>
                <c:pt idx="3977">
                  <c:v>198909345</c:v>
                </c:pt>
                <c:pt idx="3978">
                  <c:v>198950786</c:v>
                </c:pt>
                <c:pt idx="3979">
                  <c:v>199010257</c:v>
                </c:pt>
                <c:pt idx="3980">
                  <c:v>199050097</c:v>
                </c:pt>
                <c:pt idx="3981">
                  <c:v>199110786</c:v>
                </c:pt>
                <c:pt idx="3982">
                  <c:v>199149890</c:v>
                </c:pt>
                <c:pt idx="3983">
                  <c:v>199210629</c:v>
                </c:pt>
                <c:pt idx="3984">
                  <c:v>199250079</c:v>
                </c:pt>
                <c:pt idx="3985">
                  <c:v>199310102</c:v>
                </c:pt>
                <c:pt idx="3986">
                  <c:v>199350809</c:v>
                </c:pt>
                <c:pt idx="3987">
                  <c:v>199409143</c:v>
                </c:pt>
                <c:pt idx="3988">
                  <c:v>199451894</c:v>
                </c:pt>
                <c:pt idx="3989">
                  <c:v>199507853</c:v>
                </c:pt>
                <c:pt idx="3990">
                  <c:v>199553243</c:v>
                </c:pt>
                <c:pt idx="3991">
                  <c:v>199606466</c:v>
                </c:pt>
                <c:pt idx="3992">
                  <c:v>199654786</c:v>
                </c:pt>
                <c:pt idx="3993">
                  <c:v>199704953</c:v>
                </c:pt>
                <c:pt idx="3994">
                  <c:v>199756252</c:v>
                </c:pt>
                <c:pt idx="3995">
                  <c:v>199803576</c:v>
                </c:pt>
                <c:pt idx="3996">
                  <c:v>199857562</c:v>
                </c:pt>
                <c:pt idx="3997">
                  <c:v>199902434</c:v>
                </c:pt>
                <c:pt idx="3998">
                  <c:v>199958670</c:v>
                </c:pt>
                <c:pt idx="3999">
                  <c:v>200001522</c:v>
                </c:pt>
                <c:pt idx="4000">
                  <c:v>200059331</c:v>
                </c:pt>
                <c:pt idx="4001">
                  <c:v>200101090</c:v>
                </c:pt>
                <c:pt idx="4002">
                  <c:v>200159519</c:v>
                </c:pt>
                <c:pt idx="4003">
                  <c:v>200201036</c:v>
                </c:pt>
                <c:pt idx="4004">
                  <c:v>200259231</c:v>
                </c:pt>
                <c:pt idx="4005">
                  <c:v>200301513</c:v>
                </c:pt>
                <c:pt idx="4006">
                  <c:v>200358485</c:v>
                </c:pt>
                <c:pt idx="4007">
                  <c:v>200402402</c:v>
                </c:pt>
                <c:pt idx="4008">
                  <c:v>200457401</c:v>
                </c:pt>
                <c:pt idx="4009">
                  <c:v>200503725</c:v>
                </c:pt>
                <c:pt idx="4010">
                  <c:v>200556000</c:v>
                </c:pt>
                <c:pt idx="4011">
                  <c:v>200605120</c:v>
                </c:pt>
                <c:pt idx="4012">
                  <c:v>200654609</c:v>
                </c:pt>
                <c:pt idx="4013">
                  <c:v>200706677</c:v>
                </c:pt>
                <c:pt idx="4014">
                  <c:v>200753143</c:v>
                </c:pt>
                <c:pt idx="4015">
                  <c:v>200808162</c:v>
                </c:pt>
                <c:pt idx="4016">
                  <c:v>200851833</c:v>
                </c:pt>
                <c:pt idx="4017">
                  <c:v>200909363</c:v>
                </c:pt>
                <c:pt idx="4018">
                  <c:v>200950786</c:v>
                </c:pt>
                <c:pt idx="4019">
                  <c:v>201010257</c:v>
                </c:pt>
                <c:pt idx="4020">
                  <c:v>201050097</c:v>
                </c:pt>
                <c:pt idx="4021">
                  <c:v>201110786</c:v>
                </c:pt>
                <c:pt idx="4022">
                  <c:v>201149814</c:v>
                </c:pt>
                <c:pt idx="4023">
                  <c:v>201210629</c:v>
                </c:pt>
                <c:pt idx="4024">
                  <c:v>201250072</c:v>
                </c:pt>
                <c:pt idx="4025">
                  <c:v>201310138</c:v>
                </c:pt>
                <c:pt idx="4026">
                  <c:v>201350809</c:v>
                </c:pt>
                <c:pt idx="4027">
                  <c:v>201409143</c:v>
                </c:pt>
                <c:pt idx="4028">
                  <c:v>201451853</c:v>
                </c:pt>
                <c:pt idx="4029">
                  <c:v>201507833</c:v>
                </c:pt>
                <c:pt idx="4030">
                  <c:v>201553196</c:v>
                </c:pt>
                <c:pt idx="4031">
                  <c:v>201606466</c:v>
                </c:pt>
                <c:pt idx="4032">
                  <c:v>201654786</c:v>
                </c:pt>
                <c:pt idx="4033">
                  <c:v>201704995</c:v>
                </c:pt>
                <c:pt idx="4034">
                  <c:v>201756222</c:v>
                </c:pt>
                <c:pt idx="4035">
                  <c:v>201803601</c:v>
                </c:pt>
                <c:pt idx="4036">
                  <c:v>201857562</c:v>
                </c:pt>
                <c:pt idx="4037">
                  <c:v>201902387</c:v>
                </c:pt>
                <c:pt idx="4038">
                  <c:v>201958633</c:v>
                </c:pt>
                <c:pt idx="4039">
                  <c:v>202001499</c:v>
                </c:pt>
                <c:pt idx="4040">
                  <c:v>202059297</c:v>
                </c:pt>
                <c:pt idx="4041">
                  <c:v>202100984</c:v>
                </c:pt>
                <c:pt idx="4042">
                  <c:v>202159544</c:v>
                </c:pt>
                <c:pt idx="4043">
                  <c:v>202201036</c:v>
                </c:pt>
                <c:pt idx="4044">
                  <c:v>202259231</c:v>
                </c:pt>
                <c:pt idx="4045">
                  <c:v>202301549</c:v>
                </c:pt>
                <c:pt idx="4046">
                  <c:v>202358466</c:v>
                </c:pt>
                <c:pt idx="4047">
                  <c:v>202402397</c:v>
                </c:pt>
                <c:pt idx="4048">
                  <c:v>202457353</c:v>
                </c:pt>
                <c:pt idx="4049">
                  <c:v>202503766</c:v>
                </c:pt>
                <c:pt idx="4050">
                  <c:v>202555979</c:v>
                </c:pt>
                <c:pt idx="4051">
                  <c:v>202605120</c:v>
                </c:pt>
                <c:pt idx="4052">
                  <c:v>202654609</c:v>
                </c:pt>
                <c:pt idx="4053">
                  <c:v>202706714</c:v>
                </c:pt>
                <c:pt idx="4054">
                  <c:v>202753117</c:v>
                </c:pt>
                <c:pt idx="4055">
                  <c:v>202808129</c:v>
                </c:pt>
                <c:pt idx="4056">
                  <c:v>202851773</c:v>
                </c:pt>
                <c:pt idx="4057">
                  <c:v>202909415</c:v>
                </c:pt>
                <c:pt idx="4058">
                  <c:v>202950786</c:v>
                </c:pt>
                <c:pt idx="4059">
                  <c:v>203010219</c:v>
                </c:pt>
                <c:pt idx="4060">
                  <c:v>203050065</c:v>
                </c:pt>
                <c:pt idx="4061">
                  <c:v>203110786</c:v>
                </c:pt>
                <c:pt idx="4062">
                  <c:v>203149890</c:v>
                </c:pt>
                <c:pt idx="4063">
                  <c:v>203210663</c:v>
                </c:pt>
                <c:pt idx="4064">
                  <c:v>203250124</c:v>
                </c:pt>
                <c:pt idx="4065">
                  <c:v>203310120</c:v>
                </c:pt>
                <c:pt idx="4066">
                  <c:v>203350786</c:v>
                </c:pt>
                <c:pt idx="4067">
                  <c:v>203409196</c:v>
                </c:pt>
                <c:pt idx="4068">
                  <c:v>203451853</c:v>
                </c:pt>
                <c:pt idx="4069">
                  <c:v>203507853</c:v>
                </c:pt>
                <c:pt idx="4070">
                  <c:v>203553175</c:v>
                </c:pt>
                <c:pt idx="4071">
                  <c:v>203606466</c:v>
                </c:pt>
                <c:pt idx="4072">
                  <c:v>203654786</c:v>
                </c:pt>
                <c:pt idx="4073">
                  <c:v>203704961</c:v>
                </c:pt>
                <c:pt idx="4074">
                  <c:v>203756203</c:v>
                </c:pt>
                <c:pt idx="4075">
                  <c:v>203803601</c:v>
                </c:pt>
                <c:pt idx="4076">
                  <c:v>203857562</c:v>
                </c:pt>
                <c:pt idx="4077">
                  <c:v>203902434</c:v>
                </c:pt>
                <c:pt idx="4078">
                  <c:v>203958633</c:v>
                </c:pt>
                <c:pt idx="4079">
                  <c:v>204001482</c:v>
                </c:pt>
                <c:pt idx="4080">
                  <c:v>204059331</c:v>
                </c:pt>
                <c:pt idx="4081">
                  <c:v>204101090</c:v>
                </c:pt>
                <c:pt idx="4082">
                  <c:v>204159473</c:v>
                </c:pt>
                <c:pt idx="4083">
                  <c:v>204201036</c:v>
                </c:pt>
                <c:pt idx="4084">
                  <c:v>204259231</c:v>
                </c:pt>
                <c:pt idx="4085">
                  <c:v>204301522</c:v>
                </c:pt>
                <c:pt idx="4086">
                  <c:v>204358485</c:v>
                </c:pt>
                <c:pt idx="4087">
                  <c:v>204402429</c:v>
                </c:pt>
                <c:pt idx="4088">
                  <c:v>204457330</c:v>
                </c:pt>
                <c:pt idx="4089">
                  <c:v>204503730</c:v>
                </c:pt>
                <c:pt idx="4090">
                  <c:v>204556000</c:v>
                </c:pt>
                <c:pt idx="4091">
                  <c:v>204605132</c:v>
                </c:pt>
                <c:pt idx="4092">
                  <c:v>204654609</c:v>
                </c:pt>
                <c:pt idx="4093">
                  <c:v>204706663</c:v>
                </c:pt>
                <c:pt idx="4094">
                  <c:v>204753117</c:v>
                </c:pt>
                <c:pt idx="4095">
                  <c:v>204808117</c:v>
                </c:pt>
                <c:pt idx="4096">
                  <c:v>204851799</c:v>
                </c:pt>
                <c:pt idx="4097">
                  <c:v>204909437</c:v>
                </c:pt>
                <c:pt idx="4098">
                  <c:v>204950786</c:v>
                </c:pt>
                <c:pt idx="4099">
                  <c:v>205010257</c:v>
                </c:pt>
                <c:pt idx="4100">
                  <c:v>205050097</c:v>
                </c:pt>
                <c:pt idx="4101">
                  <c:v>205110786</c:v>
                </c:pt>
                <c:pt idx="4102">
                  <c:v>205149788</c:v>
                </c:pt>
                <c:pt idx="4103">
                  <c:v>205210629</c:v>
                </c:pt>
                <c:pt idx="4104">
                  <c:v>205250097</c:v>
                </c:pt>
                <c:pt idx="4105">
                  <c:v>205310138</c:v>
                </c:pt>
                <c:pt idx="4106">
                  <c:v>205350786</c:v>
                </c:pt>
                <c:pt idx="4107">
                  <c:v>205409205</c:v>
                </c:pt>
                <c:pt idx="4108">
                  <c:v>205451894</c:v>
                </c:pt>
                <c:pt idx="4109">
                  <c:v>205507924</c:v>
                </c:pt>
                <c:pt idx="4110">
                  <c:v>205553196</c:v>
                </c:pt>
                <c:pt idx="4111">
                  <c:v>205606447</c:v>
                </c:pt>
                <c:pt idx="4112">
                  <c:v>205654786</c:v>
                </c:pt>
                <c:pt idx="4113">
                  <c:v>205704982</c:v>
                </c:pt>
                <c:pt idx="4114">
                  <c:v>205756203</c:v>
                </c:pt>
                <c:pt idx="4115">
                  <c:v>205803601</c:v>
                </c:pt>
                <c:pt idx="4116">
                  <c:v>205857562</c:v>
                </c:pt>
                <c:pt idx="4117">
                  <c:v>205902434</c:v>
                </c:pt>
                <c:pt idx="4118">
                  <c:v>205958562</c:v>
                </c:pt>
                <c:pt idx="4119">
                  <c:v>206001482</c:v>
                </c:pt>
                <c:pt idx="4120">
                  <c:v>206059356</c:v>
                </c:pt>
                <c:pt idx="4121">
                  <c:v>206101090</c:v>
                </c:pt>
                <c:pt idx="4122">
                  <c:v>206159488</c:v>
                </c:pt>
                <c:pt idx="4123">
                  <c:v>206201059</c:v>
                </c:pt>
                <c:pt idx="4124">
                  <c:v>206259231</c:v>
                </c:pt>
                <c:pt idx="4125">
                  <c:v>206301513</c:v>
                </c:pt>
                <c:pt idx="4126">
                  <c:v>206358466</c:v>
                </c:pt>
                <c:pt idx="4127">
                  <c:v>206402458</c:v>
                </c:pt>
                <c:pt idx="4128">
                  <c:v>206457314</c:v>
                </c:pt>
                <c:pt idx="4129">
                  <c:v>206503712</c:v>
                </c:pt>
                <c:pt idx="4130">
                  <c:v>206555979</c:v>
                </c:pt>
                <c:pt idx="4131">
                  <c:v>206605153</c:v>
                </c:pt>
                <c:pt idx="4132">
                  <c:v>206654589</c:v>
                </c:pt>
                <c:pt idx="4133">
                  <c:v>206706679</c:v>
                </c:pt>
                <c:pt idx="4134">
                  <c:v>206753085</c:v>
                </c:pt>
                <c:pt idx="4135">
                  <c:v>206808173</c:v>
                </c:pt>
                <c:pt idx="4136">
                  <c:v>206851799</c:v>
                </c:pt>
                <c:pt idx="4137">
                  <c:v>206909363</c:v>
                </c:pt>
                <c:pt idx="4138">
                  <c:v>206950786</c:v>
                </c:pt>
                <c:pt idx="4139">
                  <c:v>207010257</c:v>
                </c:pt>
                <c:pt idx="4140">
                  <c:v>207050124</c:v>
                </c:pt>
                <c:pt idx="4141">
                  <c:v>207110786</c:v>
                </c:pt>
                <c:pt idx="4142">
                  <c:v>207149890</c:v>
                </c:pt>
                <c:pt idx="4143">
                  <c:v>207210629</c:v>
                </c:pt>
                <c:pt idx="4144">
                  <c:v>207250079</c:v>
                </c:pt>
                <c:pt idx="4145">
                  <c:v>207310102</c:v>
                </c:pt>
                <c:pt idx="4146">
                  <c:v>207350786</c:v>
                </c:pt>
                <c:pt idx="4147">
                  <c:v>207409175</c:v>
                </c:pt>
                <c:pt idx="4148">
                  <c:v>207451862</c:v>
                </c:pt>
                <c:pt idx="4149">
                  <c:v>207507924</c:v>
                </c:pt>
                <c:pt idx="4150">
                  <c:v>207553234</c:v>
                </c:pt>
                <c:pt idx="4151">
                  <c:v>207606512</c:v>
                </c:pt>
                <c:pt idx="4152">
                  <c:v>207654786</c:v>
                </c:pt>
                <c:pt idx="4153">
                  <c:v>207704953</c:v>
                </c:pt>
                <c:pt idx="4154">
                  <c:v>207756222</c:v>
                </c:pt>
                <c:pt idx="4155">
                  <c:v>207803601</c:v>
                </c:pt>
                <c:pt idx="4156">
                  <c:v>207857586</c:v>
                </c:pt>
                <c:pt idx="4157">
                  <c:v>207902434</c:v>
                </c:pt>
                <c:pt idx="4158">
                  <c:v>207958645</c:v>
                </c:pt>
                <c:pt idx="4159">
                  <c:v>208001499</c:v>
                </c:pt>
                <c:pt idx="4160">
                  <c:v>208059297</c:v>
                </c:pt>
                <c:pt idx="4161">
                  <c:v>208101090</c:v>
                </c:pt>
                <c:pt idx="4162">
                  <c:v>208159519</c:v>
                </c:pt>
                <c:pt idx="4163">
                  <c:v>208201036</c:v>
                </c:pt>
                <c:pt idx="4164">
                  <c:v>208259231</c:v>
                </c:pt>
                <c:pt idx="4165">
                  <c:v>208301513</c:v>
                </c:pt>
                <c:pt idx="4166">
                  <c:v>208358485</c:v>
                </c:pt>
                <c:pt idx="4167">
                  <c:v>208402458</c:v>
                </c:pt>
                <c:pt idx="4168">
                  <c:v>208457401</c:v>
                </c:pt>
                <c:pt idx="4169">
                  <c:v>208503766</c:v>
                </c:pt>
                <c:pt idx="4170">
                  <c:v>208556000</c:v>
                </c:pt>
                <c:pt idx="4171">
                  <c:v>208605153</c:v>
                </c:pt>
                <c:pt idx="4172">
                  <c:v>208654562</c:v>
                </c:pt>
                <c:pt idx="4173">
                  <c:v>208706663</c:v>
                </c:pt>
                <c:pt idx="4174">
                  <c:v>208753117</c:v>
                </c:pt>
                <c:pt idx="4175">
                  <c:v>208808129</c:v>
                </c:pt>
                <c:pt idx="4176">
                  <c:v>208851820</c:v>
                </c:pt>
                <c:pt idx="4177">
                  <c:v>208909363</c:v>
                </c:pt>
                <c:pt idx="4178">
                  <c:v>208950786</c:v>
                </c:pt>
                <c:pt idx="4179">
                  <c:v>209010278</c:v>
                </c:pt>
                <c:pt idx="4180">
                  <c:v>209050097</c:v>
                </c:pt>
                <c:pt idx="4181">
                  <c:v>209110786</c:v>
                </c:pt>
                <c:pt idx="4182">
                  <c:v>209149838</c:v>
                </c:pt>
                <c:pt idx="4183">
                  <c:v>209210663</c:v>
                </c:pt>
                <c:pt idx="4184">
                  <c:v>209250097</c:v>
                </c:pt>
                <c:pt idx="4185">
                  <c:v>209310120</c:v>
                </c:pt>
                <c:pt idx="4186">
                  <c:v>209350786</c:v>
                </c:pt>
                <c:pt idx="4187">
                  <c:v>209409196</c:v>
                </c:pt>
                <c:pt idx="4188">
                  <c:v>209451853</c:v>
                </c:pt>
                <c:pt idx="4189">
                  <c:v>209507862</c:v>
                </c:pt>
                <c:pt idx="4190">
                  <c:v>209553205</c:v>
                </c:pt>
                <c:pt idx="4191">
                  <c:v>209606512</c:v>
                </c:pt>
                <c:pt idx="4192">
                  <c:v>209654786</c:v>
                </c:pt>
                <c:pt idx="4193">
                  <c:v>209704995</c:v>
                </c:pt>
                <c:pt idx="4194">
                  <c:v>209756252</c:v>
                </c:pt>
                <c:pt idx="4195">
                  <c:v>209803601</c:v>
                </c:pt>
                <c:pt idx="4196">
                  <c:v>209857562</c:v>
                </c:pt>
                <c:pt idx="4197">
                  <c:v>209902434</c:v>
                </c:pt>
                <c:pt idx="4198">
                  <c:v>209958645</c:v>
                </c:pt>
                <c:pt idx="4199">
                  <c:v>210001522</c:v>
                </c:pt>
                <c:pt idx="4200">
                  <c:v>210059282</c:v>
                </c:pt>
                <c:pt idx="4201">
                  <c:v>210101090</c:v>
                </c:pt>
                <c:pt idx="4202">
                  <c:v>210159519</c:v>
                </c:pt>
                <c:pt idx="4203">
                  <c:v>210201036</c:v>
                </c:pt>
                <c:pt idx="4204">
                  <c:v>210259231</c:v>
                </c:pt>
                <c:pt idx="4205">
                  <c:v>210301513</c:v>
                </c:pt>
                <c:pt idx="4206">
                  <c:v>210358485</c:v>
                </c:pt>
                <c:pt idx="4207">
                  <c:v>210402458</c:v>
                </c:pt>
                <c:pt idx="4208">
                  <c:v>210457377</c:v>
                </c:pt>
                <c:pt idx="4209">
                  <c:v>210503725</c:v>
                </c:pt>
                <c:pt idx="4210">
                  <c:v>210556046</c:v>
                </c:pt>
                <c:pt idx="4211">
                  <c:v>210605120</c:v>
                </c:pt>
                <c:pt idx="4212">
                  <c:v>210654589</c:v>
                </c:pt>
                <c:pt idx="4213">
                  <c:v>210706677</c:v>
                </c:pt>
                <c:pt idx="4214">
                  <c:v>210753117</c:v>
                </c:pt>
                <c:pt idx="4215">
                  <c:v>210808173</c:v>
                </c:pt>
                <c:pt idx="4216">
                  <c:v>210851820</c:v>
                </c:pt>
                <c:pt idx="4217">
                  <c:v>210909388</c:v>
                </c:pt>
                <c:pt idx="4218">
                  <c:v>210950786</c:v>
                </c:pt>
                <c:pt idx="4219">
                  <c:v>211010257</c:v>
                </c:pt>
                <c:pt idx="4220">
                  <c:v>211050065</c:v>
                </c:pt>
                <c:pt idx="4221">
                  <c:v>211110786</c:v>
                </c:pt>
                <c:pt idx="4222">
                  <c:v>211149838</c:v>
                </c:pt>
                <c:pt idx="4223">
                  <c:v>211210629</c:v>
                </c:pt>
                <c:pt idx="4224">
                  <c:v>211250124</c:v>
                </c:pt>
                <c:pt idx="4225">
                  <c:v>211310138</c:v>
                </c:pt>
                <c:pt idx="4226">
                  <c:v>211350786</c:v>
                </c:pt>
                <c:pt idx="4227">
                  <c:v>211409175</c:v>
                </c:pt>
                <c:pt idx="4228">
                  <c:v>211451894</c:v>
                </c:pt>
                <c:pt idx="4229">
                  <c:v>211507867</c:v>
                </c:pt>
                <c:pt idx="4230">
                  <c:v>211553196</c:v>
                </c:pt>
                <c:pt idx="4231">
                  <c:v>211606485</c:v>
                </c:pt>
                <c:pt idx="4232">
                  <c:v>211654786</c:v>
                </c:pt>
                <c:pt idx="4233">
                  <c:v>211704995</c:v>
                </c:pt>
                <c:pt idx="4234">
                  <c:v>211756203</c:v>
                </c:pt>
                <c:pt idx="4235">
                  <c:v>211803618</c:v>
                </c:pt>
                <c:pt idx="4236">
                  <c:v>211857562</c:v>
                </c:pt>
                <c:pt idx="4237">
                  <c:v>211902366</c:v>
                </c:pt>
                <c:pt idx="4238">
                  <c:v>211958645</c:v>
                </c:pt>
                <c:pt idx="4239">
                  <c:v>212001467</c:v>
                </c:pt>
                <c:pt idx="4240">
                  <c:v>212059356</c:v>
                </c:pt>
                <c:pt idx="4241">
                  <c:v>212101090</c:v>
                </c:pt>
                <c:pt idx="4242">
                  <c:v>212159544</c:v>
                </c:pt>
                <c:pt idx="4243">
                  <c:v>212200982</c:v>
                </c:pt>
                <c:pt idx="4244">
                  <c:v>212259272</c:v>
                </c:pt>
                <c:pt idx="4245">
                  <c:v>212301533</c:v>
                </c:pt>
                <c:pt idx="4246">
                  <c:v>212358466</c:v>
                </c:pt>
                <c:pt idx="4247">
                  <c:v>212402421</c:v>
                </c:pt>
                <c:pt idx="4248">
                  <c:v>212457377</c:v>
                </c:pt>
                <c:pt idx="4249">
                  <c:v>212503725</c:v>
                </c:pt>
                <c:pt idx="4250">
                  <c:v>212556023</c:v>
                </c:pt>
                <c:pt idx="4251">
                  <c:v>212605153</c:v>
                </c:pt>
                <c:pt idx="4252">
                  <c:v>212654589</c:v>
                </c:pt>
                <c:pt idx="4253">
                  <c:v>212706677</c:v>
                </c:pt>
                <c:pt idx="4254">
                  <c:v>212753117</c:v>
                </c:pt>
                <c:pt idx="4255">
                  <c:v>212808117</c:v>
                </c:pt>
                <c:pt idx="4256">
                  <c:v>212851799</c:v>
                </c:pt>
                <c:pt idx="4257">
                  <c:v>212909388</c:v>
                </c:pt>
                <c:pt idx="4258">
                  <c:v>212950786</c:v>
                </c:pt>
                <c:pt idx="4259">
                  <c:v>213010257</c:v>
                </c:pt>
                <c:pt idx="4260">
                  <c:v>213050097</c:v>
                </c:pt>
                <c:pt idx="4261">
                  <c:v>213110786</c:v>
                </c:pt>
                <c:pt idx="4262">
                  <c:v>213149814</c:v>
                </c:pt>
                <c:pt idx="4263">
                  <c:v>213210601</c:v>
                </c:pt>
                <c:pt idx="4264">
                  <c:v>213250124</c:v>
                </c:pt>
                <c:pt idx="4265">
                  <c:v>213310102</c:v>
                </c:pt>
                <c:pt idx="4266">
                  <c:v>213350786</c:v>
                </c:pt>
                <c:pt idx="4267">
                  <c:v>213409175</c:v>
                </c:pt>
                <c:pt idx="4268">
                  <c:v>213451894</c:v>
                </c:pt>
                <c:pt idx="4269">
                  <c:v>213507894</c:v>
                </c:pt>
                <c:pt idx="4270">
                  <c:v>213553175</c:v>
                </c:pt>
                <c:pt idx="4271">
                  <c:v>213606434</c:v>
                </c:pt>
                <c:pt idx="4272">
                  <c:v>213654786</c:v>
                </c:pt>
                <c:pt idx="4273">
                  <c:v>213704961</c:v>
                </c:pt>
                <c:pt idx="4274">
                  <c:v>213756222</c:v>
                </c:pt>
                <c:pt idx="4275">
                  <c:v>213803601</c:v>
                </c:pt>
                <c:pt idx="4276">
                  <c:v>213857586</c:v>
                </c:pt>
                <c:pt idx="4277">
                  <c:v>213902434</c:v>
                </c:pt>
                <c:pt idx="4278">
                  <c:v>213958633</c:v>
                </c:pt>
                <c:pt idx="4279">
                  <c:v>214001482</c:v>
                </c:pt>
                <c:pt idx="4280">
                  <c:v>214059331</c:v>
                </c:pt>
                <c:pt idx="4281">
                  <c:v>214101090</c:v>
                </c:pt>
                <c:pt idx="4282">
                  <c:v>214159473</c:v>
                </c:pt>
                <c:pt idx="4283">
                  <c:v>214201036</c:v>
                </c:pt>
                <c:pt idx="4284">
                  <c:v>214259231</c:v>
                </c:pt>
                <c:pt idx="4285">
                  <c:v>214301513</c:v>
                </c:pt>
                <c:pt idx="4286">
                  <c:v>214358512</c:v>
                </c:pt>
                <c:pt idx="4287">
                  <c:v>214402421</c:v>
                </c:pt>
                <c:pt idx="4288">
                  <c:v>214457377</c:v>
                </c:pt>
                <c:pt idx="4289">
                  <c:v>214503725</c:v>
                </c:pt>
                <c:pt idx="4290">
                  <c:v>214556046</c:v>
                </c:pt>
                <c:pt idx="4291">
                  <c:v>214605120</c:v>
                </c:pt>
                <c:pt idx="4292">
                  <c:v>214654609</c:v>
                </c:pt>
                <c:pt idx="4293">
                  <c:v>214706663</c:v>
                </c:pt>
                <c:pt idx="4294">
                  <c:v>214753143</c:v>
                </c:pt>
                <c:pt idx="4295">
                  <c:v>214808162</c:v>
                </c:pt>
                <c:pt idx="4296">
                  <c:v>214851799</c:v>
                </c:pt>
                <c:pt idx="4297">
                  <c:v>214909363</c:v>
                </c:pt>
                <c:pt idx="4298">
                  <c:v>214950786</c:v>
                </c:pt>
                <c:pt idx="4299">
                  <c:v>215010257</c:v>
                </c:pt>
                <c:pt idx="4300">
                  <c:v>215050124</c:v>
                </c:pt>
                <c:pt idx="4301">
                  <c:v>215110786</c:v>
                </c:pt>
                <c:pt idx="4302">
                  <c:v>215149814</c:v>
                </c:pt>
                <c:pt idx="4303">
                  <c:v>215210629</c:v>
                </c:pt>
                <c:pt idx="4304">
                  <c:v>215250097</c:v>
                </c:pt>
                <c:pt idx="4305">
                  <c:v>215310138</c:v>
                </c:pt>
                <c:pt idx="4306">
                  <c:v>215350809</c:v>
                </c:pt>
                <c:pt idx="4307">
                  <c:v>215409175</c:v>
                </c:pt>
                <c:pt idx="4308">
                  <c:v>215451867</c:v>
                </c:pt>
                <c:pt idx="4309">
                  <c:v>215507924</c:v>
                </c:pt>
                <c:pt idx="4310">
                  <c:v>215553202</c:v>
                </c:pt>
                <c:pt idx="4311">
                  <c:v>215606485</c:v>
                </c:pt>
                <c:pt idx="4312">
                  <c:v>215654786</c:v>
                </c:pt>
                <c:pt idx="4313">
                  <c:v>215704947</c:v>
                </c:pt>
                <c:pt idx="4314">
                  <c:v>215756203</c:v>
                </c:pt>
                <c:pt idx="4315">
                  <c:v>215803601</c:v>
                </c:pt>
                <c:pt idx="4316">
                  <c:v>215857586</c:v>
                </c:pt>
                <c:pt idx="4317">
                  <c:v>215902434</c:v>
                </c:pt>
                <c:pt idx="4318">
                  <c:v>215958633</c:v>
                </c:pt>
                <c:pt idx="4319">
                  <c:v>216001482</c:v>
                </c:pt>
                <c:pt idx="4320">
                  <c:v>216059373</c:v>
                </c:pt>
                <c:pt idx="4321">
                  <c:v>216100984</c:v>
                </c:pt>
                <c:pt idx="4322">
                  <c:v>216159544</c:v>
                </c:pt>
                <c:pt idx="4323">
                  <c:v>216201010</c:v>
                </c:pt>
                <c:pt idx="4324">
                  <c:v>216259231</c:v>
                </c:pt>
                <c:pt idx="4325">
                  <c:v>216301487</c:v>
                </c:pt>
                <c:pt idx="4326">
                  <c:v>216358466</c:v>
                </c:pt>
                <c:pt idx="4327">
                  <c:v>216402421</c:v>
                </c:pt>
                <c:pt idx="4328">
                  <c:v>216457401</c:v>
                </c:pt>
                <c:pt idx="4329">
                  <c:v>216503712</c:v>
                </c:pt>
                <c:pt idx="4330">
                  <c:v>216556000</c:v>
                </c:pt>
                <c:pt idx="4331">
                  <c:v>216605153</c:v>
                </c:pt>
                <c:pt idx="4332">
                  <c:v>216654589</c:v>
                </c:pt>
                <c:pt idx="4333">
                  <c:v>216706629</c:v>
                </c:pt>
                <c:pt idx="4334">
                  <c:v>216753175</c:v>
                </c:pt>
                <c:pt idx="4335">
                  <c:v>216808162</c:v>
                </c:pt>
                <c:pt idx="4336">
                  <c:v>216851867</c:v>
                </c:pt>
                <c:pt idx="4337">
                  <c:v>216909345</c:v>
                </c:pt>
                <c:pt idx="4338">
                  <c:v>216950786</c:v>
                </c:pt>
                <c:pt idx="4339">
                  <c:v>217010219</c:v>
                </c:pt>
                <c:pt idx="4340">
                  <c:v>217050097</c:v>
                </c:pt>
                <c:pt idx="4341">
                  <c:v>217110786</c:v>
                </c:pt>
                <c:pt idx="4342">
                  <c:v>217149890</c:v>
                </c:pt>
                <c:pt idx="4343">
                  <c:v>217210629</c:v>
                </c:pt>
                <c:pt idx="4344">
                  <c:v>217250097</c:v>
                </c:pt>
                <c:pt idx="4345">
                  <c:v>217310106</c:v>
                </c:pt>
                <c:pt idx="4346">
                  <c:v>217350786</c:v>
                </c:pt>
                <c:pt idx="4347">
                  <c:v>217409143</c:v>
                </c:pt>
                <c:pt idx="4348">
                  <c:v>217451853</c:v>
                </c:pt>
                <c:pt idx="4349">
                  <c:v>217507894</c:v>
                </c:pt>
                <c:pt idx="4350">
                  <c:v>217553205</c:v>
                </c:pt>
                <c:pt idx="4351">
                  <c:v>217606485</c:v>
                </c:pt>
                <c:pt idx="4352">
                  <c:v>217654786</c:v>
                </c:pt>
                <c:pt idx="4353">
                  <c:v>217704982</c:v>
                </c:pt>
                <c:pt idx="4354">
                  <c:v>217756257</c:v>
                </c:pt>
                <c:pt idx="4355">
                  <c:v>217803601</c:v>
                </c:pt>
                <c:pt idx="4356">
                  <c:v>217857568</c:v>
                </c:pt>
                <c:pt idx="4357">
                  <c:v>217902434</c:v>
                </c:pt>
                <c:pt idx="4358">
                  <c:v>217958786</c:v>
                </c:pt>
                <c:pt idx="4359">
                  <c:v>218001522</c:v>
                </c:pt>
                <c:pt idx="4360">
                  <c:v>218059282</c:v>
                </c:pt>
                <c:pt idx="4361">
                  <c:v>218101090</c:v>
                </c:pt>
                <c:pt idx="4362">
                  <c:v>218159544</c:v>
                </c:pt>
                <c:pt idx="4363">
                  <c:v>218201036</c:v>
                </c:pt>
                <c:pt idx="4364">
                  <c:v>218259231</c:v>
                </c:pt>
                <c:pt idx="4365">
                  <c:v>218301533</c:v>
                </c:pt>
                <c:pt idx="4366">
                  <c:v>218358447</c:v>
                </c:pt>
                <c:pt idx="4367">
                  <c:v>218402435</c:v>
                </c:pt>
                <c:pt idx="4368">
                  <c:v>218457401</c:v>
                </c:pt>
                <c:pt idx="4369">
                  <c:v>218503730</c:v>
                </c:pt>
                <c:pt idx="4370">
                  <c:v>218556026</c:v>
                </c:pt>
                <c:pt idx="4371">
                  <c:v>218605153</c:v>
                </c:pt>
                <c:pt idx="4372">
                  <c:v>218654589</c:v>
                </c:pt>
                <c:pt idx="4373">
                  <c:v>218706663</c:v>
                </c:pt>
                <c:pt idx="4374">
                  <c:v>218753143</c:v>
                </c:pt>
                <c:pt idx="4375">
                  <c:v>218808196</c:v>
                </c:pt>
                <c:pt idx="4376">
                  <c:v>218851799</c:v>
                </c:pt>
                <c:pt idx="4377">
                  <c:v>218909388</c:v>
                </c:pt>
                <c:pt idx="4378">
                  <c:v>218950786</c:v>
                </c:pt>
                <c:pt idx="4379">
                  <c:v>219010257</c:v>
                </c:pt>
                <c:pt idx="4380">
                  <c:v>219050065</c:v>
                </c:pt>
                <c:pt idx="4381">
                  <c:v>219110786</c:v>
                </c:pt>
                <c:pt idx="4382">
                  <c:v>219149838</c:v>
                </c:pt>
                <c:pt idx="4383">
                  <c:v>219210601</c:v>
                </c:pt>
                <c:pt idx="4384">
                  <c:v>219250097</c:v>
                </c:pt>
                <c:pt idx="4385">
                  <c:v>219310120</c:v>
                </c:pt>
                <c:pt idx="4386">
                  <c:v>219350786</c:v>
                </c:pt>
                <c:pt idx="4387">
                  <c:v>219409175</c:v>
                </c:pt>
                <c:pt idx="4388">
                  <c:v>219451894</c:v>
                </c:pt>
                <c:pt idx="4389">
                  <c:v>219507862</c:v>
                </c:pt>
                <c:pt idx="4390">
                  <c:v>219553234</c:v>
                </c:pt>
                <c:pt idx="4391">
                  <c:v>219606485</c:v>
                </c:pt>
                <c:pt idx="4392">
                  <c:v>219654786</c:v>
                </c:pt>
                <c:pt idx="4393">
                  <c:v>219704982</c:v>
                </c:pt>
                <c:pt idx="4394">
                  <c:v>219756222</c:v>
                </c:pt>
                <c:pt idx="4395">
                  <c:v>219803576</c:v>
                </c:pt>
                <c:pt idx="4396">
                  <c:v>219857546</c:v>
                </c:pt>
                <c:pt idx="4397">
                  <c:v>219902387</c:v>
                </c:pt>
                <c:pt idx="4398">
                  <c:v>219958670</c:v>
                </c:pt>
                <c:pt idx="4399">
                  <c:v>220001467</c:v>
                </c:pt>
                <c:pt idx="4400">
                  <c:v>220059331</c:v>
                </c:pt>
                <c:pt idx="4401">
                  <c:v>220101090</c:v>
                </c:pt>
                <c:pt idx="4402">
                  <c:v>220159488</c:v>
                </c:pt>
                <c:pt idx="4403">
                  <c:v>220201010</c:v>
                </c:pt>
                <c:pt idx="4404">
                  <c:v>220259231</c:v>
                </c:pt>
                <c:pt idx="4405">
                  <c:v>220301522</c:v>
                </c:pt>
                <c:pt idx="4406">
                  <c:v>220358434</c:v>
                </c:pt>
                <c:pt idx="4407">
                  <c:v>220402421</c:v>
                </c:pt>
                <c:pt idx="4408">
                  <c:v>220457377</c:v>
                </c:pt>
                <c:pt idx="4409">
                  <c:v>220503766</c:v>
                </c:pt>
                <c:pt idx="4410">
                  <c:v>220556023</c:v>
                </c:pt>
                <c:pt idx="4411">
                  <c:v>220605153</c:v>
                </c:pt>
                <c:pt idx="4412">
                  <c:v>220654589</c:v>
                </c:pt>
                <c:pt idx="4413">
                  <c:v>220706677</c:v>
                </c:pt>
                <c:pt idx="4414">
                  <c:v>220753143</c:v>
                </c:pt>
                <c:pt idx="4415">
                  <c:v>220808137</c:v>
                </c:pt>
                <c:pt idx="4416">
                  <c:v>220851799</c:v>
                </c:pt>
                <c:pt idx="4417">
                  <c:v>220909388</c:v>
                </c:pt>
                <c:pt idx="4418">
                  <c:v>220950809</c:v>
                </c:pt>
                <c:pt idx="4419">
                  <c:v>221010219</c:v>
                </c:pt>
                <c:pt idx="4420">
                  <c:v>221050124</c:v>
                </c:pt>
                <c:pt idx="4421">
                  <c:v>221110786</c:v>
                </c:pt>
                <c:pt idx="4422">
                  <c:v>221149814</c:v>
                </c:pt>
                <c:pt idx="4423">
                  <c:v>221210601</c:v>
                </c:pt>
                <c:pt idx="4424">
                  <c:v>221250148</c:v>
                </c:pt>
                <c:pt idx="4425">
                  <c:v>221310113</c:v>
                </c:pt>
                <c:pt idx="4426">
                  <c:v>221350786</c:v>
                </c:pt>
                <c:pt idx="4427">
                  <c:v>221409175</c:v>
                </c:pt>
                <c:pt idx="4428">
                  <c:v>221451867</c:v>
                </c:pt>
                <c:pt idx="4429">
                  <c:v>221507853</c:v>
                </c:pt>
                <c:pt idx="4430">
                  <c:v>221553196</c:v>
                </c:pt>
                <c:pt idx="4431">
                  <c:v>221606442</c:v>
                </c:pt>
                <c:pt idx="4432">
                  <c:v>221654786</c:v>
                </c:pt>
                <c:pt idx="4433">
                  <c:v>221704995</c:v>
                </c:pt>
                <c:pt idx="4434">
                  <c:v>221756203</c:v>
                </c:pt>
                <c:pt idx="4435">
                  <c:v>221803618</c:v>
                </c:pt>
                <c:pt idx="4436">
                  <c:v>221857611</c:v>
                </c:pt>
                <c:pt idx="4437">
                  <c:v>221902434</c:v>
                </c:pt>
                <c:pt idx="4438">
                  <c:v>221958633</c:v>
                </c:pt>
                <c:pt idx="4439">
                  <c:v>222001482</c:v>
                </c:pt>
                <c:pt idx="4440">
                  <c:v>222059331</c:v>
                </c:pt>
                <c:pt idx="4441">
                  <c:v>222101090</c:v>
                </c:pt>
                <c:pt idx="4442">
                  <c:v>222159473</c:v>
                </c:pt>
                <c:pt idx="4443">
                  <c:v>222201010</c:v>
                </c:pt>
                <c:pt idx="4444">
                  <c:v>222259254</c:v>
                </c:pt>
                <c:pt idx="4445">
                  <c:v>222301533</c:v>
                </c:pt>
                <c:pt idx="4446">
                  <c:v>222358485</c:v>
                </c:pt>
                <c:pt idx="4447">
                  <c:v>222402458</c:v>
                </c:pt>
                <c:pt idx="4448">
                  <c:v>222457377</c:v>
                </c:pt>
                <c:pt idx="4449">
                  <c:v>222503712</c:v>
                </c:pt>
                <c:pt idx="4450">
                  <c:v>222556000</c:v>
                </c:pt>
                <c:pt idx="4451">
                  <c:v>222605153</c:v>
                </c:pt>
                <c:pt idx="4452">
                  <c:v>222654609</c:v>
                </c:pt>
                <c:pt idx="4453">
                  <c:v>222706677</c:v>
                </c:pt>
                <c:pt idx="4454">
                  <c:v>222753175</c:v>
                </c:pt>
                <c:pt idx="4455">
                  <c:v>222808117</c:v>
                </c:pt>
                <c:pt idx="4456">
                  <c:v>222851773</c:v>
                </c:pt>
                <c:pt idx="4457">
                  <c:v>222909415</c:v>
                </c:pt>
                <c:pt idx="4458">
                  <c:v>222950786</c:v>
                </c:pt>
                <c:pt idx="4459">
                  <c:v>223010257</c:v>
                </c:pt>
                <c:pt idx="4460">
                  <c:v>223050124</c:v>
                </c:pt>
                <c:pt idx="4461">
                  <c:v>223110786</c:v>
                </c:pt>
                <c:pt idx="4462">
                  <c:v>223149814</c:v>
                </c:pt>
                <c:pt idx="4463">
                  <c:v>223210601</c:v>
                </c:pt>
                <c:pt idx="4464">
                  <c:v>223250097</c:v>
                </c:pt>
                <c:pt idx="4465">
                  <c:v>223310109</c:v>
                </c:pt>
                <c:pt idx="4466">
                  <c:v>223350786</c:v>
                </c:pt>
                <c:pt idx="4467">
                  <c:v>223409175</c:v>
                </c:pt>
                <c:pt idx="4468">
                  <c:v>223451894</c:v>
                </c:pt>
                <c:pt idx="4469">
                  <c:v>223507894</c:v>
                </c:pt>
                <c:pt idx="4470">
                  <c:v>223553202</c:v>
                </c:pt>
                <c:pt idx="4471">
                  <c:v>223606466</c:v>
                </c:pt>
                <c:pt idx="4472">
                  <c:v>223654786</c:v>
                </c:pt>
                <c:pt idx="4473">
                  <c:v>223704921</c:v>
                </c:pt>
                <c:pt idx="4474">
                  <c:v>223756203</c:v>
                </c:pt>
                <c:pt idx="4475">
                  <c:v>223803601</c:v>
                </c:pt>
                <c:pt idx="4476">
                  <c:v>223857611</c:v>
                </c:pt>
                <c:pt idx="4477">
                  <c:v>223902434</c:v>
                </c:pt>
                <c:pt idx="4478">
                  <c:v>223958645</c:v>
                </c:pt>
                <c:pt idx="4479">
                  <c:v>224001467</c:v>
                </c:pt>
                <c:pt idx="4480">
                  <c:v>224059356</c:v>
                </c:pt>
                <c:pt idx="4481">
                  <c:v>224101090</c:v>
                </c:pt>
                <c:pt idx="4482">
                  <c:v>224159488</c:v>
                </c:pt>
                <c:pt idx="4483">
                  <c:v>224201036</c:v>
                </c:pt>
                <c:pt idx="4484">
                  <c:v>224259190</c:v>
                </c:pt>
                <c:pt idx="4485">
                  <c:v>224301487</c:v>
                </c:pt>
                <c:pt idx="4486">
                  <c:v>224358512</c:v>
                </c:pt>
                <c:pt idx="4487">
                  <c:v>224402429</c:v>
                </c:pt>
                <c:pt idx="4488">
                  <c:v>224457377</c:v>
                </c:pt>
                <c:pt idx="4489">
                  <c:v>224503712</c:v>
                </c:pt>
                <c:pt idx="4490">
                  <c:v>224555979</c:v>
                </c:pt>
                <c:pt idx="4491">
                  <c:v>224605165</c:v>
                </c:pt>
                <c:pt idx="4492">
                  <c:v>224654609</c:v>
                </c:pt>
                <c:pt idx="4493">
                  <c:v>224706663</c:v>
                </c:pt>
                <c:pt idx="4494">
                  <c:v>224753175</c:v>
                </c:pt>
                <c:pt idx="4495">
                  <c:v>224808137</c:v>
                </c:pt>
                <c:pt idx="4496">
                  <c:v>224851820</c:v>
                </c:pt>
                <c:pt idx="4497">
                  <c:v>224909388</c:v>
                </c:pt>
                <c:pt idx="4498">
                  <c:v>224950786</c:v>
                </c:pt>
                <c:pt idx="4499">
                  <c:v>225010278</c:v>
                </c:pt>
                <c:pt idx="4500">
                  <c:v>225050097</c:v>
                </c:pt>
                <c:pt idx="4501">
                  <c:v>225110786</c:v>
                </c:pt>
                <c:pt idx="4502">
                  <c:v>225149838</c:v>
                </c:pt>
                <c:pt idx="4503">
                  <c:v>225210629</c:v>
                </c:pt>
                <c:pt idx="4504">
                  <c:v>225250097</c:v>
                </c:pt>
                <c:pt idx="4505">
                  <c:v>225310113</c:v>
                </c:pt>
                <c:pt idx="4506">
                  <c:v>225350809</c:v>
                </c:pt>
                <c:pt idx="4507">
                  <c:v>225409117</c:v>
                </c:pt>
                <c:pt idx="4508">
                  <c:v>225451862</c:v>
                </c:pt>
                <c:pt idx="4509">
                  <c:v>225507924</c:v>
                </c:pt>
                <c:pt idx="4510">
                  <c:v>225553234</c:v>
                </c:pt>
                <c:pt idx="4511">
                  <c:v>225606485</c:v>
                </c:pt>
                <c:pt idx="4512">
                  <c:v>225654786</c:v>
                </c:pt>
                <c:pt idx="4513">
                  <c:v>225704953</c:v>
                </c:pt>
                <c:pt idx="4514">
                  <c:v>225756252</c:v>
                </c:pt>
                <c:pt idx="4515">
                  <c:v>225803601</c:v>
                </c:pt>
                <c:pt idx="4516">
                  <c:v>225857611</c:v>
                </c:pt>
                <c:pt idx="4517">
                  <c:v>225902434</c:v>
                </c:pt>
                <c:pt idx="4518">
                  <c:v>225958670</c:v>
                </c:pt>
                <c:pt idx="4519">
                  <c:v>226001499</c:v>
                </c:pt>
                <c:pt idx="4520">
                  <c:v>226059297</c:v>
                </c:pt>
                <c:pt idx="4521">
                  <c:v>226101090</c:v>
                </c:pt>
                <c:pt idx="4522">
                  <c:v>226159519</c:v>
                </c:pt>
                <c:pt idx="4523">
                  <c:v>226201036</c:v>
                </c:pt>
                <c:pt idx="4524">
                  <c:v>226259231</c:v>
                </c:pt>
                <c:pt idx="4525">
                  <c:v>226301513</c:v>
                </c:pt>
                <c:pt idx="4526">
                  <c:v>226358485</c:v>
                </c:pt>
                <c:pt idx="4527">
                  <c:v>226402397</c:v>
                </c:pt>
                <c:pt idx="4528">
                  <c:v>226457377</c:v>
                </c:pt>
                <c:pt idx="4529">
                  <c:v>226503746</c:v>
                </c:pt>
                <c:pt idx="4530">
                  <c:v>226556023</c:v>
                </c:pt>
                <c:pt idx="4531">
                  <c:v>226605153</c:v>
                </c:pt>
                <c:pt idx="4532">
                  <c:v>226654609</c:v>
                </c:pt>
                <c:pt idx="4533">
                  <c:v>226706677</c:v>
                </c:pt>
                <c:pt idx="4534">
                  <c:v>226753143</c:v>
                </c:pt>
                <c:pt idx="4535">
                  <c:v>226808162</c:v>
                </c:pt>
                <c:pt idx="4536">
                  <c:v>226851799</c:v>
                </c:pt>
                <c:pt idx="4537">
                  <c:v>226909363</c:v>
                </c:pt>
                <c:pt idx="4538">
                  <c:v>226950786</c:v>
                </c:pt>
                <c:pt idx="4539">
                  <c:v>227010257</c:v>
                </c:pt>
                <c:pt idx="4540">
                  <c:v>227050079</c:v>
                </c:pt>
                <c:pt idx="4541">
                  <c:v>227110786</c:v>
                </c:pt>
                <c:pt idx="4542">
                  <c:v>227149890</c:v>
                </c:pt>
                <c:pt idx="4543">
                  <c:v>227210629</c:v>
                </c:pt>
                <c:pt idx="4544">
                  <c:v>227250097</c:v>
                </c:pt>
                <c:pt idx="4545">
                  <c:v>227310113</c:v>
                </c:pt>
                <c:pt idx="4546">
                  <c:v>227350809</c:v>
                </c:pt>
                <c:pt idx="4547">
                  <c:v>227409117</c:v>
                </c:pt>
                <c:pt idx="4548">
                  <c:v>227451894</c:v>
                </c:pt>
                <c:pt idx="4549">
                  <c:v>227507853</c:v>
                </c:pt>
                <c:pt idx="4550">
                  <c:v>227553196</c:v>
                </c:pt>
                <c:pt idx="4551">
                  <c:v>227606466</c:v>
                </c:pt>
                <c:pt idx="4552">
                  <c:v>227654786</c:v>
                </c:pt>
                <c:pt idx="4553">
                  <c:v>227704982</c:v>
                </c:pt>
                <c:pt idx="4554">
                  <c:v>227756252</c:v>
                </c:pt>
                <c:pt idx="4555">
                  <c:v>227803576</c:v>
                </c:pt>
                <c:pt idx="4556">
                  <c:v>227857586</c:v>
                </c:pt>
                <c:pt idx="4557">
                  <c:v>227902434</c:v>
                </c:pt>
                <c:pt idx="4558">
                  <c:v>227958786</c:v>
                </c:pt>
                <c:pt idx="4559">
                  <c:v>228001499</c:v>
                </c:pt>
                <c:pt idx="4560">
                  <c:v>228059331</c:v>
                </c:pt>
                <c:pt idx="4561">
                  <c:v>228101090</c:v>
                </c:pt>
                <c:pt idx="4562">
                  <c:v>228159519</c:v>
                </c:pt>
                <c:pt idx="4563">
                  <c:v>228201010</c:v>
                </c:pt>
                <c:pt idx="4564">
                  <c:v>228259190</c:v>
                </c:pt>
                <c:pt idx="4565">
                  <c:v>228301513</c:v>
                </c:pt>
                <c:pt idx="4566">
                  <c:v>228358466</c:v>
                </c:pt>
                <c:pt idx="4567">
                  <c:v>228402421</c:v>
                </c:pt>
                <c:pt idx="4568">
                  <c:v>228457401</c:v>
                </c:pt>
                <c:pt idx="4569">
                  <c:v>228503712</c:v>
                </c:pt>
                <c:pt idx="4570">
                  <c:v>228556026</c:v>
                </c:pt>
                <c:pt idx="4571">
                  <c:v>228605120</c:v>
                </c:pt>
                <c:pt idx="4572">
                  <c:v>228654609</c:v>
                </c:pt>
                <c:pt idx="4573">
                  <c:v>228706663</c:v>
                </c:pt>
                <c:pt idx="4574">
                  <c:v>228753143</c:v>
                </c:pt>
                <c:pt idx="4575">
                  <c:v>228808117</c:v>
                </c:pt>
                <c:pt idx="4576">
                  <c:v>228851820</c:v>
                </c:pt>
                <c:pt idx="4577">
                  <c:v>228909363</c:v>
                </c:pt>
                <c:pt idx="4578">
                  <c:v>228950809</c:v>
                </c:pt>
                <c:pt idx="4579">
                  <c:v>229010219</c:v>
                </c:pt>
                <c:pt idx="4580">
                  <c:v>229050097</c:v>
                </c:pt>
                <c:pt idx="4581">
                  <c:v>229110786</c:v>
                </c:pt>
                <c:pt idx="4582">
                  <c:v>229149814</c:v>
                </c:pt>
                <c:pt idx="4583">
                  <c:v>229210601</c:v>
                </c:pt>
                <c:pt idx="4584">
                  <c:v>229250124</c:v>
                </c:pt>
                <c:pt idx="4585">
                  <c:v>229310106</c:v>
                </c:pt>
                <c:pt idx="4586">
                  <c:v>229350809</c:v>
                </c:pt>
                <c:pt idx="4587">
                  <c:v>229409143</c:v>
                </c:pt>
                <c:pt idx="4588">
                  <c:v>229451894</c:v>
                </c:pt>
                <c:pt idx="4589">
                  <c:v>229507894</c:v>
                </c:pt>
                <c:pt idx="4590">
                  <c:v>229553202</c:v>
                </c:pt>
                <c:pt idx="4591">
                  <c:v>229606485</c:v>
                </c:pt>
                <c:pt idx="4592">
                  <c:v>229654786</c:v>
                </c:pt>
                <c:pt idx="4593">
                  <c:v>229704982</c:v>
                </c:pt>
                <c:pt idx="4594">
                  <c:v>229756222</c:v>
                </c:pt>
                <c:pt idx="4595">
                  <c:v>229803557</c:v>
                </c:pt>
                <c:pt idx="4596">
                  <c:v>229857586</c:v>
                </c:pt>
                <c:pt idx="4597">
                  <c:v>229902387</c:v>
                </c:pt>
                <c:pt idx="4598">
                  <c:v>229958786</c:v>
                </c:pt>
                <c:pt idx="4599">
                  <c:v>230001482</c:v>
                </c:pt>
                <c:pt idx="4600">
                  <c:v>230059331</c:v>
                </c:pt>
                <c:pt idx="4601">
                  <c:v>230101090</c:v>
                </c:pt>
                <c:pt idx="4602">
                  <c:v>230159519</c:v>
                </c:pt>
                <c:pt idx="4603">
                  <c:v>230200982</c:v>
                </c:pt>
                <c:pt idx="4604">
                  <c:v>230259231</c:v>
                </c:pt>
                <c:pt idx="4605">
                  <c:v>230301513</c:v>
                </c:pt>
                <c:pt idx="4606">
                  <c:v>230358442</c:v>
                </c:pt>
                <c:pt idx="4607">
                  <c:v>230402397</c:v>
                </c:pt>
                <c:pt idx="4608">
                  <c:v>230457353</c:v>
                </c:pt>
                <c:pt idx="4609">
                  <c:v>230503766</c:v>
                </c:pt>
                <c:pt idx="4610">
                  <c:v>230556023</c:v>
                </c:pt>
                <c:pt idx="4611">
                  <c:v>230605120</c:v>
                </c:pt>
                <c:pt idx="4612">
                  <c:v>230654609</c:v>
                </c:pt>
                <c:pt idx="4613">
                  <c:v>230706663</c:v>
                </c:pt>
                <c:pt idx="4614">
                  <c:v>230753143</c:v>
                </c:pt>
                <c:pt idx="4615">
                  <c:v>230808117</c:v>
                </c:pt>
                <c:pt idx="4616">
                  <c:v>230851799</c:v>
                </c:pt>
                <c:pt idx="4617">
                  <c:v>230909388</c:v>
                </c:pt>
                <c:pt idx="4618">
                  <c:v>230950809</c:v>
                </c:pt>
                <c:pt idx="4619">
                  <c:v>231010198</c:v>
                </c:pt>
                <c:pt idx="4620">
                  <c:v>231050124</c:v>
                </c:pt>
                <c:pt idx="4621">
                  <c:v>231110786</c:v>
                </c:pt>
                <c:pt idx="4622">
                  <c:v>231149814</c:v>
                </c:pt>
                <c:pt idx="4623">
                  <c:v>231210629</c:v>
                </c:pt>
                <c:pt idx="4624">
                  <c:v>231250124</c:v>
                </c:pt>
                <c:pt idx="4625">
                  <c:v>231310102</c:v>
                </c:pt>
                <c:pt idx="4626">
                  <c:v>231350786</c:v>
                </c:pt>
                <c:pt idx="4627">
                  <c:v>231409196</c:v>
                </c:pt>
                <c:pt idx="4628">
                  <c:v>231451894</c:v>
                </c:pt>
                <c:pt idx="4629">
                  <c:v>231507894</c:v>
                </c:pt>
                <c:pt idx="4630">
                  <c:v>231553202</c:v>
                </c:pt>
                <c:pt idx="4631">
                  <c:v>231606434</c:v>
                </c:pt>
                <c:pt idx="4632">
                  <c:v>231654786</c:v>
                </c:pt>
                <c:pt idx="4633">
                  <c:v>231704947</c:v>
                </c:pt>
                <c:pt idx="4634">
                  <c:v>231756222</c:v>
                </c:pt>
                <c:pt idx="4635">
                  <c:v>231803601</c:v>
                </c:pt>
                <c:pt idx="4636">
                  <c:v>231857611</c:v>
                </c:pt>
                <c:pt idx="4637">
                  <c:v>231902434</c:v>
                </c:pt>
                <c:pt idx="4638">
                  <c:v>231958633</c:v>
                </c:pt>
                <c:pt idx="4639">
                  <c:v>232001499</c:v>
                </c:pt>
                <c:pt idx="4640">
                  <c:v>232059331</c:v>
                </c:pt>
                <c:pt idx="4641">
                  <c:v>232101090</c:v>
                </c:pt>
                <c:pt idx="4642">
                  <c:v>232159519</c:v>
                </c:pt>
                <c:pt idx="4643">
                  <c:v>232201010</c:v>
                </c:pt>
                <c:pt idx="4644">
                  <c:v>232259254</c:v>
                </c:pt>
                <c:pt idx="4645">
                  <c:v>232301513</c:v>
                </c:pt>
                <c:pt idx="4646">
                  <c:v>232358512</c:v>
                </c:pt>
                <c:pt idx="4647">
                  <c:v>232402429</c:v>
                </c:pt>
                <c:pt idx="4648">
                  <c:v>232457401</c:v>
                </c:pt>
                <c:pt idx="4649">
                  <c:v>232503730</c:v>
                </c:pt>
                <c:pt idx="4650">
                  <c:v>232556000</c:v>
                </c:pt>
                <c:pt idx="4651">
                  <c:v>232605187</c:v>
                </c:pt>
                <c:pt idx="4652">
                  <c:v>232654609</c:v>
                </c:pt>
                <c:pt idx="4653">
                  <c:v>232706677</c:v>
                </c:pt>
                <c:pt idx="4654">
                  <c:v>232753143</c:v>
                </c:pt>
                <c:pt idx="4655">
                  <c:v>232808091</c:v>
                </c:pt>
                <c:pt idx="4656">
                  <c:v>232851773</c:v>
                </c:pt>
                <c:pt idx="4657">
                  <c:v>232909415</c:v>
                </c:pt>
                <c:pt idx="4658">
                  <c:v>232950786</c:v>
                </c:pt>
                <c:pt idx="4659">
                  <c:v>233010257</c:v>
                </c:pt>
                <c:pt idx="4660">
                  <c:v>233050124</c:v>
                </c:pt>
                <c:pt idx="4661">
                  <c:v>233110786</c:v>
                </c:pt>
                <c:pt idx="4662">
                  <c:v>233149814</c:v>
                </c:pt>
                <c:pt idx="4663">
                  <c:v>233210601</c:v>
                </c:pt>
                <c:pt idx="4664">
                  <c:v>233250097</c:v>
                </c:pt>
                <c:pt idx="4665">
                  <c:v>233310120</c:v>
                </c:pt>
                <c:pt idx="4666">
                  <c:v>233350809</c:v>
                </c:pt>
                <c:pt idx="4667">
                  <c:v>233409175</c:v>
                </c:pt>
                <c:pt idx="4668">
                  <c:v>233451862</c:v>
                </c:pt>
                <c:pt idx="4669">
                  <c:v>233507924</c:v>
                </c:pt>
                <c:pt idx="4670">
                  <c:v>233553234</c:v>
                </c:pt>
                <c:pt idx="4671">
                  <c:v>233606466</c:v>
                </c:pt>
                <c:pt idx="4672">
                  <c:v>233654786</c:v>
                </c:pt>
                <c:pt idx="4673">
                  <c:v>233704961</c:v>
                </c:pt>
                <c:pt idx="4674">
                  <c:v>233756222</c:v>
                </c:pt>
                <c:pt idx="4675">
                  <c:v>233803576</c:v>
                </c:pt>
                <c:pt idx="4676">
                  <c:v>233857568</c:v>
                </c:pt>
                <c:pt idx="4677">
                  <c:v>233902434</c:v>
                </c:pt>
                <c:pt idx="4678">
                  <c:v>233958633</c:v>
                </c:pt>
                <c:pt idx="4679">
                  <c:v>234001467</c:v>
                </c:pt>
                <c:pt idx="4680">
                  <c:v>234059331</c:v>
                </c:pt>
                <c:pt idx="4681">
                  <c:v>234101090</c:v>
                </c:pt>
                <c:pt idx="4682">
                  <c:v>234159544</c:v>
                </c:pt>
                <c:pt idx="4683">
                  <c:v>234201036</c:v>
                </c:pt>
                <c:pt idx="4684">
                  <c:v>234259231</c:v>
                </c:pt>
                <c:pt idx="4685">
                  <c:v>234301513</c:v>
                </c:pt>
                <c:pt idx="4686">
                  <c:v>234358512</c:v>
                </c:pt>
                <c:pt idx="4687">
                  <c:v>234402458</c:v>
                </c:pt>
                <c:pt idx="4688">
                  <c:v>234457377</c:v>
                </c:pt>
                <c:pt idx="4689">
                  <c:v>234503725</c:v>
                </c:pt>
                <c:pt idx="4690">
                  <c:v>234556000</c:v>
                </c:pt>
                <c:pt idx="4691">
                  <c:v>234605165</c:v>
                </c:pt>
                <c:pt idx="4692">
                  <c:v>234654609</c:v>
                </c:pt>
                <c:pt idx="4693">
                  <c:v>234706663</c:v>
                </c:pt>
                <c:pt idx="4694">
                  <c:v>234753143</c:v>
                </c:pt>
                <c:pt idx="4695">
                  <c:v>234808173</c:v>
                </c:pt>
                <c:pt idx="4696">
                  <c:v>234851799</c:v>
                </c:pt>
                <c:pt idx="4697">
                  <c:v>234909415</c:v>
                </c:pt>
                <c:pt idx="4698">
                  <c:v>234950786</c:v>
                </c:pt>
                <c:pt idx="4699">
                  <c:v>235010305</c:v>
                </c:pt>
                <c:pt idx="4700">
                  <c:v>235050079</c:v>
                </c:pt>
                <c:pt idx="4701">
                  <c:v>235110786</c:v>
                </c:pt>
                <c:pt idx="4702">
                  <c:v>235149814</c:v>
                </c:pt>
                <c:pt idx="4703">
                  <c:v>235210663</c:v>
                </c:pt>
                <c:pt idx="4704">
                  <c:v>235250097</c:v>
                </c:pt>
                <c:pt idx="4705">
                  <c:v>235310138</c:v>
                </c:pt>
                <c:pt idx="4706">
                  <c:v>235350809</c:v>
                </c:pt>
                <c:pt idx="4707">
                  <c:v>235409175</c:v>
                </c:pt>
                <c:pt idx="4708">
                  <c:v>235451853</c:v>
                </c:pt>
                <c:pt idx="4709">
                  <c:v>235507924</c:v>
                </c:pt>
                <c:pt idx="4710">
                  <c:v>235553234</c:v>
                </c:pt>
                <c:pt idx="4711">
                  <c:v>235606512</c:v>
                </c:pt>
                <c:pt idx="4712">
                  <c:v>235654786</c:v>
                </c:pt>
                <c:pt idx="4713">
                  <c:v>235705010</c:v>
                </c:pt>
                <c:pt idx="4714">
                  <c:v>235756222</c:v>
                </c:pt>
                <c:pt idx="4715">
                  <c:v>235803601</c:v>
                </c:pt>
                <c:pt idx="4716">
                  <c:v>235857586</c:v>
                </c:pt>
                <c:pt idx="4717">
                  <c:v>235902434</c:v>
                </c:pt>
                <c:pt idx="4718">
                  <c:v>235958670</c:v>
                </c:pt>
                <c:pt idx="4719">
                  <c:v>236001546</c:v>
                </c:pt>
                <c:pt idx="4720">
                  <c:v>236059297</c:v>
                </c:pt>
                <c:pt idx="4721">
                  <c:v>236101090</c:v>
                </c:pt>
                <c:pt idx="4722">
                  <c:v>236159544</c:v>
                </c:pt>
                <c:pt idx="4723">
                  <c:v>236201036</c:v>
                </c:pt>
                <c:pt idx="4724">
                  <c:v>236259231</c:v>
                </c:pt>
                <c:pt idx="4725">
                  <c:v>236301513</c:v>
                </c:pt>
                <c:pt idx="4726">
                  <c:v>236358512</c:v>
                </c:pt>
                <c:pt idx="4727">
                  <c:v>236402470</c:v>
                </c:pt>
                <c:pt idx="4728">
                  <c:v>236457409</c:v>
                </c:pt>
                <c:pt idx="4729">
                  <c:v>236503730</c:v>
                </c:pt>
                <c:pt idx="4730">
                  <c:v>236556000</c:v>
                </c:pt>
                <c:pt idx="4731">
                  <c:v>236605165</c:v>
                </c:pt>
                <c:pt idx="4732">
                  <c:v>236654548</c:v>
                </c:pt>
                <c:pt idx="4733">
                  <c:v>236706679</c:v>
                </c:pt>
                <c:pt idx="4734">
                  <c:v>236753143</c:v>
                </c:pt>
                <c:pt idx="4735">
                  <c:v>236808196</c:v>
                </c:pt>
                <c:pt idx="4736">
                  <c:v>236851820</c:v>
                </c:pt>
                <c:pt idx="4737">
                  <c:v>236909415</c:v>
                </c:pt>
                <c:pt idx="4738">
                  <c:v>236950786</c:v>
                </c:pt>
                <c:pt idx="4739">
                  <c:v>237010278</c:v>
                </c:pt>
                <c:pt idx="4740">
                  <c:v>237050079</c:v>
                </c:pt>
                <c:pt idx="4741">
                  <c:v>237110786</c:v>
                </c:pt>
                <c:pt idx="4742">
                  <c:v>237149890</c:v>
                </c:pt>
                <c:pt idx="4743">
                  <c:v>237210663</c:v>
                </c:pt>
                <c:pt idx="4744">
                  <c:v>237250065</c:v>
                </c:pt>
                <c:pt idx="4745">
                  <c:v>237310138</c:v>
                </c:pt>
                <c:pt idx="4746">
                  <c:v>237350809</c:v>
                </c:pt>
                <c:pt idx="4747">
                  <c:v>237409175</c:v>
                </c:pt>
                <c:pt idx="4748">
                  <c:v>237451894</c:v>
                </c:pt>
                <c:pt idx="4749">
                  <c:v>237507894</c:v>
                </c:pt>
                <c:pt idx="4750">
                  <c:v>237553196</c:v>
                </c:pt>
                <c:pt idx="4751">
                  <c:v>237606485</c:v>
                </c:pt>
                <c:pt idx="4752">
                  <c:v>237654786</c:v>
                </c:pt>
                <c:pt idx="4753">
                  <c:v>237705036</c:v>
                </c:pt>
                <c:pt idx="4754">
                  <c:v>237756252</c:v>
                </c:pt>
                <c:pt idx="4755">
                  <c:v>237803601</c:v>
                </c:pt>
                <c:pt idx="4756">
                  <c:v>237857568</c:v>
                </c:pt>
                <c:pt idx="4757">
                  <c:v>237902434</c:v>
                </c:pt>
                <c:pt idx="4758">
                  <c:v>237958670</c:v>
                </c:pt>
                <c:pt idx="4759">
                  <c:v>238001499</c:v>
                </c:pt>
                <c:pt idx="4760">
                  <c:v>238059297</c:v>
                </c:pt>
                <c:pt idx="4761">
                  <c:v>238101090</c:v>
                </c:pt>
                <c:pt idx="4762">
                  <c:v>238159544</c:v>
                </c:pt>
                <c:pt idx="4763">
                  <c:v>238201036</c:v>
                </c:pt>
                <c:pt idx="4764">
                  <c:v>238259190</c:v>
                </c:pt>
                <c:pt idx="4765">
                  <c:v>238301533</c:v>
                </c:pt>
                <c:pt idx="4766">
                  <c:v>238358442</c:v>
                </c:pt>
                <c:pt idx="4767">
                  <c:v>238402421</c:v>
                </c:pt>
                <c:pt idx="4768">
                  <c:v>238457377</c:v>
                </c:pt>
                <c:pt idx="4769">
                  <c:v>238503766</c:v>
                </c:pt>
                <c:pt idx="4770">
                  <c:v>238556023</c:v>
                </c:pt>
                <c:pt idx="4771">
                  <c:v>238605165</c:v>
                </c:pt>
                <c:pt idx="4772">
                  <c:v>238654609</c:v>
                </c:pt>
                <c:pt idx="4773">
                  <c:v>238706677</c:v>
                </c:pt>
                <c:pt idx="4774">
                  <c:v>238753117</c:v>
                </c:pt>
                <c:pt idx="4775">
                  <c:v>238808137</c:v>
                </c:pt>
                <c:pt idx="4776">
                  <c:v>238851799</c:v>
                </c:pt>
                <c:pt idx="4777">
                  <c:v>238909415</c:v>
                </c:pt>
                <c:pt idx="4778">
                  <c:v>238950786</c:v>
                </c:pt>
                <c:pt idx="4779">
                  <c:v>239010257</c:v>
                </c:pt>
                <c:pt idx="4780">
                  <c:v>239050065</c:v>
                </c:pt>
                <c:pt idx="4781">
                  <c:v>239110787</c:v>
                </c:pt>
                <c:pt idx="4782">
                  <c:v>239149784</c:v>
                </c:pt>
                <c:pt idx="4783">
                  <c:v>239210629</c:v>
                </c:pt>
                <c:pt idx="4784">
                  <c:v>239250097</c:v>
                </c:pt>
                <c:pt idx="4785">
                  <c:v>239310138</c:v>
                </c:pt>
                <c:pt idx="4786">
                  <c:v>239350787</c:v>
                </c:pt>
                <c:pt idx="4787">
                  <c:v>239409175</c:v>
                </c:pt>
                <c:pt idx="4788">
                  <c:v>239451894</c:v>
                </c:pt>
                <c:pt idx="4789">
                  <c:v>239507894</c:v>
                </c:pt>
                <c:pt idx="4790">
                  <c:v>239553175</c:v>
                </c:pt>
                <c:pt idx="4791">
                  <c:v>239606466</c:v>
                </c:pt>
                <c:pt idx="4792">
                  <c:v>239654787</c:v>
                </c:pt>
                <c:pt idx="4793">
                  <c:v>239704982</c:v>
                </c:pt>
                <c:pt idx="4794">
                  <c:v>239756203</c:v>
                </c:pt>
                <c:pt idx="4795">
                  <c:v>239803618</c:v>
                </c:pt>
                <c:pt idx="4796">
                  <c:v>239857562</c:v>
                </c:pt>
                <c:pt idx="4797">
                  <c:v>239902366</c:v>
                </c:pt>
                <c:pt idx="4798">
                  <c:v>239958633</c:v>
                </c:pt>
                <c:pt idx="4799">
                  <c:v>240001467</c:v>
                </c:pt>
                <c:pt idx="4800">
                  <c:v>240059331</c:v>
                </c:pt>
                <c:pt idx="4801">
                  <c:v>240101090</c:v>
                </c:pt>
                <c:pt idx="4802">
                  <c:v>240159519</c:v>
                </c:pt>
                <c:pt idx="4803">
                  <c:v>240201036</c:v>
                </c:pt>
                <c:pt idx="4804">
                  <c:v>240259231</c:v>
                </c:pt>
                <c:pt idx="4805">
                  <c:v>240301522</c:v>
                </c:pt>
                <c:pt idx="4806">
                  <c:v>240358466</c:v>
                </c:pt>
                <c:pt idx="4807">
                  <c:v>240402429</c:v>
                </c:pt>
                <c:pt idx="4808">
                  <c:v>240457334</c:v>
                </c:pt>
                <c:pt idx="4809">
                  <c:v>240503746</c:v>
                </c:pt>
                <c:pt idx="4810">
                  <c:v>240556000</c:v>
                </c:pt>
                <c:pt idx="4811">
                  <c:v>240605153</c:v>
                </c:pt>
                <c:pt idx="4812">
                  <c:v>240654589</c:v>
                </c:pt>
                <c:pt idx="4813">
                  <c:v>240706699</c:v>
                </c:pt>
                <c:pt idx="4814">
                  <c:v>240753117</c:v>
                </c:pt>
                <c:pt idx="4815">
                  <c:v>240808137</c:v>
                </c:pt>
                <c:pt idx="4816">
                  <c:v>240851799</c:v>
                </c:pt>
                <c:pt idx="4817">
                  <c:v>240909415</c:v>
                </c:pt>
                <c:pt idx="4818">
                  <c:v>240950787</c:v>
                </c:pt>
                <c:pt idx="4819">
                  <c:v>241010257</c:v>
                </c:pt>
                <c:pt idx="4820">
                  <c:v>241050097</c:v>
                </c:pt>
                <c:pt idx="4821">
                  <c:v>241110787</c:v>
                </c:pt>
                <c:pt idx="4822">
                  <c:v>241149823</c:v>
                </c:pt>
                <c:pt idx="4823">
                  <c:v>241210601</c:v>
                </c:pt>
                <c:pt idx="4824">
                  <c:v>241250097</c:v>
                </c:pt>
                <c:pt idx="4825">
                  <c:v>241310198</c:v>
                </c:pt>
                <c:pt idx="4826">
                  <c:v>241350810</c:v>
                </c:pt>
                <c:pt idx="4827">
                  <c:v>241409175</c:v>
                </c:pt>
                <c:pt idx="4828">
                  <c:v>241451894</c:v>
                </c:pt>
                <c:pt idx="4829">
                  <c:v>241507894</c:v>
                </c:pt>
                <c:pt idx="4830">
                  <c:v>241553175</c:v>
                </c:pt>
                <c:pt idx="4831">
                  <c:v>241606466</c:v>
                </c:pt>
                <c:pt idx="4832">
                  <c:v>241654787</c:v>
                </c:pt>
                <c:pt idx="4833">
                  <c:v>241704982</c:v>
                </c:pt>
                <c:pt idx="4834">
                  <c:v>241756203</c:v>
                </c:pt>
                <c:pt idx="4835">
                  <c:v>241803601</c:v>
                </c:pt>
                <c:pt idx="4836">
                  <c:v>241857586</c:v>
                </c:pt>
                <c:pt idx="4837">
                  <c:v>241902434</c:v>
                </c:pt>
                <c:pt idx="4838">
                  <c:v>241958646</c:v>
                </c:pt>
                <c:pt idx="4839">
                  <c:v>242001467</c:v>
                </c:pt>
                <c:pt idx="4840">
                  <c:v>242059373</c:v>
                </c:pt>
                <c:pt idx="4841">
                  <c:v>242101090</c:v>
                </c:pt>
                <c:pt idx="4842">
                  <c:v>242159519</c:v>
                </c:pt>
                <c:pt idx="4843">
                  <c:v>242201010</c:v>
                </c:pt>
                <c:pt idx="4844">
                  <c:v>242259231</c:v>
                </c:pt>
                <c:pt idx="4845">
                  <c:v>242301513</c:v>
                </c:pt>
                <c:pt idx="4846">
                  <c:v>242358485</c:v>
                </c:pt>
                <c:pt idx="4847">
                  <c:v>242402470</c:v>
                </c:pt>
                <c:pt idx="4848">
                  <c:v>242457353</c:v>
                </c:pt>
                <c:pt idx="4849">
                  <c:v>242503746</c:v>
                </c:pt>
                <c:pt idx="4850">
                  <c:v>242556000</c:v>
                </c:pt>
                <c:pt idx="4851">
                  <c:v>242605153</c:v>
                </c:pt>
                <c:pt idx="4852">
                  <c:v>242654590</c:v>
                </c:pt>
                <c:pt idx="4853">
                  <c:v>242706699</c:v>
                </c:pt>
                <c:pt idx="4854">
                  <c:v>242753117</c:v>
                </c:pt>
                <c:pt idx="4855">
                  <c:v>242808129</c:v>
                </c:pt>
                <c:pt idx="4856">
                  <c:v>242851773</c:v>
                </c:pt>
                <c:pt idx="4857">
                  <c:v>242909388</c:v>
                </c:pt>
                <c:pt idx="4858">
                  <c:v>242950787</c:v>
                </c:pt>
                <c:pt idx="4859">
                  <c:v>243010278</c:v>
                </c:pt>
                <c:pt idx="4860">
                  <c:v>243050124</c:v>
                </c:pt>
                <c:pt idx="4861">
                  <c:v>243110787</c:v>
                </c:pt>
                <c:pt idx="4862">
                  <c:v>243149820</c:v>
                </c:pt>
                <c:pt idx="4863">
                  <c:v>243210663</c:v>
                </c:pt>
                <c:pt idx="4864">
                  <c:v>243250079</c:v>
                </c:pt>
                <c:pt idx="4865">
                  <c:v>243310138</c:v>
                </c:pt>
                <c:pt idx="4866">
                  <c:v>243350787</c:v>
                </c:pt>
                <c:pt idx="4867">
                  <c:v>243409196</c:v>
                </c:pt>
                <c:pt idx="4868">
                  <c:v>243451894</c:v>
                </c:pt>
                <c:pt idx="4869">
                  <c:v>243507924</c:v>
                </c:pt>
                <c:pt idx="4870">
                  <c:v>243553196</c:v>
                </c:pt>
                <c:pt idx="4871">
                  <c:v>243606485</c:v>
                </c:pt>
                <c:pt idx="4872">
                  <c:v>243654787</c:v>
                </c:pt>
                <c:pt idx="4873">
                  <c:v>243704982</c:v>
                </c:pt>
                <c:pt idx="4874">
                  <c:v>243756203</c:v>
                </c:pt>
                <c:pt idx="4875">
                  <c:v>243803601</c:v>
                </c:pt>
                <c:pt idx="4876">
                  <c:v>243857586</c:v>
                </c:pt>
                <c:pt idx="4877">
                  <c:v>243902434</c:v>
                </c:pt>
                <c:pt idx="4878">
                  <c:v>243958634</c:v>
                </c:pt>
                <c:pt idx="4879">
                  <c:v>244001499</c:v>
                </c:pt>
                <c:pt idx="4880">
                  <c:v>244059356</c:v>
                </c:pt>
                <c:pt idx="4881">
                  <c:v>244101090</c:v>
                </c:pt>
                <c:pt idx="4882">
                  <c:v>244159519</c:v>
                </c:pt>
                <c:pt idx="4883">
                  <c:v>244201036</c:v>
                </c:pt>
                <c:pt idx="4884">
                  <c:v>244259231</c:v>
                </c:pt>
                <c:pt idx="4885">
                  <c:v>244301533</c:v>
                </c:pt>
                <c:pt idx="4886">
                  <c:v>244358513</c:v>
                </c:pt>
                <c:pt idx="4887">
                  <c:v>244402458</c:v>
                </c:pt>
                <c:pt idx="4888">
                  <c:v>244457377</c:v>
                </c:pt>
                <c:pt idx="4889">
                  <c:v>244503712</c:v>
                </c:pt>
                <c:pt idx="4890">
                  <c:v>244555979</c:v>
                </c:pt>
                <c:pt idx="4891">
                  <c:v>244605187</c:v>
                </c:pt>
                <c:pt idx="4892">
                  <c:v>244654590</c:v>
                </c:pt>
                <c:pt idx="4893">
                  <c:v>244706663</c:v>
                </c:pt>
                <c:pt idx="4894">
                  <c:v>244753175</c:v>
                </c:pt>
                <c:pt idx="4895">
                  <c:v>244808173</c:v>
                </c:pt>
                <c:pt idx="4896">
                  <c:v>244851820</c:v>
                </c:pt>
                <c:pt idx="4897">
                  <c:v>244909388</c:v>
                </c:pt>
                <c:pt idx="4898">
                  <c:v>244950787</c:v>
                </c:pt>
                <c:pt idx="4899">
                  <c:v>245010278</c:v>
                </c:pt>
                <c:pt idx="4900">
                  <c:v>245050124</c:v>
                </c:pt>
                <c:pt idx="4901">
                  <c:v>245110787</c:v>
                </c:pt>
                <c:pt idx="4902">
                  <c:v>245149838</c:v>
                </c:pt>
                <c:pt idx="4903">
                  <c:v>245210629</c:v>
                </c:pt>
                <c:pt idx="4904">
                  <c:v>245250065</c:v>
                </c:pt>
                <c:pt idx="4905">
                  <c:v>245310102</c:v>
                </c:pt>
                <c:pt idx="4906">
                  <c:v>245350810</c:v>
                </c:pt>
                <c:pt idx="4907">
                  <c:v>245409175</c:v>
                </c:pt>
                <c:pt idx="4908">
                  <c:v>245451862</c:v>
                </c:pt>
                <c:pt idx="4909">
                  <c:v>245507894</c:v>
                </c:pt>
                <c:pt idx="4910">
                  <c:v>245553205</c:v>
                </c:pt>
                <c:pt idx="4911">
                  <c:v>245606486</c:v>
                </c:pt>
                <c:pt idx="4912">
                  <c:v>245654787</c:v>
                </c:pt>
                <c:pt idx="4913">
                  <c:v>245704982</c:v>
                </c:pt>
                <c:pt idx="4914">
                  <c:v>245756222</c:v>
                </c:pt>
                <c:pt idx="4915">
                  <c:v>245803601</c:v>
                </c:pt>
                <c:pt idx="4916">
                  <c:v>245857562</c:v>
                </c:pt>
                <c:pt idx="4917">
                  <c:v>245902434</c:v>
                </c:pt>
                <c:pt idx="4918">
                  <c:v>245958787</c:v>
                </c:pt>
                <c:pt idx="4919">
                  <c:v>246001528</c:v>
                </c:pt>
                <c:pt idx="4920">
                  <c:v>246059331</c:v>
                </c:pt>
                <c:pt idx="4921">
                  <c:v>246101090</c:v>
                </c:pt>
                <c:pt idx="4922">
                  <c:v>246159519</c:v>
                </c:pt>
                <c:pt idx="4923">
                  <c:v>246201036</c:v>
                </c:pt>
                <c:pt idx="4924">
                  <c:v>246259231</c:v>
                </c:pt>
                <c:pt idx="4925">
                  <c:v>246301513</c:v>
                </c:pt>
                <c:pt idx="4926">
                  <c:v>246358541</c:v>
                </c:pt>
                <c:pt idx="4927">
                  <c:v>246402458</c:v>
                </c:pt>
                <c:pt idx="4928">
                  <c:v>246457377</c:v>
                </c:pt>
                <c:pt idx="4929">
                  <c:v>246503730</c:v>
                </c:pt>
                <c:pt idx="4930">
                  <c:v>246556000</c:v>
                </c:pt>
                <c:pt idx="4931">
                  <c:v>246605165</c:v>
                </c:pt>
                <c:pt idx="4932">
                  <c:v>246654571</c:v>
                </c:pt>
                <c:pt idx="4933">
                  <c:v>246706663</c:v>
                </c:pt>
                <c:pt idx="4934">
                  <c:v>246753117</c:v>
                </c:pt>
                <c:pt idx="4935">
                  <c:v>246808173</c:v>
                </c:pt>
                <c:pt idx="4936">
                  <c:v>246851833</c:v>
                </c:pt>
                <c:pt idx="4937">
                  <c:v>246909388</c:v>
                </c:pt>
                <c:pt idx="4938">
                  <c:v>246950787</c:v>
                </c:pt>
                <c:pt idx="4939">
                  <c:v>247010278</c:v>
                </c:pt>
                <c:pt idx="4940">
                  <c:v>247050065</c:v>
                </c:pt>
                <c:pt idx="4941">
                  <c:v>247110787</c:v>
                </c:pt>
                <c:pt idx="4942">
                  <c:v>247149890</c:v>
                </c:pt>
                <c:pt idx="4943">
                  <c:v>247210663</c:v>
                </c:pt>
                <c:pt idx="4944">
                  <c:v>247250079</c:v>
                </c:pt>
                <c:pt idx="4945">
                  <c:v>247310113</c:v>
                </c:pt>
                <c:pt idx="4946">
                  <c:v>247350787</c:v>
                </c:pt>
                <c:pt idx="4947">
                  <c:v>247409143</c:v>
                </c:pt>
                <c:pt idx="4948">
                  <c:v>247451833</c:v>
                </c:pt>
                <c:pt idx="4949">
                  <c:v>247507862</c:v>
                </c:pt>
                <c:pt idx="4950">
                  <c:v>247553234</c:v>
                </c:pt>
                <c:pt idx="4951">
                  <c:v>247606467</c:v>
                </c:pt>
                <c:pt idx="4952">
                  <c:v>247654787</c:v>
                </c:pt>
                <c:pt idx="4953">
                  <c:v>247704995</c:v>
                </c:pt>
                <c:pt idx="4954">
                  <c:v>247756252</c:v>
                </c:pt>
                <c:pt idx="4955">
                  <c:v>247803576</c:v>
                </c:pt>
                <c:pt idx="4956">
                  <c:v>247857562</c:v>
                </c:pt>
                <c:pt idx="4957">
                  <c:v>247902388</c:v>
                </c:pt>
                <c:pt idx="4958">
                  <c:v>247958787</c:v>
                </c:pt>
                <c:pt idx="4959">
                  <c:v>248001467</c:v>
                </c:pt>
                <c:pt idx="4960">
                  <c:v>248059356</c:v>
                </c:pt>
                <c:pt idx="4961">
                  <c:v>248101090</c:v>
                </c:pt>
                <c:pt idx="4962">
                  <c:v>248159519</c:v>
                </c:pt>
                <c:pt idx="4963">
                  <c:v>248201036</c:v>
                </c:pt>
                <c:pt idx="4964">
                  <c:v>248259231</c:v>
                </c:pt>
                <c:pt idx="4965">
                  <c:v>248301522</c:v>
                </c:pt>
                <c:pt idx="4966">
                  <c:v>248358486</c:v>
                </c:pt>
                <c:pt idx="4967">
                  <c:v>248402421</c:v>
                </c:pt>
                <c:pt idx="4968">
                  <c:v>248457377</c:v>
                </c:pt>
                <c:pt idx="4969">
                  <c:v>248503746</c:v>
                </c:pt>
                <c:pt idx="4970">
                  <c:v>248556023</c:v>
                </c:pt>
                <c:pt idx="4971">
                  <c:v>248605120</c:v>
                </c:pt>
                <c:pt idx="4972">
                  <c:v>248654590</c:v>
                </c:pt>
                <c:pt idx="4973">
                  <c:v>248706663</c:v>
                </c:pt>
                <c:pt idx="4974">
                  <c:v>248753143</c:v>
                </c:pt>
                <c:pt idx="4975">
                  <c:v>248808173</c:v>
                </c:pt>
                <c:pt idx="4976">
                  <c:v>248851820</c:v>
                </c:pt>
                <c:pt idx="4977">
                  <c:v>248909388</c:v>
                </c:pt>
                <c:pt idx="4978">
                  <c:v>248950787</c:v>
                </c:pt>
                <c:pt idx="4979">
                  <c:v>249010278</c:v>
                </c:pt>
                <c:pt idx="4980">
                  <c:v>249050097</c:v>
                </c:pt>
                <c:pt idx="4981">
                  <c:v>249110787</c:v>
                </c:pt>
                <c:pt idx="4982">
                  <c:v>249149823</c:v>
                </c:pt>
                <c:pt idx="4983">
                  <c:v>249210601</c:v>
                </c:pt>
                <c:pt idx="4984">
                  <c:v>249250072</c:v>
                </c:pt>
                <c:pt idx="4985">
                  <c:v>249310138</c:v>
                </c:pt>
                <c:pt idx="4986">
                  <c:v>249350810</c:v>
                </c:pt>
                <c:pt idx="4987">
                  <c:v>249409143</c:v>
                </c:pt>
                <c:pt idx="4988">
                  <c:v>249451924</c:v>
                </c:pt>
                <c:pt idx="4989">
                  <c:v>249507867</c:v>
                </c:pt>
                <c:pt idx="4990">
                  <c:v>249553196</c:v>
                </c:pt>
                <c:pt idx="4991">
                  <c:v>249606467</c:v>
                </c:pt>
                <c:pt idx="4992">
                  <c:v>249654787</c:v>
                </c:pt>
                <c:pt idx="4993">
                  <c:v>249704982</c:v>
                </c:pt>
                <c:pt idx="4994">
                  <c:v>249756222</c:v>
                </c:pt>
                <c:pt idx="4995">
                  <c:v>249803601</c:v>
                </c:pt>
                <c:pt idx="4996">
                  <c:v>249857546</c:v>
                </c:pt>
                <c:pt idx="4997">
                  <c:v>249902367</c:v>
                </c:pt>
                <c:pt idx="4998">
                  <c:v>249958787</c:v>
                </c:pt>
                <c:pt idx="4999">
                  <c:v>250001467</c:v>
                </c:pt>
                <c:pt idx="5000">
                  <c:v>250059356</c:v>
                </c:pt>
                <c:pt idx="5001">
                  <c:v>250101090</c:v>
                </c:pt>
                <c:pt idx="5002">
                  <c:v>250159519</c:v>
                </c:pt>
                <c:pt idx="5003">
                  <c:v>250200982</c:v>
                </c:pt>
                <c:pt idx="5004">
                  <c:v>250259272</c:v>
                </c:pt>
                <c:pt idx="5005">
                  <c:v>250301513</c:v>
                </c:pt>
                <c:pt idx="5006">
                  <c:v>250358513</c:v>
                </c:pt>
                <c:pt idx="5007">
                  <c:v>250402421</c:v>
                </c:pt>
                <c:pt idx="5008">
                  <c:v>250457353</c:v>
                </c:pt>
                <c:pt idx="5009">
                  <c:v>250503746</c:v>
                </c:pt>
                <c:pt idx="5010">
                  <c:v>250556000</c:v>
                </c:pt>
                <c:pt idx="5011">
                  <c:v>250605132</c:v>
                </c:pt>
                <c:pt idx="5012">
                  <c:v>250654571</c:v>
                </c:pt>
                <c:pt idx="5013">
                  <c:v>250706699</c:v>
                </c:pt>
                <c:pt idx="5014">
                  <c:v>250753143</c:v>
                </c:pt>
                <c:pt idx="5015">
                  <c:v>250808117</c:v>
                </c:pt>
                <c:pt idx="5016">
                  <c:v>250851799</c:v>
                </c:pt>
                <c:pt idx="5017">
                  <c:v>250909415</c:v>
                </c:pt>
                <c:pt idx="5018">
                  <c:v>250950787</c:v>
                </c:pt>
                <c:pt idx="5019">
                  <c:v>251010257</c:v>
                </c:pt>
                <c:pt idx="5020">
                  <c:v>251050124</c:v>
                </c:pt>
                <c:pt idx="5021">
                  <c:v>251110787</c:v>
                </c:pt>
                <c:pt idx="5022">
                  <c:v>251149838</c:v>
                </c:pt>
                <c:pt idx="5023">
                  <c:v>251210601</c:v>
                </c:pt>
                <c:pt idx="5024">
                  <c:v>251250148</c:v>
                </c:pt>
                <c:pt idx="5025">
                  <c:v>251310102</c:v>
                </c:pt>
                <c:pt idx="5026">
                  <c:v>251350787</c:v>
                </c:pt>
                <c:pt idx="5027">
                  <c:v>251409196</c:v>
                </c:pt>
                <c:pt idx="5028">
                  <c:v>251451938</c:v>
                </c:pt>
                <c:pt idx="5029">
                  <c:v>251507862</c:v>
                </c:pt>
                <c:pt idx="5030">
                  <c:v>251553175</c:v>
                </c:pt>
                <c:pt idx="5031">
                  <c:v>251606435</c:v>
                </c:pt>
                <c:pt idx="5032">
                  <c:v>251654787</c:v>
                </c:pt>
                <c:pt idx="5033">
                  <c:v>251704982</c:v>
                </c:pt>
                <c:pt idx="5034">
                  <c:v>251756203</c:v>
                </c:pt>
                <c:pt idx="5035">
                  <c:v>251803601</c:v>
                </c:pt>
                <c:pt idx="5036">
                  <c:v>251857638</c:v>
                </c:pt>
                <c:pt idx="5037">
                  <c:v>251902435</c:v>
                </c:pt>
                <c:pt idx="5038">
                  <c:v>251958646</c:v>
                </c:pt>
                <c:pt idx="5039">
                  <c:v>252001467</c:v>
                </c:pt>
                <c:pt idx="5040">
                  <c:v>252059373</c:v>
                </c:pt>
                <c:pt idx="5041">
                  <c:v>252101090</c:v>
                </c:pt>
                <c:pt idx="5042">
                  <c:v>252159519</c:v>
                </c:pt>
                <c:pt idx="5043">
                  <c:v>252201010</c:v>
                </c:pt>
                <c:pt idx="5044">
                  <c:v>252259254</c:v>
                </c:pt>
                <c:pt idx="5045">
                  <c:v>252301513</c:v>
                </c:pt>
                <c:pt idx="5046">
                  <c:v>252358541</c:v>
                </c:pt>
                <c:pt idx="5047">
                  <c:v>252402458</c:v>
                </c:pt>
                <c:pt idx="5048">
                  <c:v>252457377</c:v>
                </c:pt>
                <c:pt idx="5049">
                  <c:v>252503725</c:v>
                </c:pt>
                <c:pt idx="5050">
                  <c:v>252556026</c:v>
                </c:pt>
                <c:pt idx="5051">
                  <c:v>252605153</c:v>
                </c:pt>
                <c:pt idx="5052">
                  <c:v>252654610</c:v>
                </c:pt>
                <c:pt idx="5053">
                  <c:v>252706663</c:v>
                </c:pt>
                <c:pt idx="5054">
                  <c:v>252753143</c:v>
                </c:pt>
                <c:pt idx="5055">
                  <c:v>252808129</c:v>
                </c:pt>
                <c:pt idx="5056">
                  <c:v>252851799</c:v>
                </c:pt>
                <c:pt idx="5057">
                  <c:v>252909415</c:v>
                </c:pt>
                <c:pt idx="5058">
                  <c:v>252950787</c:v>
                </c:pt>
                <c:pt idx="5059">
                  <c:v>253010257</c:v>
                </c:pt>
                <c:pt idx="5060">
                  <c:v>253050124</c:v>
                </c:pt>
                <c:pt idx="5061">
                  <c:v>253110787</c:v>
                </c:pt>
                <c:pt idx="5062">
                  <c:v>253149814</c:v>
                </c:pt>
                <c:pt idx="5063">
                  <c:v>253210629</c:v>
                </c:pt>
                <c:pt idx="5064">
                  <c:v>253250072</c:v>
                </c:pt>
                <c:pt idx="5065">
                  <c:v>253310102</c:v>
                </c:pt>
                <c:pt idx="5066">
                  <c:v>253350787</c:v>
                </c:pt>
                <c:pt idx="5067">
                  <c:v>253409196</c:v>
                </c:pt>
                <c:pt idx="5068">
                  <c:v>253451894</c:v>
                </c:pt>
                <c:pt idx="5069">
                  <c:v>253507894</c:v>
                </c:pt>
                <c:pt idx="5070">
                  <c:v>253553202</c:v>
                </c:pt>
                <c:pt idx="5071">
                  <c:v>253606467</c:v>
                </c:pt>
                <c:pt idx="5072">
                  <c:v>253654787</c:v>
                </c:pt>
                <c:pt idx="5073">
                  <c:v>253704982</c:v>
                </c:pt>
                <c:pt idx="5074">
                  <c:v>253756203</c:v>
                </c:pt>
                <c:pt idx="5075">
                  <c:v>253803576</c:v>
                </c:pt>
                <c:pt idx="5076">
                  <c:v>253857568</c:v>
                </c:pt>
                <c:pt idx="5077">
                  <c:v>253902435</c:v>
                </c:pt>
                <c:pt idx="5078">
                  <c:v>253958634</c:v>
                </c:pt>
                <c:pt idx="5079">
                  <c:v>254001482</c:v>
                </c:pt>
                <c:pt idx="5080">
                  <c:v>254059303</c:v>
                </c:pt>
                <c:pt idx="5081">
                  <c:v>254101090</c:v>
                </c:pt>
                <c:pt idx="5082">
                  <c:v>254159488</c:v>
                </c:pt>
                <c:pt idx="5083">
                  <c:v>254201010</c:v>
                </c:pt>
                <c:pt idx="5084">
                  <c:v>254259190</c:v>
                </c:pt>
                <c:pt idx="5085">
                  <c:v>254301487</c:v>
                </c:pt>
                <c:pt idx="5086">
                  <c:v>254358541</c:v>
                </c:pt>
                <c:pt idx="5087">
                  <c:v>254402458</c:v>
                </c:pt>
                <c:pt idx="5088">
                  <c:v>254457353</c:v>
                </c:pt>
                <c:pt idx="5089">
                  <c:v>254503690</c:v>
                </c:pt>
                <c:pt idx="5090">
                  <c:v>254556000</c:v>
                </c:pt>
                <c:pt idx="5091">
                  <c:v>254605153</c:v>
                </c:pt>
                <c:pt idx="5092">
                  <c:v>254654563</c:v>
                </c:pt>
                <c:pt idx="5093">
                  <c:v>254706699</c:v>
                </c:pt>
                <c:pt idx="5094">
                  <c:v>254753175</c:v>
                </c:pt>
                <c:pt idx="5095">
                  <c:v>254808162</c:v>
                </c:pt>
                <c:pt idx="5096">
                  <c:v>254851820</c:v>
                </c:pt>
                <c:pt idx="5097">
                  <c:v>254909363</c:v>
                </c:pt>
                <c:pt idx="5098">
                  <c:v>254950787</c:v>
                </c:pt>
                <c:pt idx="5099">
                  <c:v>255010257</c:v>
                </c:pt>
                <c:pt idx="5100">
                  <c:v>255050124</c:v>
                </c:pt>
                <c:pt idx="5101">
                  <c:v>255110787</c:v>
                </c:pt>
                <c:pt idx="5102">
                  <c:v>255149814</c:v>
                </c:pt>
                <c:pt idx="5103">
                  <c:v>255210601</c:v>
                </c:pt>
                <c:pt idx="5104">
                  <c:v>255250097</c:v>
                </c:pt>
                <c:pt idx="5105">
                  <c:v>255310109</c:v>
                </c:pt>
                <c:pt idx="5106">
                  <c:v>255350810</c:v>
                </c:pt>
                <c:pt idx="5107">
                  <c:v>255409175</c:v>
                </c:pt>
                <c:pt idx="5108">
                  <c:v>255451894</c:v>
                </c:pt>
                <c:pt idx="5109">
                  <c:v>255507894</c:v>
                </c:pt>
                <c:pt idx="5110">
                  <c:v>255553234</c:v>
                </c:pt>
                <c:pt idx="5111">
                  <c:v>255606486</c:v>
                </c:pt>
                <c:pt idx="5112">
                  <c:v>255654787</c:v>
                </c:pt>
                <c:pt idx="5113">
                  <c:v>255704982</c:v>
                </c:pt>
                <c:pt idx="5114">
                  <c:v>255756222</c:v>
                </c:pt>
                <c:pt idx="5115">
                  <c:v>255803601</c:v>
                </c:pt>
                <c:pt idx="5116">
                  <c:v>255857586</c:v>
                </c:pt>
                <c:pt idx="5117">
                  <c:v>255902435</c:v>
                </c:pt>
                <c:pt idx="5118">
                  <c:v>255958787</c:v>
                </c:pt>
                <c:pt idx="5119">
                  <c:v>256001499</c:v>
                </c:pt>
                <c:pt idx="5120">
                  <c:v>256059331</c:v>
                </c:pt>
                <c:pt idx="5121">
                  <c:v>256100984</c:v>
                </c:pt>
                <c:pt idx="5122">
                  <c:v>256159473</c:v>
                </c:pt>
                <c:pt idx="5123">
                  <c:v>256201010</c:v>
                </c:pt>
                <c:pt idx="5124">
                  <c:v>256259231</c:v>
                </c:pt>
                <c:pt idx="5125">
                  <c:v>256301522</c:v>
                </c:pt>
                <c:pt idx="5126">
                  <c:v>256358563</c:v>
                </c:pt>
                <c:pt idx="5127">
                  <c:v>256402458</c:v>
                </c:pt>
                <c:pt idx="5128">
                  <c:v>256457401</c:v>
                </c:pt>
                <c:pt idx="5129">
                  <c:v>256503690</c:v>
                </c:pt>
                <c:pt idx="5130">
                  <c:v>256555959</c:v>
                </c:pt>
                <c:pt idx="5131">
                  <c:v>256605187</c:v>
                </c:pt>
                <c:pt idx="5132">
                  <c:v>256654590</c:v>
                </c:pt>
                <c:pt idx="5133">
                  <c:v>256706663</c:v>
                </c:pt>
                <c:pt idx="5134">
                  <c:v>256753117</c:v>
                </c:pt>
                <c:pt idx="5135">
                  <c:v>256808196</c:v>
                </c:pt>
                <c:pt idx="5136">
                  <c:v>256851833</c:v>
                </c:pt>
                <c:pt idx="5137">
                  <c:v>256909345</c:v>
                </c:pt>
                <c:pt idx="5138">
                  <c:v>256950787</c:v>
                </c:pt>
                <c:pt idx="5139">
                  <c:v>257010278</c:v>
                </c:pt>
                <c:pt idx="5140">
                  <c:v>257050065</c:v>
                </c:pt>
                <c:pt idx="5141">
                  <c:v>257110787</c:v>
                </c:pt>
                <c:pt idx="5142">
                  <c:v>257149890</c:v>
                </c:pt>
                <c:pt idx="5143">
                  <c:v>257210601</c:v>
                </c:pt>
                <c:pt idx="5144">
                  <c:v>257250097</c:v>
                </c:pt>
                <c:pt idx="5145">
                  <c:v>257310113</c:v>
                </c:pt>
                <c:pt idx="5146">
                  <c:v>257350787</c:v>
                </c:pt>
                <c:pt idx="5147">
                  <c:v>257409143</c:v>
                </c:pt>
                <c:pt idx="5148">
                  <c:v>257451894</c:v>
                </c:pt>
                <c:pt idx="5149">
                  <c:v>257507894</c:v>
                </c:pt>
                <c:pt idx="5150">
                  <c:v>257553196</c:v>
                </c:pt>
                <c:pt idx="5151">
                  <c:v>257606443</c:v>
                </c:pt>
                <c:pt idx="5152">
                  <c:v>257654787</c:v>
                </c:pt>
                <c:pt idx="5153">
                  <c:v>257704982</c:v>
                </c:pt>
                <c:pt idx="5154">
                  <c:v>257756257</c:v>
                </c:pt>
                <c:pt idx="5155">
                  <c:v>257803576</c:v>
                </c:pt>
                <c:pt idx="5156">
                  <c:v>257857562</c:v>
                </c:pt>
                <c:pt idx="5157">
                  <c:v>257902435</c:v>
                </c:pt>
                <c:pt idx="5158">
                  <c:v>257958671</c:v>
                </c:pt>
                <c:pt idx="5159">
                  <c:v>258001499</c:v>
                </c:pt>
                <c:pt idx="5160">
                  <c:v>258059303</c:v>
                </c:pt>
                <c:pt idx="5161">
                  <c:v>258101090</c:v>
                </c:pt>
                <c:pt idx="5162">
                  <c:v>258159519</c:v>
                </c:pt>
                <c:pt idx="5163">
                  <c:v>258201036</c:v>
                </c:pt>
                <c:pt idx="5164">
                  <c:v>258259231</c:v>
                </c:pt>
                <c:pt idx="5165">
                  <c:v>258301533</c:v>
                </c:pt>
                <c:pt idx="5166">
                  <c:v>258358486</c:v>
                </c:pt>
                <c:pt idx="5167">
                  <c:v>258402397</c:v>
                </c:pt>
                <c:pt idx="5168">
                  <c:v>258457377</c:v>
                </c:pt>
                <c:pt idx="5169">
                  <c:v>258503725</c:v>
                </c:pt>
                <c:pt idx="5170">
                  <c:v>258556026</c:v>
                </c:pt>
                <c:pt idx="5171">
                  <c:v>258605132</c:v>
                </c:pt>
                <c:pt idx="5172">
                  <c:v>258654563</c:v>
                </c:pt>
                <c:pt idx="5173">
                  <c:v>258706677</c:v>
                </c:pt>
                <c:pt idx="5174">
                  <c:v>258753117</c:v>
                </c:pt>
                <c:pt idx="5175">
                  <c:v>258808162</c:v>
                </c:pt>
                <c:pt idx="5176">
                  <c:v>258851820</c:v>
                </c:pt>
                <c:pt idx="5177">
                  <c:v>258909388</c:v>
                </c:pt>
                <c:pt idx="5178">
                  <c:v>258950810</c:v>
                </c:pt>
                <c:pt idx="5179">
                  <c:v>259010257</c:v>
                </c:pt>
                <c:pt idx="5180">
                  <c:v>259050097</c:v>
                </c:pt>
                <c:pt idx="5181">
                  <c:v>259110787</c:v>
                </c:pt>
                <c:pt idx="5182">
                  <c:v>259149814</c:v>
                </c:pt>
                <c:pt idx="5183">
                  <c:v>259210571</c:v>
                </c:pt>
                <c:pt idx="5184">
                  <c:v>259250097</c:v>
                </c:pt>
                <c:pt idx="5185">
                  <c:v>259310102</c:v>
                </c:pt>
                <c:pt idx="5186">
                  <c:v>259350787</c:v>
                </c:pt>
                <c:pt idx="5187">
                  <c:v>259409175</c:v>
                </c:pt>
                <c:pt idx="5188">
                  <c:v>259451894</c:v>
                </c:pt>
                <c:pt idx="5189">
                  <c:v>259507853</c:v>
                </c:pt>
                <c:pt idx="5190">
                  <c:v>259553196</c:v>
                </c:pt>
                <c:pt idx="5191">
                  <c:v>259606467</c:v>
                </c:pt>
                <c:pt idx="5192">
                  <c:v>259654787</c:v>
                </c:pt>
                <c:pt idx="5193">
                  <c:v>259704995</c:v>
                </c:pt>
                <c:pt idx="5194">
                  <c:v>259756252</c:v>
                </c:pt>
                <c:pt idx="5195">
                  <c:v>259803576</c:v>
                </c:pt>
                <c:pt idx="5196">
                  <c:v>259857568</c:v>
                </c:pt>
                <c:pt idx="5197">
                  <c:v>259902345</c:v>
                </c:pt>
                <c:pt idx="5198">
                  <c:v>259958671</c:v>
                </c:pt>
                <c:pt idx="5199">
                  <c:v>260001482</c:v>
                </c:pt>
                <c:pt idx="5200">
                  <c:v>260059331</c:v>
                </c:pt>
                <c:pt idx="5201">
                  <c:v>260101090</c:v>
                </c:pt>
                <c:pt idx="5202">
                  <c:v>260159490</c:v>
                </c:pt>
                <c:pt idx="5203">
                  <c:v>260200982</c:v>
                </c:pt>
                <c:pt idx="5204">
                  <c:v>260259282</c:v>
                </c:pt>
                <c:pt idx="5205">
                  <c:v>260301513</c:v>
                </c:pt>
                <c:pt idx="5206">
                  <c:v>260358467</c:v>
                </c:pt>
                <c:pt idx="5207">
                  <c:v>260402421</c:v>
                </c:pt>
                <c:pt idx="5208">
                  <c:v>260457401</c:v>
                </c:pt>
                <c:pt idx="5209">
                  <c:v>260503746</c:v>
                </c:pt>
                <c:pt idx="5210">
                  <c:v>260556023</c:v>
                </c:pt>
                <c:pt idx="5211">
                  <c:v>260605132</c:v>
                </c:pt>
                <c:pt idx="5212">
                  <c:v>260654610</c:v>
                </c:pt>
                <c:pt idx="5213">
                  <c:v>260706677</c:v>
                </c:pt>
                <c:pt idx="5214">
                  <c:v>260753143</c:v>
                </c:pt>
                <c:pt idx="5215">
                  <c:v>260808173</c:v>
                </c:pt>
                <c:pt idx="5216">
                  <c:v>260851820</c:v>
                </c:pt>
                <c:pt idx="5217">
                  <c:v>260909437</c:v>
                </c:pt>
                <c:pt idx="5218">
                  <c:v>260950787</c:v>
                </c:pt>
                <c:pt idx="5219">
                  <c:v>261010257</c:v>
                </c:pt>
                <c:pt idx="5220">
                  <c:v>261050124</c:v>
                </c:pt>
                <c:pt idx="5221">
                  <c:v>261110787</c:v>
                </c:pt>
                <c:pt idx="5222">
                  <c:v>261149838</c:v>
                </c:pt>
                <c:pt idx="5223">
                  <c:v>261210601</c:v>
                </c:pt>
                <c:pt idx="5224">
                  <c:v>261250124</c:v>
                </c:pt>
                <c:pt idx="5225">
                  <c:v>261310102</c:v>
                </c:pt>
                <c:pt idx="5226">
                  <c:v>261350787</c:v>
                </c:pt>
                <c:pt idx="5227">
                  <c:v>261409175</c:v>
                </c:pt>
                <c:pt idx="5228">
                  <c:v>261451924</c:v>
                </c:pt>
                <c:pt idx="5229">
                  <c:v>261507894</c:v>
                </c:pt>
                <c:pt idx="5230">
                  <c:v>261553196</c:v>
                </c:pt>
                <c:pt idx="5231">
                  <c:v>261606467</c:v>
                </c:pt>
                <c:pt idx="5232">
                  <c:v>261654787</c:v>
                </c:pt>
                <c:pt idx="5233">
                  <c:v>261704947</c:v>
                </c:pt>
                <c:pt idx="5234">
                  <c:v>261756203</c:v>
                </c:pt>
                <c:pt idx="5235">
                  <c:v>261803601</c:v>
                </c:pt>
                <c:pt idx="5236">
                  <c:v>261857586</c:v>
                </c:pt>
                <c:pt idx="5237">
                  <c:v>261902448</c:v>
                </c:pt>
                <c:pt idx="5238">
                  <c:v>261958671</c:v>
                </c:pt>
                <c:pt idx="5239">
                  <c:v>262001467</c:v>
                </c:pt>
                <c:pt idx="5240">
                  <c:v>262059356</c:v>
                </c:pt>
                <c:pt idx="5241">
                  <c:v>262101090</c:v>
                </c:pt>
                <c:pt idx="5242">
                  <c:v>262159473</c:v>
                </c:pt>
                <c:pt idx="5243">
                  <c:v>262200995</c:v>
                </c:pt>
                <c:pt idx="5244">
                  <c:v>262259254</c:v>
                </c:pt>
                <c:pt idx="5245">
                  <c:v>262301522</c:v>
                </c:pt>
                <c:pt idx="5246">
                  <c:v>262358486</c:v>
                </c:pt>
                <c:pt idx="5247">
                  <c:v>262402458</c:v>
                </c:pt>
                <c:pt idx="5248">
                  <c:v>262457353</c:v>
                </c:pt>
                <c:pt idx="5249">
                  <c:v>262503690</c:v>
                </c:pt>
                <c:pt idx="5250">
                  <c:v>262556023</c:v>
                </c:pt>
                <c:pt idx="5251">
                  <c:v>262605165</c:v>
                </c:pt>
                <c:pt idx="5252">
                  <c:v>262654610</c:v>
                </c:pt>
                <c:pt idx="5253">
                  <c:v>262706677</c:v>
                </c:pt>
                <c:pt idx="5254">
                  <c:v>262753143</c:v>
                </c:pt>
                <c:pt idx="5255">
                  <c:v>262808162</c:v>
                </c:pt>
                <c:pt idx="5256">
                  <c:v>262851799</c:v>
                </c:pt>
                <c:pt idx="5257">
                  <c:v>262909388</c:v>
                </c:pt>
                <c:pt idx="5258">
                  <c:v>262950787</c:v>
                </c:pt>
                <c:pt idx="5259">
                  <c:v>263010197</c:v>
                </c:pt>
                <c:pt idx="5260">
                  <c:v>263050124</c:v>
                </c:pt>
                <c:pt idx="5261">
                  <c:v>263110787</c:v>
                </c:pt>
                <c:pt idx="5262">
                  <c:v>263149814</c:v>
                </c:pt>
                <c:pt idx="5263">
                  <c:v>263210601</c:v>
                </c:pt>
                <c:pt idx="5264">
                  <c:v>263250097</c:v>
                </c:pt>
                <c:pt idx="5265">
                  <c:v>263310102</c:v>
                </c:pt>
                <c:pt idx="5266">
                  <c:v>263350810</c:v>
                </c:pt>
                <c:pt idx="5267">
                  <c:v>263409143</c:v>
                </c:pt>
                <c:pt idx="5268">
                  <c:v>263451894</c:v>
                </c:pt>
                <c:pt idx="5269">
                  <c:v>263507894</c:v>
                </c:pt>
                <c:pt idx="5270">
                  <c:v>263553234</c:v>
                </c:pt>
                <c:pt idx="5271">
                  <c:v>263606448</c:v>
                </c:pt>
                <c:pt idx="5272">
                  <c:v>263654787</c:v>
                </c:pt>
                <c:pt idx="5273">
                  <c:v>263704982</c:v>
                </c:pt>
                <c:pt idx="5274">
                  <c:v>263756252</c:v>
                </c:pt>
                <c:pt idx="5275">
                  <c:v>263803576</c:v>
                </c:pt>
                <c:pt idx="5276">
                  <c:v>263857586</c:v>
                </c:pt>
                <c:pt idx="5277">
                  <c:v>263902435</c:v>
                </c:pt>
                <c:pt idx="5278">
                  <c:v>263958646</c:v>
                </c:pt>
                <c:pt idx="5279">
                  <c:v>264001467</c:v>
                </c:pt>
                <c:pt idx="5280">
                  <c:v>264059331</c:v>
                </c:pt>
                <c:pt idx="5281">
                  <c:v>264101090</c:v>
                </c:pt>
                <c:pt idx="5282">
                  <c:v>264159488</c:v>
                </c:pt>
                <c:pt idx="5283">
                  <c:v>264201036</c:v>
                </c:pt>
                <c:pt idx="5284">
                  <c:v>264259231</c:v>
                </c:pt>
                <c:pt idx="5285">
                  <c:v>264301513</c:v>
                </c:pt>
                <c:pt idx="5286">
                  <c:v>264358486</c:v>
                </c:pt>
                <c:pt idx="5287">
                  <c:v>264402458</c:v>
                </c:pt>
                <c:pt idx="5288">
                  <c:v>264457377</c:v>
                </c:pt>
                <c:pt idx="5289">
                  <c:v>264503686</c:v>
                </c:pt>
                <c:pt idx="5290">
                  <c:v>264556000</c:v>
                </c:pt>
                <c:pt idx="5291">
                  <c:v>264605165</c:v>
                </c:pt>
                <c:pt idx="5292">
                  <c:v>264654590</c:v>
                </c:pt>
                <c:pt idx="5293">
                  <c:v>264706663</c:v>
                </c:pt>
                <c:pt idx="5294">
                  <c:v>264753143</c:v>
                </c:pt>
                <c:pt idx="5295">
                  <c:v>264808162</c:v>
                </c:pt>
                <c:pt idx="5296">
                  <c:v>264851799</c:v>
                </c:pt>
                <c:pt idx="5297">
                  <c:v>264909415</c:v>
                </c:pt>
                <c:pt idx="5298">
                  <c:v>264950787</c:v>
                </c:pt>
                <c:pt idx="5299">
                  <c:v>265010278</c:v>
                </c:pt>
                <c:pt idx="5300">
                  <c:v>265050097</c:v>
                </c:pt>
                <c:pt idx="5301">
                  <c:v>265110787</c:v>
                </c:pt>
                <c:pt idx="5302">
                  <c:v>265149838</c:v>
                </c:pt>
                <c:pt idx="5303">
                  <c:v>265210629</c:v>
                </c:pt>
                <c:pt idx="5304">
                  <c:v>265250072</c:v>
                </c:pt>
                <c:pt idx="5305">
                  <c:v>265310120</c:v>
                </c:pt>
                <c:pt idx="5306">
                  <c:v>265350810</c:v>
                </c:pt>
                <c:pt idx="5307">
                  <c:v>265409143</c:v>
                </c:pt>
                <c:pt idx="5308">
                  <c:v>265451853</c:v>
                </c:pt>
                <c:pt idx="5309">
                  <c:v>265507924</c:v>
                </c:pt>
                <c:pt idx="5310">
                  <c:v>265553234</c:v>
                </c:pt>
                <c:pt idx="5311">
                  <c:v>265606467</c:v>
                </c:pt>
                <c:pt idx="5312">
                  <c:v>265654787</c:v>
                </c:pt>
                <c:pt idx="5313">
                  <c:v>265704961</c:v>
                </c:pt>
                <c:pt idx="5314">
                  <c:v>265756222</c:v>
                </c:pt>
                <c:pt idx="5315">
                  <c:v>265803576</c:v>
                </c:pt>
                <c:pt idx="5316">
                  <c:v>265857562</c:v>
                </c:pt>
                <c:pt idx="5317">
                  <c:v>265902435</c:v>
                </c:pt>
                <c:pt idx="5318">
                  <c:v>265958634</c:v>
                </c:pt>
                <c:pt idx="5319">
                  <c:v>266001499</c:v>
                </c:pt>
                <c:pt idx="5320">
                  <c:v>266059331</c:v>
                </c:pt>
                <c:pt idx="5321">
                  <c:v>266101090</c:v>
                </c:pt>
                <c:pt idx="5322">
                  <c:v>266159544</c:v>
                </c:pt>
                <c:pt idx="5323">
                  <c:v>266201036</c:v>
                </c:pt>
                <c:pt idx="5324">
                  <c:v>266259231</c:v>
                </c:pt>
                <c:pt idx="5325">
                  <c:v>266301533</c:v>
                </c:pt>
                <c:pt idx="5326">
                  <c:v>266358486</c:v>
                </c:pt>
                <c:pt idx="5327">
                  <c:v>266402458</c:v>
                </c:pt>
                <c:pt idx="5328">
                  <c:v>266457377</c:v>
                </c:pt>
                <c:pt idx="5329">
                  <c:v>266503766</c:v>
                </c:pt>
                <c:pt idx="5330">
                  <c:v>266556000</c:v>
                </c:pt>
                <c:pt idx="5331">
                  <c:v>266605212</c:v>
                </c:pt>
                <c:pt idx="5332">
                  <c:v>266654571</c:v>
                </c:pt>
                <c:pt idx="5333">
                  <c:v>266706677</c:v>
                </c:pt>
                <c:pt idx="5334">
                  <c:v>266753117</c:v>
                </c:pt>
                <c:pt idx="5335">
                  <c:v>266808129</c:v>
                </c:pt>
                <c:pt idx="5336">
                  <c:v>266851799</c:v>
                </c:pt>
                <c:pt idx="5337">
                  <c:v>266909415</c:v>
                </c:pt>
                <c:pt idx="5338">
                  <c:v>266950787</c:v>
                </c:pt>
                <c:pt idx="5339">
                  <c:v>267010278</c:v>
                </c:pt>
                <c:pt idx="5340">
                  <c:v>267050065</c:v>
                </c:pt>
                <c:pt idx="5341">
                  <c:v>267110787</c:v>
                </c:pt>
                <c:pt idx="5342">
                  <c:v>267149823</c:v>
                </c:pt>
                <c:pt idx="5343">
                  <c:v>267210663</c:v>
                </c:pt>
                <c:pt idx="5344">
                  <c:v>267250097</c:v>
                </c:pt>
                <c:pt idx="5345">
                  <c:v>267310138</c:v>
                </c:pt>
                <c:pt idx="5346">
                  <c:v>267350810</c:v>
                </c:pt>
                <c:pt idx="5347">
                  <c:v>267409143</c:v>
                </c:pt>
                <c:pt idx="5348">
                  <c:v>267451862</c:v>
                </c:pt>
                <c:pt idx="5349">
                  <c:v>267507894</c:v>
                </c:pt>
                <c:pt idx="5350">
                  <c:v>267553234</c:v>
                </c:pt>
                <c:pt idx="5351">
                  <c:v>267606467</c:v>
                </c:pt>
                <c:pt idx="5352">
                  <c:v>267654787</c:v>
                </c:pt>
                <c:pt idx="5353">
                  <c:v>267704995</c:v>
                </c:pt>
                <c:pt idx="5354">
                  <c:v>267756252</c:v>
                </c:pt>
                <c:pt idx="5355">
                  <c:v>267803601</c:v>
                </c:pt>
                <c:pt idx="5356">
                  <c:v>267857586</c:v>
                </c:pt>
                <c:pt idx="5357">
                  <c:v>267902435</c:v>
                </c:pt>
                <c:pt idx="5358">
                  <c:v>267958671</c:v>
                </c:pt>
                <c:pt idx="5359">
                  <c:v>268001522</c:v>
                </c:pt>
                <c:pt idx="5360">
                  <c:v>268059297</c:v>
                </c:pt>
                <c:pt idx="5361">
                  <c:v>268101090</c:v>
                </c:pt>
                <c:pt idx="5362">
                  <c:v>268159488</c:v>
                </c:pt>
                <c:pt idx="5363">
                  <c:v>268200995</c:v>
                </c:pt>
                <c:pt idx="5364">
                  <c:v>268259282</c:v>
                </c:pt>
                <c:pt idx="5365">
                  <c:v>268301568</c:v>
                </c:pt>
                <c:pt idx="5366">
                  <c:v>268358486</c:v>
                </c:pt>
                <c:pt idx="5367">
                  <c:v>268402458</c:v>
                </c:pt>
                <c:pt idx="5368">
                  <c:v>268457377</c:v>
                </c:pt>
                <c:pt idx="5369">
                  <c:v>268503790</c:v>
                </c:pt>
                <c:pt idx="5370">
                  <c:v>268556023</c:v>
                </c:pt>
                <c:pt idx="5371">
                  <c:v>268605165</c:v>
                </c:pt>
                <c:pt idx="5372">
                  <c:v>268654590</c:v>
                </c:pt>
                <c:pt idx="5373">
                  <c:v>268706699</c:v>
                </c:pt>
                <c:pt idx="5374">
                  <c:v>268753117</c:v>
                </c:pt>
                <c:pt idx="5375">
                  <c:v>268808129</c:v>
                </c:pt>
                <c:pt idx="5376">
                  <c:v>268851820</c:v>
                </c:pt>
                <c:pt idx="5377">
                  <c:v>268909415</c:v>
                </c:pt>
                <c:pt idx="5378">
                  <c:v>268950787</c:v>
                </c:pt>
                <c:pt idx="5379">
                  <c:v>269010257</c:v>
                </c:pt>
                <c:pt idx="5380">
                  <c:v>269050079</c:v>
                </c:pt>
                <c:pt idx="5381">
                  <c:v>269110787</c:v>
                </c:pt>
                <c:pt idx="5382">
                  <c:v>269149784</c:v>
                </c:pt>
                <c:pt idx="5383">
                  <c:v>269210663</c:v>
                </c:pt>
                <c:pt idx="5384">
                  <c:v>269250097</c:v>
                </c:pt>
                <c:pt idx="5385">
                  <c:v>269310102</c:v>
                </c:pt>
                <c:pt idx="5386">
                  <c:v>269350787</c:v>
                </c:pt>
                <c:pt idx="5387">
                  <c:v>269409196</c:v>
                </c:pt>
                <c:pt idx="5388">
                  <c:v>269451894</c:v>
                </c:pt>
                <c:pt idx="5389">
                  <c:v>269507901</c:v>
                </c:pt>
                <c:pt idx="5390">
                  <c:v>269553202</c:v>
                </c:pt>
                <c:pt idx="5391">
                  <c:v>269606443</c:v>
                </c:pt>
                <c:pt idx="5392">
                  <c:v>269654787</c:v>
                </c:pt>
                <c:pt idx="5393">
                  <c:v>269705010</c:v>
                </c:pt>
                <c:pt idx="5394">
                  <c:v>269756252</c:v>
                </c:pt>
                <c:pt idx="5395">
                  <c:v>269803601</c:v>
                </c:pt>
                <c:pt idx="5396">
                  <c:v>269857611</c:v>
                </c:pt>
                <c:pt idx="5397">
                  <c:v>269902435</c:v>
                </c:pt>
                <c:pt idx="5398">
                  <c:v>269958634</c:v>
                </c:pt>
                <c:pt idx="5399">
                  <c:v>270001499</c:v>
                </c:pt>
                <c:pt idx="5400">
                  <c:v>270059297</c:v>
                </c:pt>
                <c:pt idx="5401">
                  <c:v>270101090</c:v>
                </c:pt>
                <c:pt idx="5402">
                  <c:v>270159473</c:v>
                </c:pt>
                <c:pt idx="5403">
                  <c:v>270200995</c:v>
                </c:pt>
                <c:pt idx="5404">
                  <c:v>270259254</c:v>
                </c:pt>
                <c:pt idx="5405">
                  <c:v>270301523</c:v>
                </c:pt>
                <c:pt idx="5406">
                  <c:v>270358486</c:v>
                </c:pt>
                <c:pt idx="5407">
                  <c:v>270402458</c:v>
                </c:pt>
                <c:pt idx="5408">
                  <c:v>270457353</c:v>
                </c:pt>
                <c:pt idx="5409">
                  <c:v>270503725</c:v>
                </c:pt>
                <c:pt idx="5410">
                  <c:v>270556023</c:v>
                </c:pt>
                <c:pt idx="5411">
                  <c:v>270605187</c:v>
                </c:pt>
                <c:pt idx="5412">
                  <c:v>270654571</c:v>
                </c:pt>
                <c:pt idx="5413">
                  <c:v>270706740</c:v>
                </c:pt>
                <c:pt idx="5414">
                  <c:v>270753143</c:v>
                </c:pt>
                <c:pt idx="5415">
                  <c:v>270808196</c:v>
                </c:pt>
                <c:pt idx="5416">
                  <c:v>270851820</c:v>
                </c:pt>
                <c:pt idx="5417">
                  <c:v>270909416</c:v>
                </c:pt>
                <c:pt idx="5418">
                  <c:v>270950787</c:v>
                </c:pt>
                <c:pt idx="5419">
                  <c:v>271010219</c:v>
                </c:pt>
                <c:pt idx="5420">
                  <c:v>271050097</c:v>
                </c:pt>
                <c:pt idx="5421">
                  <c:v>271110787</c:v>
                </c:pt>
                <c:pt idx="5422">
                  <c:v>271149814</c:v>
                </c:pt>
                <c:pt idx="5423">
                  <c:v>271210629</c:v>
                </c:pt>
                <c:pt idx="5424">
                  <c:v>271250124</c:v>
                </c:pt>
                <c:pt idx="5425">
                  <c:v>271310106</c:v>
                </c:pt>
                <c:pt idx="5426">
                  <c:v>271350810</c:v>
                </c:pt>
                <c:pt idx="5427">
                  <c:v>271409175</c:v>
                </c:pt>
                <c:pt idx="5428">
                  <c:v>271451862</c:v>
                </c:pt>
                <c:pt idx="5429">
                  <c:v>271507924</c:v>
                </c:pt>
                <c:pt idx="5430">
                  <c:v>271553196</c:v>
                </c:pt>
                <c:pt idx="5431">
                  <c:v>271606448</c:v>
                </c:pt>
                <c:pt idx="5432">
                  <c:v>271654787</c:v>
                </c:pt>
                <c:pt idx="5433">
                  <c:v>271704982</c:v>
                </c:pt>
                <c:pt idx="5434">
                  <c:v>271756203</c:v>
                </c:pt>
                <c:pt idx="5435">
                  <c:v>271803601</c:v>
                </c:pt>
                <c:pt idx="5436">
                  <c:v>271857611</c:v>
                </c:pt>
                <c:pt idx="5437">
                  <c:v>271902435</c:v>
                </c:pt>
                <c:pt idx="5438">
                  <c:v>271958787</c:v>
                </c:pt>
                <c:pt idx="5439">
                  <c:v>272001482</c:v>
                </c:pt>
                <c:pt idx="5440">
                  <c:v>272059331</c:v>
                </c:pt>
                <c:pt idx="5441">
                  <c:v>272101090</c:v>
                </c:pt>
                <c:pt idx="5442">
                  <c:v>272159519</c:v>
                </c:pt>
                <c:pt idx="5443">
                  <c:v>272201036</c:v>
                </c:pt>
                <c:pt idx="5444">
                  <c:v>272259231</c:v>
                </c:pt>
                <c:pt idx="5445">
                  <c:v>272301534</c:v>
                </c:pt>
                <c:pt idx="5446">
                  <c:v>272358513</c:v>
                </c:pt>
                <c:pt idx="5447">
                  <c:v>272402470</c:v>
                </c:pt>
                <c:pt idx="5448">
                  <c:v>272457377</c:v>
                </c:pt>
                <c:pt idx="5449">
                  <c:v>272503725</c:v>
                </c:pt>
                <c:pt idx="5450">
                  <c:v>272556000</c:v>
                </c:pt>
                <c:pt idx="5451">
                  <c:v>272605187</c:v>
                </c:pt>
                <c:pt idx="5452">
                  <c:v>272654590</c:v>
                </c:pt>
                <c:pt idx="5453">
                  <c:v>272706699</c:v>
                </c:pt>
                <c:pt idx="5454">
                  <c:v>272753175</c:v>
                </c:pt>
                <c:pt idx="5455">
                  <c:v>272808173</c:v>
                </c:pt>
                <c:pt idx="5456">
                  <c:v>272851820</c:v>
                </c:pt>
                <c:pt idx="5457">
                  <c:v>272909416</c:v>
                </c:pt>
                <c:pt idx="5458">
                  <c:v>272950787</c:v>
                </c:pt>
                <c:pt idx="5459">
                  <c:v>273010257</c:v>
                </c:pt>
                <c:pt idx="5460">
                  <c:v>273050124</c:v>
                </c:pt>
                <c:pt idx="5461">
                  <c:v>273110787</c:v>
                </c:pt>
                <c:pt idx="5462">
                  <c:v>273149814</c:v>
                </c:pt>
                <c:pt idx="5463">
                  <c:v>273210663</c:v>
                </c:pt>
                <c:pt idx="5464">
                  <c:v>273250097</c:v>
                </c:pt>
                <c:pt idx="5465">
                  <c:v>273310102</c:v>
                </c:pt>
                <c:pt idx="5466">
                  <c:v>273350810</c:v>
                </c:pt>
                <c:pt idx="5467">
                  <c:v>273409175</c:v>
                </c:pt>
                <c:pt idx="5468">
                  <c:v>273451853</c:v>
                </c:pt>
                <c:pt idx="5469">
                  <c:v>273507894</c:v>
                </c:pt>
                <c:pt idx="5470">
                  <c:v>273553196</c:v>
                </c:pt>
                <c:pt idx="5471">
                  <c:v>273606467</c:v>
                </c:pt>
                <c:pt idx="5472">
                  <c:v>273654787</c:v>
                </c:pt>
                <c:pt idx="5473">
                  <c:v>273704961</c:v>
                </c:pt>
                <c:pt idx="5474">
                  <c:v>273756252</c:v>
                </c:pt>
                <c:pt idx="5475">
                  <c:v>273803557</c:v>
                </c:pt>
                <c:pt idx="5476">
                  <c:v>273857638</c:v>
                </c:pt>
                <c:pt idx="5477">
                  <c:v>273902435</c:v>
                </c:pt>
                <c:pt idx="5478">
                  <c:v>273958671</c:v>
                </c:pt>
                <c:pt idx="5479">
                  <c:v>274001499</c:v>
                </c:pt>
                <c:pt idx="5480">
                  <c:v>274059331</c:v>
                </c:pt>
                <c:pt idx="5481">
                  <c:v>274101090</c:v>
                </c:pt>
                <c:pt idx="5482">
                  <c:v>274159488</c:v>
                </c:pt>
                <c:pt idx="5483">
                  <c:v>274201036</c:v>
                </c:pt>
                <c:pt idx="5484">
                  <c:v>274259231</c:v>
                </c:pt>
                <c:pt idx="5485">
                  <c:v>274301534</c:v>
                </c:pt>
                <c:pt idx="5486">
                  <c:v>274358486</c:v>
                </c:pt>
                <c:pt idx="5487">
                  <c:v>274402458</c:v>
                </c:pt>
                <c:pt idx="5488">
                  <c:v>274457401</c:v>
                </c:pt>
                <c:pt idx="5489">
                  <c:v>274503712</c:v>
                </c:pt>
                <c:pt idx="5490">
                  <c:v>274556000</c:v>
                </c:pt>
                <c:pt idx="5491">
                  <c:v>274605212</c:v>
                </c:pt>
                <c:pt idx="5492">
                  <c:v>274654571</c:v>
                </c:pt>
                <c:pt idx="5493">
                  <c:v>274706663</c:v>
                </c:pt>
                <c:pt idx="5494">
                  <c:v>274753175</c:v>
                </c:pt>
                <c:pt idx="5495">
                  <c:v>274808196</c:v>
                </c:pt>
                <c:pt idx="5496">
                  <c:v>274851820</c:v>
                </c:pt>
                <c:pt idx="5497">
                  <c:v>274909416</c:v>
                </c:pt>
                <c:pt idx="5498">
                  <c:v>274950787</c:v>
                </c:pt>
                <c:pt idx="5499">
                  <c:v>275010257</c:v>
                </c:pt>
                <c:pt idx="5500">
                  <c:v>275050124</c:v>
                </c:pt>
                <c:pt idx="5501">
                  <c:v>275110787</c:v>
                </c:pt>
                <c:pt idx="5502">
                  <c:v>275149814</c:v>
                </c:pt>
                <c:pt idx="5503">
                  <c:v>275210629</c:v>
                </c:pt>
                <c:pt idx="5504">
                  <c:v>275250072</c:v>
                </c:pt>
                <c:pt idx="5505">
                  <c:v>275310113</c:v>
                </c:pt>
                <c:pt idx="5506">
                  <c:v>275350825</c:v>
                </c:pt>
                <c:pt idx="5507">
                  <c:v>275409143</c:v>
                </c:pt>
                <c:pt idx="5508">
                  <c:v>275451867</c:v>
                </c:pt>
                <c:pt idx="5509">
                  <c:v>275507924</c:v>
                </c:pt>
                <c:pt idx="5510">
                  <c:v>275553234</c:v>
                </c:pt>
                <c:pt idx="5511">
                  <c:v>275606486</c:v>
                </c:pt>
                <c:pt idx="5512">
                  <c:v>275654787</c:v>
                </c:pt>
                <c:pt idx="5513">
                  <c:v>275704995</c:v>
                </c:pt>
                <c:pt idx="5514">
                  <c:v>275756252</c:v>
                </c:pt>
                <c:pt idx="5515">
                  <c:v>275803557</c:v>
                </c:pt>
                <c:pt idx="5516">
                  <c:v>275857522</c:v>
                </c:pt>
                <c:pt idx="5517">
                  <c:v>275902388</c:v>
                </c:pt>
                <c:pt idx="5518">
                  <c:v>275958671</c:v>
                </c:pt>
                <c:pt idx="5519">
                  <c:v>276001522</c:v>
                </c:pt>
                <c:pt idx="5520">
                  <c:v>276059331</c:v>
                </c:pt>
                <c:pt idx="5521">
                  <c:v>276101090</c:v>
                </c:pt>
                <c:pt idx="5522">
                  <c:v>276159544</c:v>
                </c:pt>
                <c:pt idx="5523">
                  <c:v>276201036</c:v>
                </c:pt>
                <c:pt idx="5524">
                  <c:v>276259231</c:v>
                </c:pt>
                <c:pt idx="5525">
                  <c:v>276301514</c:v>
                </c:pt>
                <c:pt idx="5526">
                  <c:v>276358486</c:v>
                </c:pt>
                <c:pt idx="5527">
                  <c:v>276402458</c:v>
                </c:pt>
                <c:pt idx="5528">
                  <c:v>276457401</c:v>
                </c:pt>
                <c:pt idx="5529">
                  <c:v>276503746</c:v>
                </c:pt>
                <c:pt idx="5530">
                  <c:v>276556000</c:v>
                </c:pt>
                <c:pt idx="5531">
                  <c:v>276605188</c:v>
                </c:pt>
                <c:pt idx="5532">
                  <c:v>276654571</c:v>
                </c:pt>
                <c:pt idx="5533">
                  <c:v>276706677</c:v>
                </c:pt>
                <c:pt idx="5534">
                  <c:v>276753085</c:v>
                </c:pt>
                <c:pt idx="5535">
                  <c:v>276808173</c:v>
                </c:pt>
                <c:pt idx="5536">
                  <c:v>276851833</c:v>
                </c:pt>
                <c:pt idx="5537">
                  <c:v>276909389</c:v>
                </c:pt>
                <c:pt idx="5538">
                  <c:v>276950810</c:v>
                </c:pt>
                <c:pt idx="5539">
                  <c:v>277010278</c:v>
                </c:pt>
                <c:pt idx="5540">
                  <c:v>277050065</c:v>
                </c:pt>
                <c:pt idx="5541">
                  <c:v>277110787</c:v>
                </c:pt>
                <c:pt idx="5542">
                  <c:v>277149820</c:v>
                </c:pt>
                <c:pt idx="5543">
                  <c:v>277210629</c:v>
                </c:pt>
                <c:pt idx="5544">
                  <c:v>277250124</c:v>
                </c:pt>
                <c:pt idx="5545">
                  <c:v>277310106</c:v>
                </c:pt>
                <c:pt idx="5546">
                  <c:v>277350787</c:v>
                </c:pt>
                <c:pt idx="5547">
                  <c:v>277409175</c:v>
                </c:pt>
                <c:pt idx="5548">
                  <c:v>277451894</c:v>
                </c:pt>
                <c:pt idx="5549">
                  <c:v>277507894</c:v>
                </c:pt>
                <c:pt idx="5550">
                  <c:v>277553177</c:v>
                </c:pt>
                <c:pt idx="5551">
                  <c:v>277606443</c:v>
                </c:pt>
                <c:pt idx="5552">
                  <c:v>277654787</c:v>
                </c:pt>
                <c:pt idx="5553">
                  <c:v>277705010</c:v>
                </c:pt>
                <c:pt idx="5554">
                  <c:v>277756252</c:v>
                </c:pt>
                <c:pt idx="5555">
                  <c:v>277803601</c:v>
                </c:pt>
                <c:pt idx="5556">
                  <c:v>277857611</c:v>
                </c:pt>
                <c:pt idx="5557">
                  <c:v>277902435</c:v>
                </c:pt>
                <c:pt idx="5558">
                  <c:v>277958634</c:v>
                </c:pt>
                <c:pt idx="5559">
                  <c:v>278001522</c:v>
                </c:pt>
                <c:pt idx="5560">
                  <c:v>278059297</c:v>
                </c:pt>
                <c:pt idx="5561">
                  <c:v>278101090</c:v>
                </c:pt>
                <c:pt idx="5562">
                  <c:v>278159519</c:v>
                </c:pt>
                <c:pt idx="5563">
                  <c:v>278201010</c:v>
                </c:pt>
                <c:pt idx="5564">
                  <c:v>278259231</c:v>
                </c:pt>
                <c:pt idx="5565">
                  <c:v>278301568</c:v>
                </c:pt>
                <c:pt idx="5566">
                  <c:v>278358467</c:v>
                </c:pt>
                <c:pt idx="5567">
                  <c:v>278402458</c:v>
                </c:pt>
                <c:pt idx="5568">
                  <c:v>278457334</c:v>
                </c:pt>
                <c:pt idx="5569">
                  <c:v>278503725</c:v>
                </c:pt>
                <c:pt idx="5570">
                  <c:v>278556023</c:v>
                </c:pt>
                <c:pt idx="5571">
                  <c:v>278605154</c:v>
                </c:pt>
                <c:pt idx="5572">
                  <c:v>278654590</c:v>
                </c:pt>
                <c:pt idx="5573">
                  <c:v>278706699</c:v>
                </c:pt>
                <c:pt idx="5574">
                  <c:v>278753085</c:v>
                </c:pt>
                <c:pt idx="5575">
                  <c:v>278808162</c:v>
                </c:pt>
                <c:pt idx="5576">
                  <c:v>278851800</c:v>
                </c:pt>
                <c:pt idx="5577">
                  <c:v>278909438</c:v>
                </c:pt>
                <c:pt idx="5578">
                  <c:v>278950787</c:v>
                </c:pt>
                <c:pt idx="5579">
                  <c:v>279010219</c:v>
                </c:pt>
                <c:pt idx="5580">
                  <c:v>279050097</c:v>
                </c:pt>
                <c:pt idx="5581">
                  <c:v>279110787</c:v>
                </c:pt>
                <c:pt idx="5582">
                  <c:v>279149784</c:v>
                </c:pt>
                <c:pt idx="5583">
                  <c:v>279210629</c:v>
                </c:pt>
                <c:pt idx="5584">
                  <c:v>279250097</c:v>
                </c:pt>
                <c:pt idx="5585">
                  <c:v>279310120</c:v>
                </c:pt>
                <c:pt idx="5586">
                  <c:v>279350787</c:v>
                </c:pt>
                <c:pt idx="5587">
                  <c:v>279409196</c:v>
                </c:pt>
                <c:pt idx="5588">
                  <c:v>279451894</c:v>
                </c:pt>
                <c:pt idx="5589">
                  <c:v>279507894</c:v>
                </c:pt>
                <c:pt idx="5590">
                  <c:v>279553175</c:v>
                </c:pt>
                <c:pt idx="5591">
                  <c:v>279606435</c:v>
                </c:pt>
                <c:pt idx="5592">
                  <c:v>279654787</c:v>
                </c:pt>
                <c:pt idx="5593">
                  <c:v>279705010</c:v>
                </c:pt>
                <c:pt idx="5594">
                  <c:v>279756222</c:v>
                </c:pt>
                <c:pt idx="5595">
                  <c:v>279803576</c:v>
                </c:pt>
                <c:pt idx="5596">
                  <c:v>279857546</c:v>
                </c:pt>
                <c:pt idx="5597">
                  <c:v>279902435</c:v>
                </c:pt>
                <c:pt idx="5598">
                  <c:v>279958610</c:v>
                </c:pt>
                <c:pt idx="5599">
                  <c:v>280001482</c:v>
                </c:pt>
                <c:pt idx="5600">
                  <c:v>280059297</c:v>
                </c:pt>
                <c:pt idx="5601">
                  <c:v>280101091</c:v>
                </c:pt>
                <c:pt idx="5602">
                  <c:v>280159455</c:v>
                </c:pt>
                <c:pt idx="5603">
                  <c:v>280200995</c:v>
                </c:pt>
                <c:pt idx="5604">
                  <c:v>280259231</c:v>
                </c:pt>
                <c:pt idx="5605">
                  <c:v>280301514</c:v>
                </c:pt>
                <c:pt idx="5606">
                  <c:v>280358486</c:v>
                </c:pt>
                <c:pt idx="5607">
                  <c:v>280402458</c:v>
                </c:pt>
                <c:pt idx="5608">
                  <c:v>280457377</c:v>
                </c:pt>
                <c:pt idx="5609">
                  <c:v>280503725</c:v>
                </c:pt>
                <c:pt idx="5610">
                  <c:v>280556000</c:v>
                </c:pt>
                <c:pt idx="5611">
                  <c:v>280605166</c:v>
                </c:pt>
                <c:pt idx="5612">
                  <c:v>280654590</c:v>
                </c:pt>
                <c:pt idx="5613">
                  <c:v>280706699</c:v>
                </c:pt>
                <c:pt idx="5614">
                  <c:v>280753143</c:v>
                </c:pt>
                <c:pt idx="5615">
                  <c:v>280808162</c:v>
                </c:pt>
                <c:pt idx="5616">
                  <c:v>280851799</c:v>
                </c:pt>
                <c:pt idx="5617">
                  <c:v>280909389</c:v>
                </c:pt>
                <c:pt idx="5618">
                  <c:v>280950787</c:v>
                </c:pt>
                <c:pt idx="5619">
                  <c:v>281010257</c:v>
                </c:pt>
                <c:pt idx="5620">
                  <c:v>281050124</c:v>
                </c:pt>
                <c:pt idx="5621">
                  <c:v>281110787</c:v>
                </c:pt>
                <c:pt idx="5622">
                  <c:v>281149814</c:v>
                </c:pt>
                <c:pt idx="5623">
                  <c:v>281210601</c:v>
                </c:pt>
                <c:pt idx="5624">
                  <c:v>281250124</c:v>
                </c:pt>
                <c:pt idx="5625">
                  <c:v>281310078</c:v>
                </c:pt>
                <c:pt idx="5626">
                  <c:v>281350787</c:v>
                </c:pt>
                <c:pt idx="5627">
                  <c:v>281409175</c:v>
                </c:pt>
                <c:pt idx="5628">
                  <c:v>281451894</c:v>
                </c:pt>
                <c:pt idx="5629">
                  <c:v>281507867</c:v>
                </c:pt>
                <c:pt idx="5630">
                  <c:v>281553196</c:v>
                </c:pt>
                <c:pt idx="5631">
                  <c:v>281606467</c:v>
                </c:pt>
                <c:pt idx="5632">
                  <c:v>281654787</c:v>
                </c:pt>
                <c:pt idx="5633">
                  <c:v>281704961</c:v>
                </c:pt>
                <c:pt idx="5634">
                  <c:v>281756175</c:v>
                </c:pt>
                <c:pt idx="5635">
                  <c:v>281803601</c:v>
                </c:pt>
                <c:pt idx="5636">
                  <c:v>281857611</c:v>
                </c:pt>
                <c:pt idx="5637">
                  <c:v>281902435</c:v>
                </c:pt>
                <c:pt idx="5638">
                  <c:v>281958671</c:v>
                </c:pt>
                <c:pt idx="5639">
                  <c:v>282001467</c:v>
                </c:pt>
                <c:pt idx="5640">
                  <c:v>282059331</c:v>
                </c:pt>
                <c:pt idx="5641">
                  <c:v>282100985</c:v>
                </c:pt>
                <c:pt idx="5642">
                  <c:v>282159519</c:v>
                </c:pt>
                <c:pt idx="5643">
                  <c:v>282201010</c:v>
                </c:pt>
                <c:pt idx="5644">
                  <c:v>282259190</c:v>
                </c:pt>
                <c:pt idx="5645">
                  <c:v>282301523</c:v>
                </c:pt>
                <c:pt idx="5646">
                  <c:v>282358513</c:v>
                </c:pt>
                <c:pt idx="5647">
                  <c:v>282402458</c:v>
                </c:pt>
                <c:pt idx="5648">
                  <c:v>282457401</c:v>
                </c:pt>
                <c:pt idx="5649">
                  <c:v>282503712</c:v>
                </c:pt>
                <c:pt idx="5650">
                  <c:v>282556023</c:v>
                </c:pt>
                <c:pt idx="5651">
                  <c:v>282605166</c:v>
                </c:pt>
                <c:pt idx="5652">
                  <c:v>282654549</c:v>
                </c:pt>
                <c:pt idx="5653">
                  <c:v>282706663</c:v>
                </c:pt>
                <c:pt idx="5654">
                  <c:v>282753175</c:v>
                </c:pt>
                <c:pt idx="5655">
                  <c:v>282808162</c:v>
                </c:pt>
                <c:pt idx="5656">
                  <c:v>282851820</c:v>
                </c:pt>
                <c:pt idx="5657">
                  <c:v>282909389</c:v>
                </c:pt>
                <c:pt idx="5658">
                  <c:v>282950787</c:v>
                </c:pt>
                <c:pt idx="5659">
                  <c:v>283010257</c:v>
                </c:pt>
                <c:pt idx="5660">
                  <c:v>283050124</c:v>
                </c:pt>
                <c:pt idx="5661">
                  <c:v>283110787</c:v>
                </c:pt>
                <c:pt idx="5662">
                  <c:v>283149838</c:v>
                </c:pt>
                <c:pt idx="5663">
                  <c:v>283210663</c:v>
                </c:pt>
                <c:pt idx="5664">
                  <c:v>283250097</c:v>
                </c:pt>
                <c:pt idx="5665">
                  <c:v>283310078</c:v>
                </c:pt>
                <c:pt idx="5666">
                  <c:v>283350810</c:v>
                </c:pt>
                <c:pt idx="5667">
                  <c:v>283409117</c:v>
                </c:pt>
                <c:pt idx="5668">
                  <c:v>283451894</c:v>
                </c:pt>
                <c:pt idx="5669">
                  <c:v>283507894</c:v>
                </c:pt>
                <c:pt idx="5670">
                  <c:v>283553234</c:v>
                </c:pt>
                <c:pt idx="5671">
                  <c:v>283606443</c:v>
                </c:pt>
                <c:pt idx="5672">
                  <c:v>283654787</c:v>
                </c:pt>
                <c:pt idx="5673">
                  <c:v>283704961</c:v>
                </c:pt>
                <c:pt idx="5674">
                  <c:v>283756252</c:v>
                </c:pt>
                <c:pt idx="5675">
                  <c:v>283803576</c:v>
                </c:pt>
                <c:pt idx="5676">
                  <c:v>283857611</c:v>
                </c:pt>
                <c:pt idx="5677">
                  <c:v>283902435</c:v>
                </c:pt>
                <c:pt idx="5678">
                  <c:v>283958671</c:v>
                </c:pt>
                <c:pt idx="5679">
                  <c:v>284001522</c:v>
                </c:pt>
                <c:pt idx="5680">
                  <c:v>284059331</c:v>
                </c:pt>
                <c:pt idx="5681">
                  <c:v>284101091</c:v>
                </c:pt>
                <c:pt idx="5682">
                  <c:v>284159490</c:v>
                </c:pt>
                <c:pt idx="5683">
                  <c:v>284201010</c:v>
                </c:pt>
                <c:pt idx="5684">
                  <c:v>284259231</c:v>
                </c:pt>
                <c:pt idx="5685">
                  <c:v>284301514</c:v>
                </c:pt>
                <c:pt idx="5686">
                  <c:v>284358486</c:v>
                </c:pt>
                <c:pt idx="5687">
                  <c:v>284402435</c:v>
                </c:pt>
                <c:pt idx="5688">
                  <c:v>284457377</c:v>
                </c:pt>
                <c:pt idx="5689">
                  <c:v>284503686</c:v>
                </c:pt>
                <c:pt idx="5690">
                  <c:v>284556046</c:v>
                </c:pt>
                <c:pt idx="5691">
                  <c:v>284605154</c:v>
                </c:pt>
                <c:pt idx="5692">
                  <c:v>284654590</c:v>
                </c:pt>
                <c:pt idx="5693">
                  <c:v>284706679</c:v>
                </c:pt>
                <c:pt idx="5694">
                  <c:v>284753175</c:v>
                </c:pt>
                <c:pt idx="5695">
                  <c:v>284808196</c:v>
                </c:pt>
                <c:pt idx="5696">
                  <c:v>284851833</c:v>
                </c:pt>
                <c:pt idx="5697">
                  <c:v>284909389</c:v>
                </c:pt>
                <c:pt idx="5698">
                  <c:v>284950787</c:v>
                </c:pt>
                <c:pt idx="5699">
                  <c:v>285010257</c:v>
                </c:pt>
                <c:pt idx="5700">
                  <c:v>285050097</c:v>
                </c:pt>
                <c:pt idx="5701">
                  <c:v>285110787</c:v>
                </c:pt>
                <c:pt idx="5702">
                  <c:v>285149838</c:v>
                </c:pt>
                <c:pt idx="5703">
                  <c:v>285210629</c:v>
                </c:pt>
                <c:pt idx="5704">
                  <c:v>285250097</c:v>
                </c:pt>
                <c:pt idx="5705">
                  <c:v>285310138</c:v>
                </c:pt>
                <c:pt idx="5706">
                  <c:v>285350810</c:v>
                </c:pt>
                <c:pt idx="5707">
                  <c:v>285409175</c:v>
                </c:pt>
                <c:pt idx="5708">
                  <c:v>285451894</c:v>
                </c:pt>
                <c:pt idx="5709">
                  <c:v>285507894</c:v>
                </c:pt>
                <c:pt idx="5710">
                  <c:v>285553196</c:v>
                </c:pt>
                <c:pt idx="5711">
                  <c:v>285606467</c:v>
                </c:pt>
                <c:pt idx="5712">
                  <c:v>285654787</c:v>
                </c:pt>
                <c:pt idx="5713">
                  <c:v>285704982</c:v>
                </c:pt>
                <c:pt idx="5714">
                  <c:v>285756257</c:v>
                </c:pt>
                <c:pt idx="5715">
                  <c:v>285803557</c:v>
                </c:pt>
                <c:pt idx="5716">
                  <c:v>285857568</c:v>
                </c:pt>
                <c:pt idx="5717">
                  <c:v>285902388</c:v>
                </c:pt>
                <c:pt idx="5718">
                  <c:v>285958646</c:v>
                </c:pt>
                <c:pt idx="5719">
                  <c:v>286001482</c:v>
                </c:pt>
                <c:pt idx="5720">
                  <c:v>286059303</c:v>
                </c:pt>
                <c:pt idx="5721">
                  <c:v>286101091</c:v>
                </c:pt>
                <c:pt idx="5722">
                  <c:v>286159544</c:v>
                </c:pt>
                <c:pt idx="5723">
                  <c:v>286201010</c:v>
                </c:pt>
                <c:pt idx="5724">
                  <c:v>286259231</c:v>
                </c:pt>
                <c:pt idx="5725">
                  <c:v>286301534</c:v>
                </c:pt>
                <c:pt idx="5726">
                  <c:v>286358467</c:v>
                </c:pt>
                <c:pt idx="5727">
                  <c:v>286402402</c:v>
                </c:pt>
                <c:pt idx="5728">
                  <c:v>286457377</c:v>
                </c:pt>
                <c:pt idx="5729">
                  <c:v>286503766</c:v>
                </c:pt>
                <c:pt idx="5730">
                  <c:v>286556023</c:v>
                </c:pt>
                <c:pt idx="5731">
                  <c:v>286605188</c:v>
                </c:pt>
                <c:pt idx="5732">
                  <c:v>286654590</c:v>
                </c:pt>
                <c:pt idx="5733">
                  <c:v>286706663</c:v>
                </c:pt>
                <c:pt idx="5734">
                  <c:v>286753143</c:v>
                </c:pt>
                <c:pt idx="5735">
                  <c:v>286808162</c:v>
                </c:pt>
                <c:pt idx="5736">
                  <c:v>286851853</c:v>
                </c:pt>
                <c:pt idx="5737">
                  <c:v>286909389</c:v>
                </c:pt>
                <c:pt idx="5738">
                  <c:v>286950810</c:v>
                </c:pt>
                <c:pt idx="5739">
                  <c:v>287010219</c:v>
                </c:pt>
                <c:pt idx="5740">
                  <c:v>287050097</c:v>
                </c:pt>
                <c:pt idx="5741">
                  <c:v>287110787</c:v>
                </c:pt>
                <c:pt idx="5742">
                  <c:v>287149814</c:v>
                </c:pt>
                <c:pt idx="5743">
                  <c:v>287210629</c:v>
                </c:pt>
                <c:pt idx="5744">
                  <c:v>287250148</c:v>
                </c:pt>
                <c:pt idx="5745">
                  <c:v>287310138</c:v>
                </c:pt>
                <c:pt idx="5746">
                  <c:v>287350787</c:v>
                </c:pt>
                <c:pt idx="5747">
                  <c:v>287409143</c:v>
                </c:pt>
                <c:pt idx="5748">
                  <c:v>287451894</c:v>
                </c:pt>
                <c:pt idx="5749">
                  <c:v>287507894</c:v>
                </c:pt>
                <c:pt idx="5750">
                  <c:v>287553234</c:v>
                </c:pt>
                <c:pt idx="5751">
                  <c:v>287606435</c:v>
                </c:pt>
                <c:pt idx="5752">
                  <c:v>287654787</c:v>
                </c:pt>
                <c:pt idx="5753">
                  <c:v>287704982</c:v>
                </c:pt>
                <c:pt idx="5754">
                  <c:v>287756261</c:v>
                </c:pt>
                <c:pt idx="5755">
                  <c:v>287803576</c:v>
                </c:pt>
                <c:pt idx="5756">
                  <c:v>287857611</c:v>
                </c:pt>
                <c:pt idx="5757">
                  <c:v>287902388</c:v>
                </c:pt>
                <c:pt idx="5758">
                  <c:v>287958646</c:v>
                </c:pt>
                <c:pt idx="5759">
                  <c:v>288001499</c:v>
                </c:pt>
                <c:pt idx="5760">
                  <c:v>288059331</c:v>
                </c:pt>
                <c:pt idx="5761">
                  <c:v>288101091</c:v>
                </c:pt>
                <c:pt idx="5762">
                  <c:v>288159519</c:v>
                </c:pt>
                <c:pt idx="5763">
                  <c:v>288200953</c:v>
                </c:pt>
                <c:pt idx="5764">
                  <c:v>288259231</c:v>
                </c:pt>
                <c:pt idx="5765">
                  <c:v>288301523</c:v>
                </c:pt>
                <c:pt idx="5766">
                  <c:v>288358486</c:v>
                </c:pt>
                <c:pt idx="5767">
                  <c:v>288402435</c:v>
                </c:pt>
                <c:pt idx="5768">
                  <c:v>288457377</c:v>
                </c:pt>
                <c:pt idx="5769">
                  <c:v>288503725</c:v>
                </c:pt>
                <c:pt idx="5770">
                  <c:v>288556023</c:v>
                </c:pt>
                <c:pt idx="5771">
                  <c:v>288605166</c:v>
                </c:pt>
                <c:pt idx="5772">
                  <c:v>288654610</c:v>
                </c:pt>
                <c:pt idx="5773">
                  <c:v>288706629</c:v>
                </c:pt>
                <c:pt idx="5774">
                  <c:v>288753143</c:v>
                </c:pt>
                <c:pt idx="5775">
                  <c:v>288808117</c:v>
                </c:pt>
                <c:pt idx="5776">
                  <c:v>288851799</c:v>
                </c:pt>
                <c:pt idx="5777">
                  <c:v>288909416</c:v>
                </c:pt>
                <c:pt idx="5778">
                  <c:v>288950787</c:v>
                </c:pt>
                <c:pt idx="5779">
                  <c:v>289010257</c:v>
                </c:pt>
                <c:pt idx="5780">
                  <c:v>289050097</c:v>
                </c:pt>
                <c:pt idx="5781">
                  <c:v>289110787</c:v>
                </c:pt>
                <c:pt idx="5782">
                  <c:v>289149814</c:v>
                </c:pt>
                <c:pt idx="5783">
                  <c:v>289210601</c:v>
                </c:pt>
                <c:pt idx="5784">
                  <c:v>289250124</c:v>
                </c:pt>
                <c:pt idx="5785">
                  <c:v>289310102</c:v>
                </c:pt>
                <c:pt idx="5786">
                  <c:v>289350787</c:v>
                </c:pt>
                <c:pt idx="5787">
                  <c:v>289409143</c:v>
                </c:pt>
                <c:pt idx="5788">
                  <c:v>289451924</c:v>
                </c:pt>
                <c:pt idx="5789">
                  <c:v>289507867</c:v>
                </c:pt>
                <c:pt idx="5790">
                  <c:v>289553202</c:v>
                </c:pt>
                <c:pt idx="5791">
                  <c:v>289606435</c:v>
                </c:pt>
                <c:pt idx="5792">
                  <c:v>289654787</c:v>
                </c:pt>
                <c:pt idx="5793">
                  <c:v>289704982</c:v>
                </c:pt>
                <c:pt idx="5794">
                  <c:v>289756252</c:v>
                </c:pt>
                <c:pt idx="5795">
                  <c:v>289803544</c:v>
                </c:pt>
                <c:pt idx="5796">
                  <c:v>289857611</c:v>
                </c:pt>
                <c:pt idx="5797">
                  <c:v>289902435</c:v>
                </c:pt>
                <c:pt idx="5798">
                  <c:v>289958634</c:v>
                </c:pt>
                <c:pt idx="5799">
                  <c:v>290001467</c:v>
                </c:pt>
                <c:pt idx="5800">
                  <c:v>290059331</c:v>
                </c:pt>
                <c:pt idx="5801">
                  <c:v>290101091</c:v>
                </c:pt>
                <c:pt idx="5802">
                  <c:v>290159473</c:v>
                </c:pt>
                <c:pt idx="5803">
                  <c:v>290201010</c:v>
                </c:pt>
                <c:pt idx="5804">
                  <c:v>290259254</c:v>
                </c:pt>
                <c:pt idx="5805">
                  <c:v>290301534</c:v>
                </c:pt>
                <c:pt idx="5806">
                  <c:v>290358513</c:v>
                </c:pt>
                <c:pt idx="5807">
                  <c:v>290402421</c:v>
                </c:pt>
                <c:pt idx="5808">
                  <c:v>290457377</c:v>
                </c:pt>
                <c:pt idx="5809">
                  <c:v>290503725</c:v>
                </c:pt>
                <c:pt idx="5810">
                  <c:v>290556023</c:v>
                </c:pt>
                <c:pt idx="5811">
                  <c:v>290605188</c:v>
                </c:pt>
                <c:pt idx="5812">
                  <c:v>290654634</c:v>
                </c:pt>
                <c:pt idx="5813">
                  <c:v>290706699</c:v>
                </c:pt>
                <c:pt idx="5814">
                  <c:v>290753143</c:v>
                </c:pt>
                <c:pt idx="5815">
                  <c:v>290808129</c:v>
                </c:pt>
                <c:pt idx="5816">
                  <c:v>290851820</c:v>
                </c:pt>
                <c:pt idx="5817">
                  <c:v>290909438</c:v>
                </c:pt>
                <c:pt idx="5818">
                  <c:v>290950810</c:v>
                </c:pt>
                <c:pt idx="5819">
                  <c:v>291010219</c:v>
                </c:pt>
                <c:pt idx="5820">
                  <c:v>291050097</c:v>
                </c:pt>
                <c:pt idx="5821">
                  <c:v>291110787</c:v>
                </c:pt>
                <c:pt idx="5822">
                  <c:v>291149814</c:v>
                </c:pt>
                <c:pt idx="5823">
                  <c:v>291210601</c:v>
                </c:pt>
                <c:pt idx="5824">
                  <c:v>291250124</c:v>
                </c:pt>
                <c:pt idx="5825">
                  <c:v>291310078</c:v>
                </c:pt>
                <c:pt idx="5826">
                  <c:v>291350787</c:v>
                </c:pt>
                <c:pt idx="5827">
                  <c:v>291409143</c:v>
                </c:pt>
                <c:pt idx="5828">
                  <c:v>291451862</c:v>
                </c:pt>
                <c:pt idx="5829">
                  <c:v>291507894</c:v>
                </c:pt>
                <c:pt idx="5830">
                  <c:v>291553205</c:v>
                </c:pt>
                <c:pt idx="5831">
                  <c:v>291606435</c:v>
                </c:pt>
                <c:pt idx="5832">
                  <c:v>291654787</c:v>
                </c:pt>
                <c:pt idx="5833">
                  <c:v>291704961</c:v>
                </c:pt>
                <c:pt idx="5834">
                  <c:v>291756223</c:v>
                </c:pt>
                <c:pt idx="5835">
                  <c:v>291803576</c:v>
                </c:pt>
                <c:pt idx="5836">
                  <c:v>291857611</c:v>
                </c:pt>
                <c:pt idx="5837">
                  <c:v>291902435</c:v>
                </c:pt>
                <c:pt idx="5838">
                  <c:v>291958610</c:v>
                </c:pt>
                <c:pt idx="5839">
                  <c:v>292001482</c:v>
                </c:pt>
                <c:pt idx="5840">
                  <c:v>292059331</c:v>
                </c:pt>
                <c:pt idx="5841">
                  <c:v>292101091</c:v>
                </c:pt>
                <c:pt idx="5842">
                  <c:v>292159519</c:v>
                </c:pt>
                <c:pt idx="5843">
                  <c:v>292200995</c:v>
                </c:pt>
                <c:pt idx="5844">
                  <c:v>292259231</c:v>
                </c:pt>
                <c:pt idx="5845">
                  <c:v>292301514</c:v>
                </c:pt>
                <c:pt idx="5846">
                  <c:v>292358513</c:v>
                </c:pt>
                <c:pt idx="5847">
                  <c:v>292402470</c:v>
                </c:pt>
                <c:pt idx="5848">
                  <c:v>292457401</c:v>
                </c:pt>
                <c:pt idx="5849">
                  <c:v>292503725</c:v>
                </c:pt>
                <c:pt idx="5850">
                  <c:v>292555979</c:v>
                </c:pt>
                <c:pt idx="5851">
                  <c:v>292605166</c:v>
                </c:pt>
                <c:pt idx="5852">
                  <c:v>292654563</c:v>
                </c:pt>
                <c:pt idx="5853">
                  <c:v>292706699</c:v>
                </c:pt>
                <c:pt idx="5854">
                  <c:v>292753175</c:v>
                </c:pt>
                <c:pt idx="5855">
                  <c:v>292808162</c:v>
                </c:pt>
                <c:pt idx="5856">
                  <c:v>292851820</c:v>
                </c:pt>
                <c:pt idx="5857">
                  <c:v>292909389</c:v>
                </c:pt>
                <c:pt idx="5858">
                  <c:v>292950787</c:v>
                </c:pt>
                <c:pt idx="5859">
                  <c:v>293010219</c:v>
                </c:pt>
                <c:pt idx="5860">
                  <c:v>293050097</c:v>
                </c:pt>
                <c:pt idx="5861">
                  <c:v>293110787</c:v>
                </c:pt>
                <c:pt idx="5862">
                  <c:v>293149814</c:v>
                </c:pt>
                <c:pt idx="5863">
                  <c:v>293210663</c:v>
                </c:pt>
                <c:pt idx="5864">
                  <c:v>293250097</c:v>
                </c:pt>
                <c:pt idx="5865">
                  <c:v>293310102</c:v>
                </c:pt>
                <c:pt idx="5866">
                  <c:v>293350810</c:v>
                </c:pt>
                <c:pt idx="5867">
                  <c:v>293409143</c:v>
                </c:pt>
                <c:pt idx="5868">
                  <c:v>293451894</c:v>
                </c:pt>
                <c:pt idx="5869">
                  <c:v>293507862</c:v>
                </c:pt>
                <c:pt idx="5870">
                  <c:v>293553175</c:v>
                </c:pt>
                <c:pt idx="5871">
                  <c:v>293606435</c:v>
                </c:pt>
                <c:pt idx="5872">
                  <c:v>293654787</c:v>
                </c:pt>
                <c:pt idx="5873">
                  <c:v>293704961</c:v>
                </c:pt>
                <c:pt idx="5874">
                  <c:v>293756252</c:v>
                </c:pt>
                <c:pt idx="5875">
                  <c:v>293803601</c:v>
                </c:pt>
                <c:pt idx="5876">
                  <c:v>293857611</c:v>
                </c:pt>
                <c:pt idx="5877">
                  <c:v>293902435</c:v>
                </c:pt>
                <c:pt idx="5878">
                  <c:v>293958671</c:v>
                </c:pt>
                <c:pt idx="5879">
                  <c:v>294001499</c:v>
                </c:pt>
                <c:pt idx="5880">
                  <c:v>294059303</c:v>
                </c:pt>
                <c:pt idx="5881">
                  <c:v>294101091</c:v>
                </c:pt>
                <c:pt idx="5882">
                  <c:v>294159519</c:v>
                </c:pt>
                <c:pt idx="5883">
                  <c:v>294201059</c:v>
                </c:pt>
                <c:pt idx="5884">
                  <c:v>294259231</c:v>
                </c:pt>
                <c:pt idx="5885">
                  <c:v>294301523</c:v>
                </c:pt>
                <c:pt idx="5886">
                  <c:v>294358513</c:v>
                </c:pt>
                <c:pt idx="5887">
                  <c:v>294402421</c:v>
                </c:pt>
                <c:pt idx="5888">
                  <c:v>294457401</c:v>
                </c:pt>
                <c:pt idx="5889">
                  <c:v>294503712</c:v>
                </c:pt>
                <c:pt idx="5890">
                  <c:v>294556023</c:v>
                </c:pt>
                <c:pt idx="5891">
                  <c:v>294605188</c:v>
                </c:pt>
                <c:pt idx="5892">
                  <c:v>294654549</c:v>
                </c:pt>
                <c:pt idx="5893">
                  <c:v>294706679</c:v>
                </c:pt>
                <c:pt idx="5894">
                  <c:v>294753175</c:v>
                </c:pt>
                <c:pt idx="5895">
                  <c:v>294808196</c:v>
                </c:pt>
                <c:pt idx="5896">
                  <c:v>294851799</c:v>
                </c:pt>
                <c:pt idx="5897">
                  <c:v>294909389</c:v>
                </c:pt>
                <c:pt idx="5898">
                  <c:v>294950787</c:v>
                </c:pt>
                <c:pt idx="5899">
                  <c:v>295010278</c:v>
                </c:pt>
                <c:pt idx="5900">
                  <c:v>295050065</c:v>
                </c:pt>
                <c:pt idx="5901">
                  <c:v>295110671</c:v>
                </c:pt>
                <c:pt idx="5902">
                  <c:v>295149890</c:v>
                </c:pt>
                <c:pt idx="5903">
                  <c:v>295210629</c:v>
                </c:pt>
                <c:pt idx="5904">
                  <c:v>295250072</c:v>
                </c:pt>
                <c:pt idx="5905">
                  <c:v>295310138</c:v>
                </c:pt>
                <c:pt idx="5906">
                  <c:v>295350810</c:v>
                </c:pt>
                <c:pt idx="5907">
                  <c:v>295409143</c:v>
                </c:pt>
                <c:pt idx="5908">
                  <c:v>295451853</c:v>
                </c:pt>
                <c:pt idx="5909">
                  <c:v>295507894</c:v>
                </c:pt>
                <c:pt idx="5910">
                  <c:v>295553243</c:v>
                </c:pt>
                <c:pt idx="5911">
                  <c:v>295606486</c:v>
                </c:pt>
                <c:pt idx="5912">
                  <c:v>295654787</c:v>
                </c:pt>
                <c:pt idx="5913">
                  <c:v>295705010</c:v>
                </c:pt>
                <c:pt idx="5914">
                  <c:v>295756252</c:v>
                </c:pt>
                <c:pt idx="5915">
                  <c:v>295803557</c:v>
                </c:pt>
                <c:pt idx="5916">
                  <c:v>295857586</c:v>
                </c:pt>
                <c:pt idx="5917">
                  <c:v>295902435</c:v>
                </c:pt>
                <c:pt idx="5918">
                  <c:v>295958671</c:v>
                </c:pt>
                <c:pt idx="5919">
                  <c:v>296001467</c:v>
                </c:pt>
                <c:pt idx="5920">
                  <c:v>296059297</c:v>
                </c:pt>
                <c:pt idx="5921">
                  <c:v>296101091</c:v>
                </c:pt>
                <c:pt idx="5922">
                  <c:v>296159519</c:v>
                </c:pt>
                <c:pt idx="5923">
                  <c:v>296201010</c:v>
                </c:pt>
                <c:pt idx="5924">
                  <c:v>296259190</c:v>
                </c:pt>
                <c:pt idx="5925">
                  <c:v>296301550</c:v>
                </c:pt>
                <c:pt idx="5926">
                  <c:v>296358435</c:v>
                </c:pt>
                <c:pt idx="5927">
                  <c:v>296402421</c:v>
                </c:pt>
                <c:pt idx="5928">
                  <c:v>296457377</c:v>
                </c:pt>
                <c:pt idx="5929">
                  <c:v>296503725</c:v>
                </c:pt>
                <c:pt idx="5930">
                  <c:v>296555979</c:v>
                </c:pt>
                <c:pt idx="5931">
                  <c:v>296605213</c:v>
                </c:pt>
                <c:pt idx="5932">
                  <c:v>296654563</c:v>
                </c:pt>
                <c:pt idx="5933">
                  <c:v>296706677</c:v>
                </c:pt>
                <c:pt idx="5934">
                  <c:v>296753117</c:v>
                </c:pt>
                <c:pt idx="5935">
                  <c:v>296808173</c:v>
                </c:pt>
                <c:pt idx="5936">
                  <c:v>296851820</c:v>
                </c:pt>
                <c:pt idx="5937">
                  <c:v>296909389</c:v>
                </c:pt>
                <c:pt idx="5938">
                  <c:v>296950787</c:v>
                </c:pt>
                <c:pt idx="5939">
                  <c:v>297010257</c:v>
                </c:pt>
                <c:pt idx="5940">
                  <c:v>297050079</c:v>
                </c:pt>
                <c:pt idx="5941">
                  <c:v>297110787</c:v>
                </c:pt>
                <c:pt idx="5942">
                  <c:v>297149838</c:v>
                </c:pt>
                <c:pt idx="5943">
                  <c:v>297210601</c:v>
                </c:pt>
                <c:pt idx="5944">
                  <c:v>297250097</c:v>
                </c:pt>
                <c:pt idx="5945">
                  <c:v>297310138</c:v>
                </c:pt>
                <c:pt idx="5946">
                  <c:v>297350787</c:v>
                </c:pt>
                <c:pt idx="5947">
                  <c:v>297409143</c:v>
                </c:pt>
                <c:pt idx="5948">
                  <c:v>297451894</c:v>
                </c:pt>
                <c:pt idx="5949">
                  <c:v>297507894</c:v>
                </c:pt>
                <c:pt idx="5950">
                  <c:v>297553175</c:v>
                </c:pt>
                <c:pt idx="5951">
                  <c:v>297606467</c:v>
                </c:pt>
                <c:pt idx="5952">
                  <c:v>297654787</c:v>
                </c:pt>
                <c:pt idx="5953">
                  <c:v>297705010</c:v>
                </c:pt>
                <c:pt idx="5954">
                  <c:v>297756222</c:v>
                </c:pt>
                <c:pt idx="5955">
                  <c:v>297803601</c:v>
                </c:pt>
                <c:pt idx="5956">
                  <c:v>297857568</c:v>
                </c:pt>
                <c:pt idx="5957">
                  <c:v>297902435</c:v>
                </c:pt>
                <c:pt idx="5958">
                  <c:v>297958671</c:v>
                </c:pt>
                <c:pt idx="5959">
                  <c:v>298001482</c:v>
                </c:pt>
                <c:pt idx="5960">
                  <c:v>298059282</c:v>
                </c:pt>
                <c:pt idx="5961">
                  <c:v>298101091</c:v>
                </c:pt>
                <c:pt idx="5962">
                  <c:v>298159519</c:v>
                </c:pt>
                <c:pt idx="5963">
                  <c:v>298201036</c:v>
                </c:pt>
                <c:pt idx="5964">
                  <c:v>298259231</c:v>
                </c:pt>
                <c:pt idx="5965">
                  <c:v>298301550</c:v>
                </c:pt>
                <c:pt idx="5966">
                  <c:v>298358467</c:v>
                </c:pt>
                <c:pt idx="5967">
                  <c:v>298402470</c:v>
                </c:pt>
                <c:pt idx="5968">
                  <c:v>298457353</c:v>
                </c:pt>
                <c:pt idx="5969">
                  <c:v>298503746</c:v>
                </c:pt>
                <c:pt idx="5970">
                  <c:v>298556000</c:v>
                </c:pt>
                <c:pt idx="5971">
                  <c:v>298605166</c:v>
                </c:pt>
                <c:pt idx="5972">
                  <c:v>298654590</c:v>
                </c:pt>
                <c:pt idx="5973">
                  <c:v>298706699</c:v>
                </c:pt>
                <c:pt idx="5974">
                  <c:v>298753117</c:v>
                </c:pt>
                <c:pt idx="5975">
                  <c:v>298808129</c:v>
                </c:pt>
                <c:pt idx="5976">
                  <c:v>298851799</c:v>
                </c:pt>
                <c:pt idx="5977">
                  <c:v>298909479</c:v>
                </c:pt>
                <c:pt idx="5978">
                  <c:v>298950787</c:v>
                </c:pt>
                <c:pt idx="5979">
                  <c:v>299010257</c:v>
                </c:pt>
                <c:pt idx="5980">
                  <c:v>299050065</c:v>
                </c:pt>
                <c:pt idx="5981">
                  <c:v>299110787</c:v>
                </c:pt>
                <c:pt idx="5982">
                  <c:v>299149814</c:v>
                </c:pt>
                <c:pt idx="5983">
                  <c:v>299210629</c:v>
                </c:pt>
                <c:pt idx="5984">
                  <c:v>299250124</c:v>
                </c:pt>
                <c:pt idx="5985">
                  <c:v>299310120</c:v>
                </c:pt>
                <c:pt idx="5986">
                  <c:v>299350787</c:v>
                </c:pt>
                <c:pt idx="5987">
                  <c:v>299409175</c:v>
                </c:pt>
                <c:pt idx="5988">
                  <c:v>299451867</c:v>
                </c:pt>
                <c:pt idx="5989">
                  <c:v>299507894</c:v>
                </c:pt>
                <c:pt idx="5990">
                  <c:v>299553175</c:v>
                </c:pt>
                <c:pt idx="5991">
                  <c:v>299606435</c:v>
                </c:pt>
                <c:pt idx="5992">
                  <c:v>299654787</c:v>
                </c:pt>
                <c:pt idx="5993">
                  <c:v>299704982</c:v>
                </c:pt>
                <c:pt idx="5994">
                  <c:v>299756176</c:v>
                </c:pt>
                <c:pt idx="5995">
                  <c:v>299803618</c:v>
                </c:pt>
                <c:pt idx="5996">
                  <c:v>299857638</c:v>
                </c:pt>
                <c:pt idx="5997">
                  <c:v>299902435</c:v>
                </c:pt>
                <c:pt idx="5998">
                  <c:v>299958634</c:v>
                </c:pt>
                <c:pt idx="5999">
                  <c:v>300001482</c:v>
                </c:pt>
                <c:pt idx="6000">
                  <c:v>300059282</c:v>
                </c:pt>
                <c:pt idx="6001">
                  <c:v>300101091</c:v>
                </c:pt>
                <c:pt idx="6002">
                  <c:v>300159473</c:v>
                </c:pt>
                <c:pt idx="6003">
                  <c:v>300201036</c:v>
                </c:pt>
                <c:pt idx="6004">
                  <c:v>300259231</c:v>
                </c:pt>
                <c:pt idx="6005">
                  <c:v>300301523</c:v>
                </c:pt>
                <c:pt idx="6006">
                  <c:v>300358467</c:v>
                </c:pt>
                <c:pt idx="6007">
                  <c:v>300402458</c:v>
                </c:pt>
                <c:pt idx="6008">
                  <c:v>300457377</c:v>
                </c:pt>
                <c:pt idx="6009">
                  <c:v>300503725</c:v>
                </c:pt>
                <c:pt idx="6010">
                  <c:v>300555967</c:v>
                </c:pt>
                <c:pt idx="6011">
                  <c:v>300605166</c:v>
                </c:pt>
                <c:pt idx="6012">
                  <c:v>300654590</c:v>
                </c:pt>
                <c:pt idx="6013">
                  <c:v>300706699</c:v>
                </c:pt>
                <c:pt idx="6014">
                  <c:v>300753143</c:v>
                </c:pt>
                <c:pt idx="6015">
                  <c:v>300808137</c:v>
                </c:pt>
                <c:pt idx="6016">
                  <c:v>300851800</c:v>
                </c:pt>
                <c:pt idx="6017">
                  <c:v>300909438</c:v>
                </c:pt>
                <c:pt idx="6018">
                  <c:v>300950787</c:v>
                </c:pt>
                <c:pt idx="6019">
                  <c:v>301010258</c:v>
                </c:pt>
                <c:pt idx="6020">
                  <c:v>301050097</c:v>
                </c:pt>
                <c:pt idx="6021">
                  <c:v>301110787</c:v>
                </c:pt>
                <c:pt idx="6022">
                  <c:v>301149814</c:v>
                </c:pt>
                <c:pt idx="6023">
                  <c:v>301210663</c:v>
                </c:pt>
                <c:pt idx="6024">
                  <c:v>301250097</c:v>
                </c:pt>
                <c:pt idx="6025">
                  <c:v>301310078</c:v>
                </c:pt>
                <c:pt idx="6026">
                  <c:v>301350810</c:v>
                </c:pt>
                <c:pt idx="6027">
                  <c:v>301409143</c:v>
                </c:pt>
                <c:pt idx="6028">
                  <c:v>301451894</c:v>
                </c:pt>
                <c:pt idx="6029">
                  <c:v>301507924</c:v>
                </c:pt>
                <c:pt idx="6030">
                  <c:v>301553196</c:v>
                </c:pt>
                <c:pt idx="6031">
                  <c:v>301606448</c:v>
                </c:pt>
                <c:pt idx="6032">
                  <c:v>301654787</c:v>
                </c:pt>
                <c:pt idx="6033">
                  <c:v>301704953</c:v>
                </c:pt>
                <c:pt idx="6034">
                  <c:v>301756176</c:v>
                </c:pt>
                <c:pt idx="6035">
                  <c:v>301803660</c:v>
                </c:pt>
                <c:pt idx="6036">
                  <c:v>301857611</c:v>
                </c:pt>
                <c:pt idx="6037">
                  <c:v>301902435</c:v>
                </c:pt>
                <c:pt idx="6038">
                  <c:v>301958634</c:v>
                </c:pt>
                <c:pt idx="6039">
                  <c:v>302001467</c:v>
                </c:pt>
                <c:pt idx="6040">
                  <c:v>302059331</c:v>
                </c:pt>
                <c:pt idx="6041">
                  <c:v>302101091</c:v>
                </c:pt>
                <c:pt idx="6042">
                  <c:v>302159519</c:v>
                </c:pt>
                <c:pt idx="6043">
                  <c:v>302201036</c:v>
                </c:pt>
                <c:pt idx="6044">
                  <c:v>302259190</c:v>
                </c:pt>
                <c:pt idx="6045">
                  <c:v>302301488</c:v>
                </c:pt>
                <c:pt idx="6046">
                  <c:v>302358513</c:v>
                </c:pt>
                <c:pt idx="6047">
                  <c:v>302402470</c:v>
                </c:pt>
                <c:pt idx="6048">
                  <c:v>302457353</c:v>
                </c:pt>
                <c:pt idx="6049">
                  <c:v>302503725</c:v>
                </c:pt>
                <c:pt idx="6050">
                  <c:v>302555979</c:v>
                </c:pt>
                <c:pt idx="6051">
                  <c:v>302605188</c:v>
                </c:pt>
                <c:pt idx="6052">
                  <c:v>302654541</c:v>
                </c:pt>
                <c:pt idx="6053">
                  <c:v>302706677</c:v>
                </c:pt>
                <c:pt idx="6054">
                  <c:v>302753143</c:v>
                </c:pt>
                <c:pt idx="6055">
                  <c:v>302808162</c:v>
                </c:pt>
                <c:pt idx="6056">
                  <c:v>302851799</c:v>
                </c:pt>
                <c:pt idx="6057">
                  <c:v>302909416</c:v>
                </c:pt>
                <c:pt idx="6058">
                  <c:v>302950787</c:v>
                </c:pt>
                <c:pt idx="6059">
                  <c:v>303010278</c:v>
                </c:pt>
                <c:pt idx="6060">
                  <c:v>303050097</c:v>
                </c:pt>
                <c:pt idx="6061">
                  <c:v>303110787</c:v>
                </c:pt>
                <c:pt idx="6062">
                  <c:v>303149814</c:v>
                </c:pt>
                <c:pt idx="6063">
                  <c:v>303210663</c:v>
                </c:pt>
                <c:pt idx="6064">
                  <c:v>303250079</c:v>
                </c:pt>
                <c:pt idx="6065">
                  <c:v>303310138</c:v>
                </c:pt>
                <c:pt idx="6066">
                  <c:v>303350787</c:v>
                </c:pt>
                <c:pt idx="6067">
                  <c:v>303409117</c:v>
                </c:pt>
                <c:pt idx="6068">
                  <c:v>303451853</c:v>
                </c:pt>
                <c:pt idx="6069">
                  <c:v>303507894</c:v>
                </c:pt>
                <c:pt idx="6070">
                  <c:v>303553196</c:v>
                </c:pt>
                <c:pt idx="6071">
                  <c:v>303606443</c:v>
                </c:pt>
                <c:pt idx="6072">
                  <c:v>303654787</c:v>
                </c:pt>
                <c:pt idx="6073">
                  <c:v>303704961</c:v>
                </c:pt>
                <c:pt idx="6074">
                  <c:v>303756253</c:v>
                </c:pt>
                <c:pt idx="6075">
                  <c:v>303803557</c:v>
                </c:pt>
                <c:pt idx="6076">
                  <c:v>303857568</c:v>
                </c:pt>
                <c:pt idx="6077">
                  <c:v>303902388</c:v>
                </c:pt>
                <c:pt idx="6078">
                  <c:v>303958787</c:v>
                </c:pt>
                <c:pt idx="6079">
                  <c:v>304001499</c:v>
                </c:pt>
                <c:pt idx="6080">
                  <c:v>304059282</c:v>
                </c:pt>
                <c:pt idx="6081">
                  <c:v>304101091</c:v>
                </c:pt>
                <c:pt idx="6082">
                  <c:v>304159519</c:v>
                </c:pt>
                <c:pt idx="6083">
                  <c:v>304201036</c:v>
                </c:pt>
                <c:pt idx="6084">
                  <c:v>304259231</c:v>
                </c:pt>
                <c:pt idx="6085">
                  <c:v>304301550</c:v>
                </c:pt>
                <c:pt idx="6086">
                  <c:v>304358467</c:v>
                </c:pt>
                <c:pt idx="6087">
                  <c:v>304402470</c:v>
                </c:pt>
                <c:pt idx="6088">
                  <c:v>304457377</c:v>
                </c:pt>
                <c:pt idx="6089">
                  <c:v>304503712</c:v>
                </c:pt>
                <c:pt idx="6090">
                  <c:v>304556024</c:v>
                </c:pt>
                <c:pt idx="6091">
                  <c:v>304605213</c:v>
                </c:pt>
                <c:pt idx="6092">
                  <c:v>304654541</c:v>
                </c:pt>
                <c:pt idx="6093">
                  <c:v>304706663</c:v>
                </c:pt>
                <c:pt idx="6094">
                  <c:v>304753117</c:v>
                </c:pt>
                <c:pt idx="6095">
                  <c:v>304808196</c:v>
                </c:pt>
                <c:pt idx="6096">
                  <c:v>304851820</c:v>
                </c:pt>
                <c:pt idx="6097">
                  <c:v>304909416</c:v>
                </c:pt>
                <c:pt idx="6098">
                  <c:v>304950787</c:v>
                </c:pt>
                <c:pt idx="6099">
                  <c:v>305010278</c:v>
                </c:pt>
                <c:pt idx="6100">
                  <c:v>305050065</c:v>
                </c:pt>
                <c:pt idx="6101">
                  <c:v>305110787</c:v>
                </c:pt>
                <c:pt idx="6102">
                  <c:v>305149838</c:v>
                </c:pt>
                <c:pt idx="6103">
                  <c:v>305210663</c:v>
                </c:pt>
                <c:pt idx="6104">
                  <c:v>305250079</c:v>
                </c:pt>
                <c:pt idx="6105">
                  <c:v>305310120</c:v>
                </c:pt>
                <c:pt idx="6106">
                  <c:v>305350787</c:v>
                </c:pt>
                <c:pt idx="6107">
                  <c:v>305409143</c:v>
                </c:pt>
                <c:pt idx="6108">
                  <c:v>305451894</c:v>
                </c:pt>
                <c:pt idx="6109">
                  <c:v>305507894</c:v>
                </c:pt>
                <c:pt idx="6110">
                  <c:v>305553234</c:v>
                </c:pt>
                <c:pt idx="6111">
                  <c:v>305606486</c:v>
                </c:pt>
                <c:pt idx="6112">
                  <c:v>305654787</c:v>
                </c:pt>
                <c:pt idx="6113">
                  <c:v>305705010</c:v>
                </c:pt>
                <c:pt idx="6114">
                  <c:v>305756258</c:v>
                </c:pt>
                <c:pt idx="6115">
                  <c:v>305803576</c:v>
                </c:pt>
                <c:pt idx="6116">
                  <c:v>305857586</c:v>
                </c:pt>
                <c:pt idx="6117">
                  <c:v>305902435</c:v>
                </c:pt>
                <c:pt idx="6118">
                  <c:v>305958787</c:v>
                </c:pt>
                <c:pt idx="6119">
                  <c:v>306001528</c:v>
                </c:pt>
                <c:pt idx="6120">
                  <c:v>306059297</c:v>
                </c:pt>
                <c:pt idx="6121">
                  <c:v>306101091</c:v>
                </c:pt>
                <c:pt idx="6122">
                  <c:v>306159519</c:v>
                </c:pt>
                <c:pt idx="6123">
                  <c:v>306200995</c:v>
                </c:pt>
                <c:pt idx="6124">
                  <c:v>306259231</c:v>
                </c:pt>
                <c:pt idx="6125">
                  <c:v>306301550</c:v>
                </c:pt>
                <c:pt idx="6126">
                  <c:v>306358448</c:v>
                </c:pt>
                <c:pt idx="6127">
                  <c:v>306402421</c:v>
                </c:pt>
                <c:pt idx="6128">
                  <c:v>306457401</c:v>
                </c:pt>
                <c:pt idx="6129">
                  <c:v>306503746</c:v>
                </c:pt>
                <c:pt idx="6130">
                  <c:v>306556001</c:v>
                </c:pt>
                <c:pt idx="6131">
                  <c:v>306605188</c:v>
                </c:pt>
                <c:pt idx="6132">
                  <c:v>306654549</c:v>
                </c:pt>
                <c:pt idx="6133">
                  <c:v>306706699</c:v>
                </c:pt>
                <c:pt idx="6134">
                  <c:v>306753117</c:v>
                </c:pt>
                <c:pt idx="6135">
                  <c:v>306808137</c:v>
                </c:pt>
                <c:pt idx="6136">
                  <c:v>306851799</c:v>
                </c:pt>
                <c:pt idx="6137">
                  <c:v>306909389</c:v>
                </c:pt>
                <c:pt idx="6138">
                  <c:v>306950787</c:v>
                </c:pt>
                <c:pt idx="6139">
                  <c:v>307010278</c:v>
                </c:pt>
                <c:pt idx="6140">
                  <c:v>307050079</c:v>
                </c:pt>
                <c:pt idx="6141">
                  <c:v>307110787</c:v>
                </c:pt>
                <c:pt idx="6142">
                  <c:v>307149820</c:v>
                </c:pt>
                <c:pt idx="6143">
                  <c:v>307210601</c:v>
                </c:pt>
                <c:pt idx="6144">
                  <c:v>307250124</c:v>
                </c:pt>
                <c:pt idx="6145">
                  <c:v>307310106</c:v>
                </c:pt>
                <c:pt idx="6146">
                  <c:v>307350810</c:v>
                </c:pt>
                <c:pt idx="6147">
                  <c:v>307409143</c:v>
                </c:pt>
                <c:pt idx="6148">
                  <c:v>307451925</c:v>
                </c:pt>
                <c:pt idx="6149">
                  <c:v>307507853</c:v>
                </c:pt>
                <c:pt idx="6150">
                  <c:v>307553202</c:v>
                </c:pt>
                <c:pt idx="6151">
                  <c:v>307606486</c:v>
                </c:pt>
                <c:pt idx="6152">
                  <c:v>307654787</c:v>
                </c:pt>
                <c:pt idx="6153">
                  <c:v>307705010</c:v>
                </c:pt>
                <c:pt idx="6154">
                  <c:v>307756253</c:v>
                </c:pt>
                <c:pt idx="6155">
                  <c:v>307803601</c:v>
                </c:pt>
                <c:pt idx="6156">
                  <c:v>307857611</c:v>
                </c:pt>
                <c:pt idx="6157">
                  <c:v>307902388</c:v>
                </c:pt>
                <c:pt idx="6158">
                  <c:v>307958787</c:v>
                </c:pt>
                <c:pt idx="6159">
                  <c:v>308001499</c:v>
                </c:pt>
                <c:pt idx="6160">
                  <c:v>308059282</c:v>
                </c:pt>
                <c:pt idx="6161">
                  <c:v>308101091</c:v>
                </c:pt>
                <c:pt idx="6162">
                  <c:v>308159488</c:v>
                </c:pt>
                <c:pt idx="6163">
                  <c:v>308200995</c:v>
                </c:pt>
                <c:pt idx="6164">
                  <c:v>308259272</c:v>
                </c:pt>
                <c:pt idx="6165">
                  <c:v>308301596</c:v>
                </c:pt>
                <c:pt idx="6166">
                  <c:v>308358486</c:v>
                </c:pt>
                <c:pt idx="6167">
                  <c:v>308402493</c:v>
                </c:pt>
                <c:pt idx="6168">
                  <c:v>308457353</c:v>
                </c:pt>
                <c:pt idx="6169">
                  <c:v>308503766</c:v>
                </c:pt>
                <c:pt idx="6170">
                  <c:v>308556024</c:v>
                </c:pt>
                <c:pt idx="6171">
                  <c:v>308605188</c:v>
                </c:pt>
                <c:pt idx="6172">
                  <c:v>308654610</c:v>
                </c:pt>
                <c:pt idx="6173">
                  <c:v>308706699</c:v>
                </c:pt>
                <c:pt idx="6174">
                  <c:v>308753143</c:v>
                </c:pt>
                <c:pt idx="6175">
                  <c:v>308808162</c:v>
                </c:pt>
                <c:pt idx="6176">
                  <c:v>308851799</c:v>
                </c:pt>
                <c:pt idx="6177">
                  <c:v>308909416</c:v>
                </c:pt>
                <c:pt idx="6178">
                  <c:v>308950787</c:v>
                </c:pt>
                <c:pt idx="6179">
                  <c:v>309010257</c:v>
                </c:pt>
                <c:pt idx="6180">
                  <c:v>309050097</c:v>
                </c:pt>
                <c:pt idx="6181">
                  <c:v>309110787</c:v>
                </c:pt>
                <c:pt idx="6182">
                  <c:v>309149814</c:v>
                </c:pt>
                <c:pt idx="6183">
                  <c:v>309210629</c:v>
                </c:pt>
                <c:pt idx="6184">
                  <c:v>309250097</c:v>
                </c:pt>
                <c:pt idx="6185">
                  <c:v>309310106</c:v>
                </c:pt>
                <c:pt idx="6186">
                  <c:v>309350787</c:v>
                </c:pt>
                <c:pt idx="6187">
                  <c:v>309409175</c:v>
                </c:pt>
                <c:pt idx="6188">
                  <c:v>309451925</c:v>
                </c:pt>
                <c:pt idx="6189">
                  <c:v>309507868</c:v>
                </c:pt>
                <c:pt idx="6190">
                  <c:v>309553196</c:v>
                </c:pt>
                <c:pt idx="6191">
                  <c:v>309606435</c:v>
                </c:pt>
                <c:pt idx="6192">
                  <c:v>309654787</c:v>
                </c:pt>
                <c:pt idx="6193">
                  <c:v>309704982</c:v>
                </c:pt>
                <c:pt idx="6194">
                  <c:v>309756253</c:v>
                </c:pt>
                <c:pt idx="6195">
                  <c:v>309803618</c:v>
                </c:pt>
                <c:pt idx="6196">
                  <c:v>309857611</c:v>
                </c:pt>
                <c:pt idx="6197">
                  <c:v>309902435</c:v>
                </c:pt>
                <c:pt idx="6198">
                  <c:v>309958646</c:v>
                </c:pt>
                <c:pt idx="6199">
                  <c:v>310001482</c:v>
                </c:pt>
                <c:pt idx="6200">
                  <c:v>310059331</c:v>
                </c:pt>
                <c:pt idx="6201">
                  <c:v>310101091</c:v>
                </c:pt>
                <c:pt idx="6202">
                  <c:v>310159488</c:v>
                </c:pt>
                <c:pt idx="6203">
                  <c:v>310201036</c:v>
                </c:pt>
                <c:pt idx="6204">
                  <c:v>310259231</c:v>
                </c:pt>
                <c:pt idx="6205">
                  <c:v>310301523</c:v>
                </c:pt>
                <c:pt idx="6206">
                  <c:v>310358513</c:v>
                </c:pt>
                <c:pt idx="6207">
                  <c:v>310402470</c:v>
                </c:pt>
                <c:pt idx="6208">
                  <c:v>310457401</c:v>
                </c:pt>
                <c:pt idx="6209">
                  <c:v>310503725</c:v>
                </c:pt>
                <c:pt idx="6210">
                  <c:v>310556001</c:v>
                </c:pt>
                <c:pt idx="6211">
                  <c:v>310605154</c:v>
                </c:pt>
                <c:pt idx="6212">
                  <c:v>310654610</c:v>
                </c:pt>
                <c:pt idx="6213">
                  <c:v>310706677</c:v>
                </c:pt>
                <c:pt idx="6214">
                  <c:v>310753143</c:v>
                </c:pt>
                <c:pt idx="6215">
                  <c:v>310808162</c:v>
                </c:pt>
                <c:pt idx="6216">
                  <c:v>310851821</c:v>
                </c:pt>
                <c:pt idx="6217">
                  <c:v>310909416</c:v>
                </c:pt>
                <c:pt idx="6218">
                  <c:v>310950787</c:v>
                </c:pt>
                <c:pt idx="6219">
                  <c:v>311010257</c:v>
                </c:pt>
                <c:pt idx="6220">
                  <c:v>311050124</c:v>
                </c:pt>
                <c:pt idx="6221">
                  <c:v>311110787</c:v>
                </c:pt>
                <c:pt idx="6222">
                  <c:v>311149814</c:v>
                </c:pt>
                <c:pt idx="6223">
                  <c:v>311210663</c:v>
                </c:pt>
                <c:pt idx="6224">
                  <c:v>311250097</c:v>
                </c:pt>
                <c:pt idx="6225">
                  <c:v>311310102</c:v>
                </c:pt>
                <c:pt idx="6226">
                  <c:v>311350810</c:v>
                </c:pt>
                <c:pt idx="6227">
                  <c:v>311409175</c:v>
                </c:pt>
                <c:pt idx="6228">
                  <c:v>311451895</c:v>
                </c:pt>
                <c:pt idx="6229">
                  <c:v>311507902</c:v>
                </c:pt>
                <c:pt idx="6230">
                  <c:v>311553205</c:v>
                </c:pt>
                <c:pt idx="6231">
                  <c:v>311606435</c:v>
                </c:pt>
                <c:pt idx="6232">
                  <c:v>311654787</c:v>
                </c:pt>
                <c:pt idx="6233">
                  <c:v>311704982</c:v>
                </c:pt>
                <c:pt idx="6234">
                  <c:v>311756204</c:v>
                </c:pt>
                <c:pt idx="6235">
                  <c:v>311803557</c:v>
                </c:pt>
                <c:pt idx="6236">
                  <c:v>311857586</c:v>
                </c:pt>
                <c:pt idx="6237">
                  <c:v>311902435</c:v>
                </c:pt>
                <c:pt idx="6238">
                  <c:v>311958646</c:v>
                </c:pt>
                <c:pt idx="6239">
                  <c:v>312001499</c:v>
                </c:pt>
                <c:pt idx="6240">
                  <c:v>312059297</c:v>
                </c:pt>
                <c:pt idx="6241">
                  <c:v>312101091</c:v>
                </c:pt>
                <c:pt idx="6242">
                  <c:v>312159519</c:v>
                </c:pt>
                <c:pt idx="6243">
                  <c:v>312201036</c:v>
                </c:pt>
                <c:pt idx="6244">
                  <c:v>312259231</c:v>
                </c:pt>
                <c:pt idx="6245">
                  <c:v>312301534</c:v>
                </c:pt>
                <c:pt idx="6246">
                  <c:v>312358513</c:v>
                </c:pt>
                <c:pt idx="6247">
                  <c:v>312402470</c:v>
                </c:pt>
                <c:pt idx="6248">
                  <c:v>312457401</c:v>
                </c:pt>
                <c:pt idx="6249">
                  <c:v>312503712</c:v>
                </c:pt>
                <c:pt idx="6250">
                  <c:v>312555968</c:v>
                </c:pt>
                <c:pt idx="6251">
                  <c:v>312605213</c:v>
                </c:pt>
                <c:pt idx="6252">
                  <c:v>312654549</c:v>
                </c:pt>
                <c:pt idx="6253">
                  <c:v>312706679</c:v>
                </c:pt>
                <c:pt idx="6254">
                  <c:v>312753175</c:v>
                </c:pt>
                <c:pt idx="6255">
                  <c:v>312808173</c:v>
                </c:pt>
                <c:pt idx="6256">
                  <c:v>312851821</c:v>
                </c:pt>
                <c:pt idx="6257">
                  <c:v>312909389</c:v>
                </c:pt>
                <c:pt idx="6258">
                  <c:v>312950787</c:v>
                </c:pt>
                <c:pt idx="6259">
                  <c:v>313010257</c:v>
                </c:pt>
                <c:pt idx="6260">
                  <c:v>313050097</c:v>
                </c:pt>
                <c:pt idx="6261">
                  <c:v>313110787</c:v>
                </c:pt>
                <c:pt idx="6262">
                  <c:v>313149814</c:v>
                </c:pt>
                <c:pt idx="6263">
                  <c:v>313210663</c:v>
                </c:pt>
                <c:pt idx="6264">
                  <c:v>313250079</c:v>
                </c:pt>
                <c:pt idx="6265">
                  <c:v>313310138</c:v>
                </c:pt>
                <c:pt idx="6266">
                  <c:v>313350810</c:v>
                </c:pt>
                <c:pt idx="6267">
                  <c:v>313409143</c:v>
                </c:pt>
                <c:pt idx="6268">
                  <c:v>313451895</c:v>
                </c:pt>
                <c:pt idx="6269">
                  <c:v>313507895</c:v>
                </c:pt>
                <c:pt idx="6270">
                  <c:v>313553205</c:v>
                </c:pt>
                <c:pt idx="6271">
                  <c:v>313606467</c:v>
                </c:pt>
                <c:pt idx="6272">
                  <c:v>313654787</c:v>
                </c:pt>
                <c:pt idx="6273">
                  <c:v>313704995</c:v>
                </c:pt>
                <c:pt idx="6274">
                  <c:v>313756258</c:v>
                </c:pt>
                <c:pt idx="6275">
                  <c:v>313803576</c:v>
                </c:pt>
                <c:pt idx="6276">
                  <c:v>313857586</c:v>
                </c:pt>
                <c:pt idx="6277">
                  <c:v>313902435</c:v>
                </c:pt>
                <c:pt idx="6278">
                  <c:v>313958671</c:v>
                </c:pt>
                <c:pt idx="6279">
                  <c:v>314001522</c:v>
                </c:pt>
                <c:pt idx="6280">
                  <c:v>314059282</c:v>
                </c:pt>
                <c:pt idx="6281">
                  <c:v>314101091</c:v>
                </c:pt>
                <c:pt idx="6282">
                  <c:v>314159519</c:v>
                </c:pt>
                <c:pt idx="6283">
                  <c:v>314201036</c:v>
                </c:pt>
                <c:pt idx="6284">
                  <c:v>314259231</c:v>
                </c:pt>
                <c:pt idx="6285">
                  <c:v>314301568</c:v>
                </c:pt>
                <c:pt idx="6286">
                  <c:v>314358486</c:v>
                </c:pt>
                <c:pt idx="6287">
                  <c:v>314402458</c:v>
                </c:pt>
                <c:pt idx="6288">
                  <c:v>314457409</c:v>
                </c:pt>
                <c:pt idx="6289">
                  <c:v>314503746</c:v>
                </c:pt>
                <c:pt idx="6290">
                  <c:v>314556024</c:v>
                </c:pt>
                <c:pt idx="6291">
                  <c:v>314605213</c:v>
                </c:pt>
                <c:pt idx="6292">
                  <c:v>314654549</c:v>
                </c:pt>
                <c:pt idx="6293">
                  <c:v>314706663</c:v>
                </c:pt>
                <c:pt idx="6294">
                  <c:v>314753085</c:v>
                </c:pt>
                <c:pt idx="6295">
                  <c:v>314808162</c:v>
                </c:pt>
                <c:pt idx="6296">
                  <c:v>314851821</c:v>
                </c:pt>
                <c:pt idx="6297">
                  <c:v>314909416</c:v>
                </c:pt>
                <c:pt idx="6298">
                  <c:v>314950787</c:v>
                </c:pt>
                <c:pt idx="6299">
                  <c:v>315010278</c:v>
                </c:pt>
                <c:pt idx="6300">
                  <c:v>315050079</c:v>
                </c:pt>
                <c:pt idx="6301">
                  <c:v>315110787</c:v>
                </c:pt>
                <c:pt idx="6302">
                  <c:v>315149784</c:v>
                </c:pt>
                <c:pt idx="6303">
                  <c:v>315210663</c:v>
                </c:pt>
                <c:pt idx="6304">
                  <c:v>315250072</c:v>
                </c:pt>
                <c:pt idx="6305">
                  <c:v>315310198</c:v>
                </c:pt>
                <c:pt idx="6306">
                  <c:v>315350787</c:v>
                </c:pt>
                <c:pt idx="6307">
                  <c:v>315409175</c:v>
                </c:pt>
                <c:pt idx="6308">
                  <c:v>315451863</c:v>
                </c:pt>
                <c:pt idx="6309">
                  <c:v>315507925</c:v>
                </c:pt>
                <c:pt idx="6310">
                  <c:v>315553196</c:v>
                </c:pt>
                <c:pt idx="6311">
                  <c:v>315606486</c:v>
                </c:pt>
                <c:pt idx="6312">
                  <c:v>315654787</c:v>
                </c:pt>
                <c:pt idx="6313">
                  <c:v>315705010</c:v>
                </c:pt>
                <c:pt idx="6314">
                  <c:v>315756253</c:v>
                </c:pt>
                <c:pt idx="6315">
                  <c:v>315803602</c:v>
                </c:pt>
                <c:pt idx="6316">
                  <c:v>315857611</c:v>
                </c:pt>
                <c:pt idx="6317">
                  <c:v>315902435</c:v>
                </c:pt>
                <c:pt idx="6318">
                  <c:v>315958671</c:v>
                </c:pt>
                <c:pt idx="6319">
                  <c:v>316001522</c:v>
                </c:pt>
                <c:pt idx="6320">
                  <c:v>316059297</c:v>
                </c:pt>
                <c:pt idx="6321">
                  <c:v>316101091</c:v>
                </c:pt>
                <c:pt idx="6322">
                  <c:v>316159473</c:v>
                </c:pt>
                <c:pt idx="6323">
                  <c:v>316200995</c:v>
                </c:pt>
                <c:pt idx="6324">
                  <c:v>316259231</c:v>
                </c:pt>
                <c:pt idx="6325">
                  <c:v>316301596</c:v>
                </c:pt>
                <c:pt idx="6326">
                  <c:v>316358486</c:v>
                </c:pt>
                <c:pt idx="6327">
                  <c:v>316402458</c:v>
                </c:pt>
                <c:pt idx="6328">
                  <c:v>316457401</c:v>
                </c:pt>
                <c:pt idx="6329">
                  <c:v>316503730</c:v>
                </c:pt>
                <c:pt idx="6330">
                  <c:v>316556047</c:v>
                </c:pt>
                <c:pt idx="6331">
                  <c:v>316605188</c:v>
                </c:pt>
                <c:pt idx="6332">
                  <c:v>316654571</c:v>
                </c:pt>
                <c:pt idx="6333">
                  <c:v>316706699</c:v>
                </c:pt>
                <c:pt idx="6334">
                  <c:v>316753143</c:v>
                </c:pt>
                <c:pt idx="6335">
                  <c:v>316808162</c:v>
                </c:pt>
                <c:pt idx="6336">
                  <c:v>316851800</c:v>
                </c:pt>
                <c:pt idx="6337">
                  <c:v>316909416</c:v>
                </c:pt>
                <c:pt idx="6338">
                  <c:v>316950787</c:v>
                </c:pt>
                <c:pt idx="6339">
                  <c:v>317010257</c:v>
                </c:pt>
                <c:pt idx="6340">
                  <c:v>317050079</c:v>
                </c:pt>
                <c:pt idx="6341">
                  <c:v>317110787</c:v>
                </c:pt>
                <c:pt idx="6342">
                  <c:v>317149814</c:v>
                </c:pt>
                <c:pt idx="6343">
                  <c:v>317210601</c:v>
                </c:pt>
                <c:pt idx="6344">
                  <c:v>317250124</c:v>
                </c:pt>
                <c:pt idx="6345">
                  <c:v>317310198</c:v>
                </c:pt>
                <c:pt idx="6346">
                  <c:v>317350787</c:v>
                </c:pt>
                <c:pt idx="6347">
                  <c:v>317409143</c:v>
                </c:pt>
                <c:pt idx="6348">
                  <c:v>317451902</c:v>
                </c:pt>
                <c:pt idx="6349">
                  <c:v>317507863</c:v>
                </c:pt>
                <c:pt idx="6350">
                  <c:v>317553175</c:v>
                </c:pt>
                <c:pt idx="6351">
                  <c:v>317606435</c:v>
                </c:pt>
                <c:pt idx="6352">
                  <c:v>317654787</c:v>
                </c:pt>
                <c:pt idx="6353">
                  <c:v>317704982</c:v>
                </c:pt>
                <c:pt idx="6354">
                  <c:v>317756204</c:v>
                </c:pt>
                <c:pt idx="6355">
                  <c:v>317803602</c:v>
                </c:pt>
                <c:pt idx="6356">
                  <c:v>317857611</c:v>
                </c:pt>
                <c:pt idx="6357">
                  <c:v>317902435</c:v>
                </c:pt>
                <c:pt idx="6358">
                  <c:v>317958634</c:v>
                </c:pt>
                <c:pt idx="6359">
                  <c:v>318001467</c:v>
                </c:pt>
                <c:pt idx="6360">
                  <c:v>318059297</c:v>
                </c:pt>
                <c:pt idx="6361">
                  <c:v>318101091</c:v>
                </c:pt>
                <c:pt idx="6362">
                  <c:v>318159473</c:v>
                </c:pt>
                <c:pt idx="6363">
                  <c:v>318200982</c:v>
                </c:pt>
                <c:pt idx="6364">
                  <c:v>318259272</c:v>
                </c:pt>
                <c:pt idx="6365">
                  <c:v>318301550</c:v>
                </c:pt>
                <c:pt idx="6366">
                  <c:v>318358513</c:v>
                </c:pt>
                <c:pt idx="6367">
                  <c:v>318402458</c:v>
                </c:pt>
                <c:pt idx="6368">
                  <c:v>318457401</c:v>
                </c:pt>
                <c:pt idx="6369">
                  <c:v>318503766</c:v>
                </c:pt>
                <c:pt idx="6370">
                  <c:v>318556024</c:v>
                </c:pt>
                <c:pt idx="6371">
                  <c:v>318605213</c:v>
                </c:pt>
                <c:pt idx="6372">
                  <c:v>318654590</c:v>
                </c:pt>
                <c:pt idx="6373">
                  <c:v>318706714</c:v>
                </c:pt>
                <c:pt idx="6374">
                  <c:v>318753117</c:v>
                </c:pt>
                <c:pt idx="6375">
                  <c:v>318808162</c:v>
                </c:pt>
                <c:pt idx="6376">
                  <c:v>318851800</c:v>
                </c:pt>
                <c:pt idx="6377">
                  <c:v>318909416</c:v>
                </c:pt>
                <c:pt idx="6378">
                  <c:v>318950810</c:v>
                </c:pt>
                <c:pt idx="6379">
                  <c:v>319010257</c:v>
                </c:pt>
                <c:pt idx="6380">
                  <c:v>319050124</c:v>
                </c:pt>
                <c:pt idx="6381">
                  <c:v>319110787</c:v>
                </c:pt>
                <c:pt idx="6382">
                  <c:v>319149784</c:v>
                </c:pt>
                <c:pt idx="6383">
                  <c:v>319210629</c:v>
                </c:pt>
                <c:pt idx="6384">
                  <c:v>319250097</c:v>
                </c:pt>
                <c:pt idx="6385">
                  <c:v>319310078</c:v>
                </c:pt>
                <c:pt idx="6386">
                  <c:v>319350787</c:v>
                </c:pt>
                <c:pt idx="6387">
                  <c:v>319409143</c:v>
                </c:pt>
                <c:pt idx="6388">
                  <c:v>319451863</c:v>
                </c:pt>
                <c:pt idx="6389">
                  <c:v>319507863</c:v>
                </c:pt>
                <c:pt idx="6390">
                  <c:v>319553234</c:v>
                </c:pt>
                <c:pt idx="6391">
                  <c:v>319606435</c:v>
                </c:pt>
                <c:pt idx="6392">
                  <c:v>319654787</c:v>
                </c:pt>
                <c:pt idx="6393">
                  <c:v>319704961</c:v>
                </c:pt>
                <c:pt idx="6394">
                  <c:v>319756253</c:v>
                </c:pt>
                <c:pt idx="6395">
                  <c:v>319803619</c:v>
                </c:pt>
                <c:pt idx="6396">
                  <c:v>319857638</c:v>
                </c:pt>
                <c:pt idx="6397">
                  <c:v>319902435</c:v>
                </c:pt>
                <c:pt idx="6398">
                  <c:v>319958646</c:v>
                </c:pt>
                <c:pt idx="6399">
                  <c:v>320001467</c:v>
                </c:pt>
                <c:pt idx="6400">
                  <c:v>320059331</c:v>
                </c:pt>
                <c:pt idx="6401">
                  <c:v>320101091</c:v>
                </c:pt>
                <c:pt idx="6402">
                  <c:v>320159488</c:v>
                </c:pt>
                <c:pt idx="6403">
                  <c:v>320201036</c:v>
                </c:pt>
                <c:pt idx="6404">
                  <c:v>320259231</c:v>
                </c:pt>
                <c:pt idx="6405">
                  <c:v>320301550</c:v>
                </c:pt>
                <c:pt idx="6406">
                  <c:v>320358513</c:v>
                </c:pt>
                <c:pt idx="6407">
                  <c:v>320402493</c:v>
                </c:pt>
                <c:pt idx="6408">
                  <c:v>320457401</c:v>
                </c:pt>
                <c:pt idx="6409">
                  <c:v>320503712</c:v>
                </c:pt>
                <c:pt idx="6410">
                  <c:v>320555980</c:v>
                </c:pt>
                <c:pt idx="6411">
                  <c:v>320605188</c:v>
                </c:pt>
                <c:pt idx="6412">
                  <c:v>320654610</c:v>
                </c:pt>
                <c:pt idx="6413">
                  <c:v>320706663</c:v>
                </c:pt>
                <c:pt idx="6414">
                  <c:v>320753143</c:v>
                </c:pt>
                <c:pt idx="6415">
                  <c:v>320808173</c:v>
                </c:pt>
                <c:pt idx="6416">
                  <c:v>320851800</c:v>
                </c:pt>
                <c:pt idx="6417">
                  <c:v>320909389</c:v>
                </c:pt>
                <c:pt idx="6418">
                  <c:v>320950787</c:v>
                </c:pt>
                <c:pt idx="6419">
                  <c:v>321010257</c:v>
                </c:pt>
                <c:pt idx="6420">
                  <c:v>321050124</c:v>
                </c:pt>
                <c:pt idx="6421">
                  <c:v>321110787</c:v>
                </c:pt>
                <c:pt idx="6422">
                  <c:v>321149784</c:v>
                </c:pt>
                <c:pt idx="6423">
                  <c:v>321210663</c:v>
                </c:pt>
                <c:pt idx="6424">
                  <c:v>321250097</c:v>
                </c:pt>
                <c:pt idx="6425">
                  <c:v>321310120</c:v>
                </c:pt>
                <c:pt idx="6426">
                  <c:v>321350810</c:v>
                </c:pt>
                <c:pt idx="6427">
                  <c:v>321409143</c:v>
                </c:pt>
                <c:pt idx="6428">
                  <c:v>321451895</c:v>
                </c:pt>
                <c:pt idx="6429">
                  <c:v>321507895</c:v>
                </c:pt>
                <c:pt idx="6430">
                  <c:v>321553243</c:v>
                </c:pt>
                <c:pt idx="6431">
                  <c:v>321606448</c:v>
                </c:pt>
                <c:pt idx="6432">
                  <c:v>321654787</c:v>
                </c:pt>
                <c:pt idx="6433">
                  <c:v>321704923</c:v>
                </c:pt>
                <c:pt idx="6434">
                  <c:v>321756223</c:v>
                </c:pt>
                <c:pt idx="6435">
                  <c:v>321803558</c:v>
                </c:pt>
                <c:pt idx="6436">
                  <c:v>321857586</c:v>
                </c:pt>
                <c:pt idx="6437">
                  <c:v>321902435</c:v>
                </c:pt>
                <c:pt idx="6438">
                  <c:v>321958634</c:v>
                </c:pt>
                <c:pt idx="6439">
                  <c:v>322001499</c:v>
                </c:pt>
                <c:pt idx="6440">
                  <c:v>322059299</c:v>
                </c:pt>
                <c:pt idx="6441">
                  <c:v>322101091</c:v>
                </c:pt>
                <c:pt idx="6442">
                  <c:v>322159519</c:v>
                </c:pt>
                <c:pt idx="6443">
                  <c:v>322201036</c:v>
                </c:pt>
                <c:pt idx="6444">
                  <c:v>322259231</c:v>
                </c:pt>
                <c:pt idx="6445">
                  <c:v>322301523</c:v>
                </c:pt>
                <c:pt idx="6446">
                  <c:v>322358486</c:v>
                </c:pt>
                <c:pt idx="6447">
                  <c:v>322402458</c:v>
                </c:pt>
                <c:pt idx="6448">
                  <c:v>322457401</c:v>
                </c:pt>
                <c:pt idx="6449">
                  <c:v>322503712</c:v>
                </c:pt>
                <c:pt idx="6450">
                  <c:v>322556001</c:v>
                </c:pt>
                <c:pt idx="6451">
                  <c:v>322605213</c:v>
                </c:pt>
                <c:pt idx="6452">
                  <c:v>322654563</c:v>
                </c:pt>
                <c:pt idx="6453">
                  <c:v>322706699</c:v>
                </c:pt>
                <c:pt idx="6454">
                  <c:v>322753143</c:v>
                </c:pt>
                <c:pt idx="6455">
                  <c:v>322808173</c:v>
                </c:pt>
                <c:pt idx="6456">
                  <c:v>322851821</c:v>
                </c:pt>
                <c:pt idx="6457">
                  <c:v>322909389</c:v>
                </c:pt>
                <c:pt idx="6458">
                  <c:v>322950787</c:v>
                </c:pt>
                <c:pt idx="6459">
                  <c:v>323010257</c:v>
                </c:pt>
                <c:pt idx="6460">
                  <c:v>323050097</c:v>
                </c:pt>
                <c:pt idx="6461">
                  <c:v>323110787</c:v>
                </c:pt>
                <c:pt idx="6462">
                  <c:v>323149890</c:v>
                </c:pt>
                <c:pt idx="6463">
                  <c:v>323210629</c:v>
                </c:pt>
                <c:pt idx="6464">
                  <c:v>323250097</c:v>
                </c:pt>
                <c:pt idx="6465">
                  <c:v>323310138</c:v>
                </c:pt>
                <c:pt idx="6466">
                  <c:v>323350825</c:v>
                </c:pt>
                <c:pt idx="6467">
                  <c:v>323409117</c:v>
                </c:pt>
                <c:pt idx="6468">
                  <c:v>323451895</c:v>
                </c:pt>
                <c:pt idx="6469">
                  <c:v>323507854</c:v>
                </c:pt>
                <c:pt idx="6470">
                  <c:v>323553234</c:v>
                </c:pt>
                <c:pt idx="6471">
                  <c:v>323606467</c:v>
                </c:pt>
                <c:pt idx="6472">
                  <c:v>323654787</c:v>
                </c:pt>
                <c:pt idx="6473">
                  <c:v>323705036</c:v>
                </c:pt>
                <c:pt idx="6474">
                  <c:v>323756262</c:v>
                </c:pt>
                <c:pt idx="6475">
                  <c:v>323803602</c:v>
                </c:pt>
                <c:pt idx="6476">
                  <c:v>323857638</c:v>
                </c:pt>
                <c:pt idx="6477">
                  <c:v>323902435</c:v>
                </c:pt>
                <c:pt idx="6478">
                  <c:v>323958787</c:v>
                </c:pt>
                <c:pt idx="6479">
                  <c:v>324001522</c:v>
                </c:pt>
                <c:pt idx="6480">
                  <c:v>324059333</c:v>
                </c:pt>
                <c:pt idx="6481">
                  <c:v>324101091</c:v>
                </c:pt>
                <c:pt idx="6482">
                  <c:v>324159544</c:v>
                </c:pt>
                <c:pt idx="6483">
                  <c:v>324201010</c:v>
                </c:pt>
                <c:pt idx="6484">
                  <c:v>324259256</c:v>
                </c:pt>
                <c:pt idx="6485">
                  <c:v>324301550</c:v>
                </c:pt>
                <c:pt idx="6486">
                  <c:v>324358467</c:v>
                </c:pt>
                <c:pt idx="6487">
                  <c:v>324402458</c:v>
                </c:pt>
                <c:pt idx="6488">
                  <c:v>324457401</c:v>
                </c:pt>
                <c:pt idx="6489">
                  <c:v>324503725</c:v>
                </c:pt>
                <c:pt idx="6490">
                  <c:v>324556047</c:v>
                </c:pt>
                <c:pt idx="6491">
                  <c:v>324605213</c:v>
                </c:pt>
                <c:pt idx="6492">
                  <c:v>324654563</c:v>
                </c:pt>
                <c:pt idx="6493">
                  <c:v>324706663</c:v>
                </c:pt>
                <c:pt idx="6494">
                  <c:v>324753117</c:v>
                </c:pt>
                <c:pt idx="6495">
                  <c:v>324808129</c:v>
                </c:pt>
                <c:pt idx="6496">
                  <c:v>324851774</c:v>
                </c:pt>
                <c:pt idx="6497">
                  <c:v>324909416</c:v>
                </c:pt>
                <c:pt idx="6498">
                  <c:v>324950810</c:v>
                </c:pt>
                <c:pt idx="6499">
                  <c:v>325010257</c:v>
                </c:pt>
                <c:pt idx="6500">
                  <c:v>325050097</c:v>
                </c:pt>
                <c:pt idx="6501">
                  <c:v>325110787</c:v>
                </c:pt>
                <c:pt idx="6502">
                  <c:v>325149814</c:v>
                </c:pt>
                <c:pt idx="6503">
                  <c:v>325210629</c:v>
                </c:pt>
                <c:pt idx="6504">
                  <c:v>325250124</c:v>
                </c:pt>
                <c:pt idx="6505">
                  <c:v>325310120</c:v>
                </c:pt>
                <c:pt idx="6506">
                  <c:v>325350787</c:v>
                </c:pt>
                <c:pt idx="6507">
                  <c:v>325409143</c:v>
                </c:pt>
                <c:pt idx="6508">
                  <c:v>325451895</c:v>
                </c:pt>
                <c:pt idx="6509">
                  <c:v>325507854</c:v>
                </c:pt>
                <c:pt idx="6510">
                  <c:v>325553234</c:v>
                </c:pt>
                <c:pt idx="6511">
                  <c:v>325606448</c:v>
                </c:pt>
                <c:pt idx="6512">
                  <c:v>325654787</c:v>
                </c:pt>
                <c:pt idx="6513">
                  <c:v>325704947</c:v>
                </c:pt>
                <c:pt idx="6514">
                  <c:v>325756253</c:v>
                </c:pt>
                <c:pt idx="6515">
                  <c:v>325803577</c:v>
                </c:pt>
                <c:pt idx="6516">
                  <c:v>325857611</c:v>
                </c:pt>
                <c:pt idx="6517">
                  <c:v>325902388</c:v>
                </c:pt>
                <c:pt idx="6518">
                  <c:v>325958671</c:v>
                </c:pt>
                <c:pt idx="6519">
                  <c:v>326001499</c:v>
                </c:pt>
                <c:pt idx="6520">
                  <c:v>326059256</c:v>
                </c:pt>
                <c:pt idx="6521">
                  <c:v>326101091</c:v>
                </c:pt>
                <c:pt idx="6522">
                  <c:v>326159519</c:v>
                </c:pt>
                <c:pt idx="6523">
                  <c:v>326200995</c:v>
                </c:pt>
                <c:pt idx="6524">
                  <c:v>326259274</c:v>
                </c:pt>
                <c:pt idx="6525">
                  <c:v>326301534</c:v>
                </c:pt>
                <c:pt idx="6526">
                  <c:v>326358467</c:v>
                </c:pt>
                <c:pt idx="6527">
                  <c:v>326402429</c:v>
                </c:pt>
                <c:pt idx="6528">
                  <c:v>326457377</c:v>
                </c:pt>
                <c:pt idx="6529">
                  <c:v>326503712</c:v>
                </c:pt>
                <c:pt idx="6530">
                  <c:v>326556024</c:v>
                </c:pt>
                <c:pt idx="6531">
                  <c:v>326605154</c:v>
                </c:pt>
                <c:pt idx="6532">
                  <c:v>326654590</c:v>
                </c:pt>
                <c:pt idx="6533">
                  <c:v>326706714</c:v>
                </c:pt>
                <c:pt idx="6534">
                  <c:v>326753117</c:v>
                </c:pt>
                <c:pt idx="6535">
                  <c:v>326808129</c:v>
                </c:pt>
                <c:pt idx="6536">
                  <c:v>326851800</c:v>
                </c:pt>
                <c:pt idx="6537">
                  <c:v>326909438</c:v>
                </c:pt>
                <c:pt idx="6538">
                  <c:v>326950787</c:v>
                </c:pt>
                <c:pt idx="6539">
                  <c:v>327010257</c:v>
                </c:pt>
                <c:pt idx="6540">
                  <c:v>327050079</c:v>
                </c:pt>
                <c:pt idx="6541">
                  <c:v>327110787</c:v>
                </c:pt>
                <c:pt idx="6542">
                  <c:v>327149814</c:v>
                </c:pt>
                <c:pt idx="6543">
                  <c:v>327210629</c:v>
                </c:pt>
                <c:pt idx="6544">
                  <c:v>327250148</c:v>
                </c:pt>
                <c:pt idx="6545">
                  <c:v>327310102</c:v>
                </c:pt>
                <c:pt idx="6546">
                  <c:v>327350810</c:v>
                </c:pt>
                <c:pt idx="6547">
                  <c:v>327409143</c:v>
                </c:pt>
                <c:pt idx="6548">
                  <c:v>327451902</c:v>
                </c:pt>
                <c:pt idx="6549">
                  <c:v>327507895</c:v>
                </c:pt>
                <c:pt idx="6550">
                  <c:v>327553202</c:v>
                </c:pt>
                <c:pt idx="6551">
                  <c:v>327606435</c:v>
                </c:pt>
                <c:pt idx="6552">
                  <c:v>327654787</c:v>
                </c:pt>
                <c:pt idx="6553">
                  <c:v>327705036</c:v>
                </c:pt>
                <c:pt idx="6554">
                  <c:v>327756223</c:v>
                </c:pt>
                <c:pt idx="6555">
                  <c:v>327803619</c:v>
                </c:pt>
                <c:pt idx="6556">
                  <c:v>327857611</c:v>
                </c:pt>
                <c:pt idx="6557">
                  <c:v>327902435</c:v>
                </c:pt>
                <c:pt idx="6558">
                  <c:v>327958646</c:v>
                </c:pt>
                <c:pt idx="6559">
                  <c:v>328001482</c:v>
                </c:pt>
                <c:pt idx="6560">
                  <c:v>328059357</c:v>
                </c:pt>
                <c:pt idx="6561">
                  <c:v>328101091</c:v>
                </c:pt>
                <c:pt idx="6562">
                  <c:v>328159452</c:v>
                </c:pt>
                <c:pt idx="6563">
                  <c:v>328200995</c:v>
                </c:pt>
                <c:pt idx="6564">
                  <c:v>328259233</c:v>
                </c:pt>
                <c:pt idx="6565">
                  <c:v>328301523</c:v>
                </c:pt>
                <c:pt idx="6566">
                  <c:v>328358486</c:v>
                </c:pt>
                <c:pt idx="6567">
                  <c:v>328402493</c:v>
                </c:pt>
                <c:pt idx="6568">
                  <c:v>328457377</c:v>
                </c:pt>
                <c:pt idx="6569">
                  <c:v>328503725</c:v>
                </c:pt>
                <c:pt idx="6570">
                  <c:v>328555980</c:v>
                </c:pt>
                <c:pt idx="6571">
                  <c:v>328605213</c:v>
                </c:pt>
                <c:pt idx="6572">
                  <c:v>328654571</c:v>
                </c:pt>
                <c:pt idx="6573">
                  <c:v>328706740</c:v>
                </c:pt>
                <c:pt idx="6574">
                  <c:v>328753117</c:v>
                </c:pt>
                <c:pt idx="6575">
                  <c:v>328808129</c:v>
                </c:pt>
                <c:pt idx="6576">
                  <c:v>328851774</c:v>
                </c:pt>
                <c:pt idx="6577">
                  <c:v>328909416</c:v>
                </c:pt>
                <c:pt idx="6578">
                  <c:v>328950787</c:v>
                </c:pt>
                <c:pt idx="6579">
                  <c:v>329010257</c:v>
                </c:pt>
                <c:pt idx="6580">
                  <c:v>329050079</c:v>
                </c:pt>
                <c:pt idx="6581">
                  <c:v>329110787</c:v>
                </c:pt>
                <c:pt idx="6582">
                  <c:v>329149784</c:v>
                </c:pt>
                <c:pt idx="6583">
                  <c:v>329210663</c:v>
                </c:pt>
                <c:pt idx="6584">
                  <c:v>329250072</c:v>
                </c:pt>
                <c:pt idx="6585">
                  <c:v>329310106</c:v>
                </c:pt>
                <c:pt idx="6586">
                  <c:v>329350810</c:v>
                </c:pt>
                <c:pt idx="6587">
                  <c:v>329409117</c:v>
                </c:pt>
                <c:pt idx="6588">
                  <c:v>329451868</c:v>
                </c:pt>
                <c:pt idx="6589">
                  <c:v>329507895</c:v>
                </c:pt>
                <c:pt idx="6590">
                  <c:v>329553234</c:v>
                </c:pt>
                <c:pt idx="6591">
                  <c:v>329606435</c:v>
                </c:pt>
                <c:pt idx="6592">
                  <c:v>329654787</c:v>
                </c:pt>
                <c:pt idx="6593">
                  <c:v>329704982</c:v>
                </c:pt>
                <c:pt idx="6594">
                  <c:v>329756223</c:v>
                </c:pt>
                <c:pt idx="6595">
                  <c:v>329803602</c:v>
                </c:pt>
                <c:pt idx="6596">
                  <c:v>329857638</c:v>
                </c:pt>
                <c:pt idx="6597">
                  <c:v>329902435</c:v>
                </c:pt>
                <c:pt idx="6598">
                  <c:v>329958634</c:v>
                </c:pt>
                <c:pt idx="6599">
                  <c:v>330001499</c:v>
                </c:pt>
                <c:pt idx="6600">
                  <c:v>330059333</c:v>
                </c:pt>
                <c:pt idx="6601">
                  <c:v>330101091</c:v>
                </c:pt>
                <c:pt idx="6602">
                  <c:v>330159488</c:v>
                </c:pt>
                <c:pt idx="6603">
                  <c:v>330201085</c:v>
                </c:pt>
                <c:pt idx="6604">
                  <c:v>330259192</c:v>
                </c:pt>
                <c:pt idx="6605">
                  <c:v>330301534</c:v>
                </c:pt>
                <c:pt idx="6606">
                  <c:v>330358486</c:v>
                </c:pt>
                <c:pt idx="6607">
                  <c:v>330402493</c:v>
                </c:pt>
                <c:pt idx="6608">
                  <c:v>330457377</c:v>
                </c:pt>
                <c:pt idx="6609">
                  <c:v>330503725</c:v>
                </c:pt>
                <c:pt idx="6610">
                  <c:v>330555968</c:v>
                </c:pt>
                <c:pt idx="6611">
                  <c:v>330605213</c:v>
                </c:pt>
                <c:pt idx="6612">
                  <c:v>330654563</c:v>
                </c:pt>
                <c:pt idx="6613">
                  <c:v>330706677</c:v>
                </c:pt>
                <c:pt idx="6614">
                  <c:v>330753143</c:v>
                </c:pt>
                <c:pt idx="6615">
                  <c:v>330808162</c:v>
                </c:pt>
                <c:pt idx="6616">
                  <c:v>330851800</c:v>
                </c:pt>
                <c:pt idx="6617">
                  <c:v>330909416</c:v>
                </c:pt>
                <c:pt idx="6618">
                  <c:v>330950787</c:v>
                </c:pt>
                <c:pt idx="6619">
                  <c:v>331010278</c:v>
                </c:pt>
                <c:pt idx="6620">
                  <c:v>331050065</c:v>
                </c:pt>
                <c:pt idx="6621">
                  <c:v>331110787</c:v>
                </c:pt>
                <c:pt idx="6622">
                  <c:v>331149814</c:v>
                </c:pt>
                <c:pt idx="6623">
                  <c:v>331210699</c:v>
                </c:pt>
                <c:pt idx="6624">
                  <c:v>331250042</c:v>
                </c:pt>
                <c:pt idx="6625">
                  <c:v>331310102</c:v>
                </c:pt>
                <c:pt idx="6626">
                  <c:v>331350787</c:v>
                </c:pt>
                <c:pt idx="6627">
                  <c:v>331409143</c:v>
                </c:pt>
                <c:pt idx="6628">
                  <c:v>331451863</c:v>
                </c:pt>
                <c:pt idx="6629">
                  <c:v>331507895</c:v>
                </c:pt>
                <c:pt idx="6630">
                  <c:v>331553205</c:v>
                </c:pt>
                <c:pt idx="6631">
                  <c:v>331606486</c:v>
                </c:pt>
                <c:pt idx="6632">
                  <c:v>331654787</c:v>
                </c:pt>
                <c:pt idx="6633">
                  <c:v>331704982</c:v>
                </c:pt>
                <c:pt idx="6634">
                  <c:v>331756253</c:v>
                </c:pt>
                <c:pt idx="6635">
                  <c:v>331803558</c:v>
                </c:pt>
                <c:pt idx="6636">
                  <c:v>331857522</c:v>
                </c:pt>
                <c:pt idx="6637">
                  <c:v>331902435</c:v>
                </c:pt>
                <c:pt idx="6638">
                  <c:v>331958646</c:v>
                </c:pt>
                <c:pt idx="6639">
                  <c:v>332001522</c:v>
                </c:pt>
                <c:pt idx="6640">
                  <c:v>332059284</c:v>
                </c:pt>
                <c:pt idx="6641">
                  <c:v>332101091</c:v>
                </c:pt>
                <c:pt idx="6642">
                  <c:v>332159488</c:v>
                </c:pt>
                <c:pt idx="6643">
                  <c:v>332201036</c:v>
                </c:pt>
                <c:pt idx="6644">
                  <c:v>332259192</c:v>
                </c:pt>
                <c:pt idx="6645">
                  <c:v>332301550</c:v>
                </c:pt>
                <c:pt idx="6646">
                  <c:v>332358435</c:v>
                </c:pt>
                <c:pt idx="6647">
                  <c:v>332402458</c:v>
                </c:pt>
                <c:pt idx="6648">
                  <c:v>332457353</c:v>
                </c:pt>
                <c:pt idx="6649">
                  <c:v>332503746</c:v>
                </c:pt>
                <c:pt idx="6650">
                  <c:v>332555968</c:v>
                </c:pt>
                <c:pt idx="6651">
                  <c:v>332605213</c:v>
                </c:pt>
                <c:pt idx="6652">
                  <c:v>332654541</c:v>
                </c:pt>
                <c:pt idx="6653">
                  <c:v>332706714</c:v>
                </c:pt>
                <c:pt idx="6654">
                  <c:v>332753085</c:v>
                </c:pt>
                <c:pt idx="6655">
                  <c:v>332808196</c:v>
                </c:pt>
                <c:pt idx="6656">
                  <c:v>332851800</c:v>
                </c:pt>
                <c:pt idx="6657">
                  <c:v>332909416</c:v>
                </c:pt>
                <c:pt idx="6658">
                  <c:v>332950787</c:v>
                </c:pt>
                <c:pt idx="6659">
                  <c:v>333010278</c:v>
                </c:pt>
                <c:pt idx="6660">
                  <c:v>333050065</c:v>
                </c:pt>
                <c:pt idx="6661">
                  <c:v>333110787</c:v>
                </c:pt>
                <c:pt idx="6662">
                  <c:v>333149838</c:v>
                </c:pt>
                <c:pt idx="6663">
                  <c:v>333210663</c:v>
                </c:pt>
                <c:pt idx="6664">
                  <c:v>333250079</c:v>
                </c:pt>
                <c:pt idx="6665">
                  <c:v>333310120</c:v>
                </c:pt>
                <c:pt idx="6666">
                  <c:v>333350787</c:v>
                </c:pt>
                <c:pt idx="6667">
                  <c:v>333409175</c:v>
                </c:pt>
                <c:pt idx="6668">
                  <c:v>333451854</c:v>
                </c:pt>
                <c:pt idx="6669">
                  <c:v>333507895</c:v>
                </c:pt>
                <c:pt idx="6670">
                  <c:v>333553234</c:v>
                </c:pt>
                <c:pt idx="6671">
                  <c:v>333606467</c:v>
                </c:pt>
                <c:pt idx="6672">
                  <c:v>333654787</c:v>
                </c:pt>
                <c:pt idx="6673">
                  <c:v>333704982</c:v>
                </c:pt>
                <c:pt idx="6674">
                  <c:v>333756253</c:v>
                </c:pt>
                <c:pt idx="6675">
                  <c:v>333803545</c:v>
                </c:pt>
                <c:pt idx="6676">
                  <c:v>333857546</c:v>
                </c:pt>
                <c:pt idx="6677">
                  <c:v>333902435</c:v>
                </c:pt>
                <c:pt idx="6678">
                  <c:v>333958671</c:v>
                </c:pt>
                <c:pt idx="6679">
                  <c:v>334001482</c:v>
                </c:pt>
                <c:pt idx="6680">
                  <c:v>334059274</c:v>
                </c:pt>
                <c:pt idx="6681">
                  <c:v>334101091</c:v>
                </c:pt>
                <c:pt idx="6682">
                  <c:v>334159519</c:v>
                </c:pt>
                <c:pt idx="6683">
                  <c:v>334200995</c:v>
                </c:pt>
                <c:pt idx="6684">
                  <c:v>334259233</c:v>
                </c:pt>
                <c:pt idx="6685">
                  <c:v>334301572</c:v>
                </c:pt>
                <c:pt idx="6686">
                  <c:v>334358443</c:v>
                </c:pt>
                <c:pt idx="6687">
                  <c:v>334402435</c:v>
                </c:pt>
                <c:pt idx="6688">
                  <c:v>334457377</c:v>
                </c:pt>
                <c:pt idx="6689">
                  <c:v>334503712</c:v>
                </c:pt>
                <c:pt idx="6690">
                  <c:v>334555980</c:v>
                </c:pt>
                <c:pt idx="6691">
                  <c:v>334605213</c:v>
                </c:pt>
                <c:pt idx="6692">
                  <c:v>334654549</c:v>
                </c:pt>
                <c:pt idx="6693">
                  <c:v>334706663</c:v>
                </c:pt>
                <c:pt idx="6694">
                  <c:v>334753085</c:v>
                </c:pt>
                <c:pt idx="6695">
                  <c:v>334808162</c:v>
                </c:pt>
                <c:pt idx="6696">
                  <c:v>334851800</c:v>
                </c:pt>
                <c:pt idx="6697">
                  <c:v>334909416</c:v>
                </c:pt>
                <c:pt idx="6698">
                  <c:v>334950787</c:v>
                </c:pt>
                <c:pt idx="6699">
                  <c:v>335010257</c:v>
                </c:pt>
                <c:pt idx="6700">
                  <c:v>335050079</c:v>
                </c:pt>
                <c:pt idx="6701">
                  <c:v>335110787</c:v>
                </c:pt>
                <c:pt idx="6702">
                  <c:v>335149784</c:v>
                </c:pt>
                <c:pt idx="6703">
                  <c:v>335210629</c:v>
                </c:pt>
                <c:pt idx="6704">
                  <c:v>335250072</c:v>
                </c:pt>
                <c:pt idx="6705">
                  <c:v>335310138</c:v>
                </c:pt>
                <c:pt idx="6706">
                  <c:v>335350787</c:v>
                </c:pt>
                <c:pt idx="6707">
                  <c:v>335409175</c:v>
                </c:pt>
                <c:pt idx="6708">
                  <c:v>335451895</c:v>
                </c:pt>
                <c:pt idx="6709">
                  <c:v>335507854</c:v>
                </c:pt>
                <c:pt idx="6710">
                  <c:v>335553175</c:v>
                </c:pt>
                <c:pt idx="6711">
                  <c:v>335606467</c:v>
                </c:pt>
                <c:pt idx="6712">
                  <c:v>335654787</c:v>
                </c:pt>
                <c:pt idx="6713">
                  <c:v>335704961</c:v>
                </c:pt>
                <c:pt idx="6714">
                  <c:v>335756204</c:v>
                </c:pt>
                <c:pt idx="6715">
                  <c:v>335803602</c:v>
                </c:pt>
                <c:pt idx="6716">
                  <c:v>335857586</c:v>
                </c:pt>
                <c:pt idx="6717">
                  <c:v>335902388</c:v>
                </c:pt>
                <c:pt idx="6718">
                  <c:v>335958634</c:v>
                </c:pt>
                <c:pt idx="6719">
                  <c:v>336001499</c:v>
                </c:pt>
                <c:pt idx="6720">
                  <c:v>336059284</c:v>
                </c:pt>
                <c:pt idx="6721">
                  <c:v>336101091</c:v>
                </c:pt>
                <c:pt idx="6722">
                  <c:v>336159452</c:v>
                </c:pt>
                <c:pt idx="6723">
                  <c:v>336201036</c:v>
                </c:pt>
                <c:pt idx="6724">
                  <c:v>336259233</c:v>
                </c:pt>
                <c:pt idx="6725">
                  <c:v>336301568</c:v>
                </c:pt>
                <c:pt idx="6726">
                  <c:v>336358486</c:v>
                </c:pt>
                <c:pt idx="6727">
                  <c:v>336402470</c:v>
                </c:pt>
                <c:pt idx="6728">
                  <c:v>336457330</c:v>
                </c:pt>
                <c:pt idx="6729">
                  <c:v>336503766</c:v>
                </c:pt>
                <c:pt idx="6730">
                  <c:v>336556024</c:v>
                </c:pt>
                <c:pt idx="6731">
                  <c:v>336605166</c:v>
                </c:pt>
                <c:pt idx="6732">
                  <c:v>336654590</c:v>
                </c:pt>
                <c:pt idx="6733">
                  <c:v>336706715</c:v>
                </c:pt>
                <c:pt idx="6734">
                  <c:v>336753117</c:v>
                </c:pt>
                <c:pt idx="6735">
                  <c:v>336808162</c:v>
                </c:pt>
                <c:pt idx="6736">
                  <c:v>336851748</c:v>
                </c:pt>
                <c:pt idx="6737">
                  <c:v>336909438</c:v>
                </c:pt>
                <c:pt idx="6738">
                  <c:v>336950787</c:v>
                </c:pt>
                <c:pt idx="6739">
                  <c:v>337010257</c:v>
                </c:pt>
                <c:pt idx="6740">
                  <c:v>337050065</c:v>
                </c:pt>
                <c:pt idx="6741">
                  <c:v>337110787</c:v>
                </c:pt>
                <c:pt idx="6742">
                  <c:v>337149788</c:v>
                </c:pt>
                <c:pt idx="6743">
                  <c:v>337210663</c:v>
                </c:pt>
                <c:pt idx="6744">
                  <c:v>337250097</c:v>
                </c:pt>
                <c:pt idx="6745">
                  <c:v>337310102</c:v>
                </c:pt>
                <c:pt idx="6746">
                  <c:v>337350787</c:v>
                </c:pt>
                <c:pt idx="6747">
                  <c:v>337409175</c:v>
                </c:pt>
                <c:pt idx="6748">
                  <c:v>337451895</c:v>
                </c:pt>
                <c:pt idx="6749">
                  <c:v>337507895</c:v>
                </c:pt>
                <c:pt idx="6750">
                  <c:v>337553202</c:v>
                </c:pt>
                <c:pt idx="6751">
                  <c:v>337606467</c:v>
                </c:pt>
                <c:pt idx="6752">
                  <c:v>337654787</c:v>
                </c:pt>
                <c:pt idx="6753">
                  <c:v>337704982</c:v>
                </c:pt>
                <c:pt idx="6754">
                  <c:v>337756204</c:v>
                </c:pt>
                <c:pt idx="6755">
                  <c:v>337803602</c:v>
                </c:pt>
                <c:pt idx="6756">
                  <c:v>337857611</c:v>
                </c:pt>
                <c:pt idx="6757">
                  <c:v>337902435</c:v>
                </c:pt>
                <c:pt idx="6758">
                  <c:v>337958610</c:v>
                </c:pt>
                <c:pt idx="6759">
                  <c:v>338001467</c:v>
                </c:pt>
                <c:pt idx="6760">
                  <c:v>338059284</c:v>
                </c:pt>
                <c:pt idx="6761">
                  <c:v>338101091</c:v>
                </c:pt>
                <c:pt idx="6762">
                  <c:v>338159473</c:v>
                </c:pt>
                <c:pt idx="6763">
                  <c:v>338200982</c:v>
                </c:pt>
                <c:pt idx="6764">
                  <c:v>338259233</c:v>
                </c:pt>
                <c:pt idx="6765">
                  <c:v>338301523</c:v>
                </c:pt>
                <c:pt idx="6766">
                  <c:v>338358486</c:v>
                </c:pt>
                <c:pt idx="6767">
                  <c:v>338402458</c:v>
                </c:pt>
                <c:pt idx="6768">
                  <c:v>338457353</c:v>
                </c:pt>
                <c:pt idx="6769">
                  <c:v>338503766</c:v>
                </c:pt>
                <c:pt idx="6770">
                  <c:v>338556001</c:v>
                </c:pt>
                <c:pt idx="6771">
                  <c:v>338605213</c:v>
                </c:pt>
                <c:pt idx="6772">
                  <c:v>338654563</c:v>
                </c:pt>
                <c:pt idx="6773">
                  <c:v>338706700</c:v>
                </c:pt>
                <c:pt idx="6774">
                  <c:v>338753143</c:v>
                </c:pt>
                <c:pt idx="6775">
                  <c:v>338808162</c:v>
                </c:pt>
                <c:pt idx="6776">
                  <c:v>338851800</c:v>
                </c:pt>
                <c:pt idx="6777">
                  <c:v>338909416</c:v>
                </c:pt>
                <c:pt idx="6778">
                  <c:v>338950787</c:v>
                </c:pt>
                <c:pt idx="6779">
                  <c:v>339010219</c:v>
                </c:pt>
                <c:pt idx="6780">
                  <c:v>339050124</c:v>
                </c:pt>
                <c:pt idx="6781">
                  <c:v>339110787</c:v>
                </c:pt>
                <c:pt idx="6782">
                  <c:v>339149784</c:v>
                </c:pt>
                <c:pt idx="6783">
                  <c:v>339210664</c:v>
                </c:pt>
                <c:pt idx="6784">
                  <c:v>339250097</c:v>
                </c:pt>
                <c:pt idx="6785">
                  <c:v>339310120</c:v>
                </c:pt>
                <c:pt idx="6786">
                  <c:v>339350787</c:v>
                </c:pt>
                <c:pt idx="6787">
                  <c:v>339409143</c:v>
                </c:pt>
                <c:pt idx="6788">
                  <c:v>339451895</c:v>
                </c:pt>
                <c:pt idx="6789">
                  <c:v>339507895</c:v>
                </c:pt>
                <c:pt idx="6790">
                  <c:v>339553196</c:v>
                </c:pt>
                <c:pt idx="6791">
                  <c:v>339606448</c:v>
                </c:pt>
                <c:pt idx="6792">
                  <c:v>339654787</c:v>
                </c:pt>
                <c:pt idx="6793">
                  <c:v>339704947</c:v>
                </c:pt>
                <c:pt idx="6794">
                  <c:v>339756223</c:v>
                </c:pt>
                <c:pt idx="6795">
                  <c:v>339803558</c:v>
                </c:pt>
                <c:pt idx="6796">
                  <c:v>339857586</c:v>
                </c:pt>
                <c:pt idx="6797">
                  <c:v>339902435</c:v>
                </c:pt>
                <c:pt idx="6798">
                  <c:v>339958634</c:v>
                </c:pt>
                <c:pt idx="6799">
                  <c:v>340001482</c:v>
                </c:pt>
                <c:pt idx="6800">
                  <c:v>340059299</c:v>
                </c:pt>
                <c:pt idx="6801">
                  <c:v>340101091</c:v>
                </c:pt>
                <c:pt idx="6802">
                  <c:v>340159473</c:v>
                </c:pt>
                <c:pt idx="6803">
                  <c:v>340201036</c:v>
                </c:pt>
                <c:pt idx="6804">
                  <c:v>340259233</c:v>
                </c:pt>
                <c:pt idx="6805">
                  <c:v>340301523</c:v>
                </c:pt>
                <c:pt idx="6806">
                  <c:v>340358513</c:v>
                </c:pt>
                <c:pt idx="6807">
                  <c:v>340402470</c:v>
                </c:pt>
                <c:pt idx="6808">
                  <c:v>340457401</c:v>
                </c:pt>
                <c:pt idx="6809">
                  <c:v>340503725</c:v>
                </c:pt>
                <c:pt idx="6810">
                  <c:v>340555980</c:v>
                </c:pt>
                <c:pt idx="6811">
                  <c:v>340605213</c:v>
                </c:pt>
                <c:pt idx="6812">
                  <c:v>340654563</c:v>
                </c:pt>
                <c:pt idx="6813">
                  <c:v>340706678</c:v>
                </c:pt>
                <c:pt idx="6814">
                  <c:v>340753143</c:v>
                </c:pt>
                <c:pt idx="6815">
                  <c:v>340808162</c:v>
                </c:pt>
                <c:pt idx="6816">
                  <c:v>340851800</c:v>
                </c:pt>
                <c:pt idx="6817">
                  <c:v>340909346</c:v>
                </c:pt>
                <c:pt idx="6818">
                  <c:v>340950787</c:v>
                </c:pt>
                <c:pt idx="6819">
                  <c:v>341010278</c:v>
                </c:pt>
                <c:pt idx="6820">
                  <c:v>341050079</c:v>
                </c:pt>
                <c:pt idx="6821">
                  <c:v>341110787</c:v>
                </c:pt>
                <c:pt idx="6822">
                  <c:v>341149814</c:v>
                </c:pt>
                <c:pt idx="6823">
                  <c:v>341210678</c:v>
                </c:pt>
                <c:pt idx="6824">
                  <c:v>341250079</c:v>
                </c:pt>
                <c:pt idx="6825">
                  <c:v>341310120</c:v>
                </c:pt>
                <c:pt idx="6826">
                  <c:v>341350787</c:v>
                </c:pt>
                <c:pt idx="6827">
                  <c:v>341409175</c:v>
                </c:pt>
                <c:pt idx="6828">
                  <c:v>341451895</c:v>
                </c:pt>
                <c:pt idx="6829">
                  <c:v>341507868</c:v>
                </c:pt>
                <c:pt idx="6830">
                  <c:v>341553234</c:v>
                </c:pt>
                <c:pt idx="6831">
                  <c:v>341606486</c:v>
                </c:pt>
                <c:pt idx="6832">
                  <c:v>341654787</c:v>
                </c:pt>
                <c:pt idx="6833">
                  <c:v>341704947</c:v>
                </c:pt>
                <c:pt idx="6834">
                  <c:v>341756253</c:v>
                </c:pt>
                <c:pt idx="6835">
                  <c:v>341803545</c:v>
                </c:pt>
                <c:pt idx="6836">
                  <c:v>341857546</c:v>
                </c:pt>
                <c:pt idx="6837">
                  <c:v>341902388</c:v>
                </c:pt>
                <c:pt idx="6838">
                  <c:v>341958646</c:v>
                </c:pt>
                <c:pt idx="6839">
                  <c:v>342001522</c:v>
                </c:pt>
                <c:pt idx="6840">
                  <c:v>342059299</c:v>
                </c:pt>
                <c:pt idx="6841">
                  <c:v>342101091</c:v>
                </c:pt>
                <c:pt idx="6842">
                  <c:v>342159519</c:v>
                </c:pt>
                <c:pt idx="6843">
                  <c:v>342201036</c:v>
                </c:pt>
                <c:pt idx="6844">
                  <c:v>342259192</c:v>
                </c:pt>
                <c:pt idx="6845">
                  <c:v>342301534</c:v>
                </c:pt>
                <c:pt idx="6846">
                  <c:v>342358448</c:v>
                </c:pt>
                <c:pt idx="6847">
                  <c:v>342402458</c:v>
                </c:pt>
                <c:pt idx="6848">
                  <c:v>342457353</c:v>
                </c:pt>
                <c:pt idx="6849">
                  <c:v>342503725</c:v>
                </c:pt>
                <c:pt idx="6850">
                  <c:v>342555980</c:v>
                </c:pt>
                <c:pt idx="6851">
                  <c:v>342605213</c:v>
                </c:pt>
                <c:pt idx="6852">
                  <c:v>342654541</c:v>
                </c:pt>
                <c:pt idx="6853">
                  <c:v>342706700</c:v>
                </c:pt>
                <c:pt idx="6854">
                  <c:v>342753117</c:v>
                </c:pt>
                <c:pt idx="6855">
                  <c:v>342808196</c:v>
                </c:pt>
                <c:pt idx="6856">
                  <c:v>342851834</c:v>
                </c:pt>
                <c:pt idx="6857">
                  <c:v>342909389</c:v>
                </c:pt>
                <c:pt idx="6858">
                  <c:v>342950787</c:v>
                </c:pt>
                <c:pt idx="6859">
                  <c:v>343010257</c:v>
                </c:pt>
                <c:pt idx="6860">
                  <c:v>343050065</c:v>
                </c:pt>
                <c:pt idx="6861">
                  <c:v>343110787</c:v>
                </c:pt>
                <c:pt idx="6862">
                  <c:v>343149814</c:v>
                </c:pt>
                <c:pt idx="6863">
                  <c:v>343210664</c:v>
                </c:pt>
                <c:pt idx="6864">
                  <c:v>343250079</c:v>
                </c:pt>
                <c:pt idx="6865">
                  <c:v>343310113</c:v>
                </c:pt>
                <c:pt idx="6866">
                  <c:v>343350810</c:v>
                </c:pt>
                <c:pt idx="6867">
                  <c:v>343409143</c:v>
                </c:pt>
                <c:pt idx="6868">
                  <c:v>343451868</c:v>
                </c:pt>
                <c:pt idx="6869">
                  <c:v>343507863</c:v>
                </c:pt>
                <c:pt idx="6870">
                  <c:v>343553234</c:v>
                </c:pt>
                <c:pt idx="6871">
                  <c:v>343606486</c:v>
                </c:pt>
                <c:pt idx="6872">
                  <c:v>343654787</c:v>
                </c:pt>
                <c:pt idx="6873">
                  <c:v>343704982</c:v>
                </c:pt>
                <c:pt idx="6874">
                  <c:v>343756258</c:v>
                </c:pt>
                <c:pt idx="6875">
                  <c:v>343803558</c:v>
                </c:pt>
                <c:pt idx="6876">
                  <c:v>343857562</c:v>
                </c:pt>
                <c:pt idx="6877">
                  <c:v>343902388</c:v>
                </c:pt>
                <c:pt idx="6878">
                  <c:v>343958671</c:v>
                </c:pt>
                <c:pt idx="6879">
                  <c:v>344001499</c:v>
                </c:pt>
                <c:pt idx="6880">
                  <c:v>344059299</c:v>
                </c:pt>
                <c:pt idx="6881">
                  <c:v>344101091</c:v>
                </c:pt>
                <c:pt idx="6882">
                  <c:v>344159519</c:v>
                </c:pt>
                <c:pt idx="6883">
                  <c:v>344200982</c:v>
                </c:pt>
                <c:pt idx="6884">
                  <c:v>344259236</c:v>
                </c:pt>
                <c:pt idx="6885">
                  <c:v>344301550</c:v>
                </c:pt>
                <c:pt idx="6886">
                  <c:v>344358467</c:v>
                </c:pt>
                <c:pt idx="6887">
                  <c:v>344402459</c:v>
                </c:pt>
                <c:pt idx="6888">
                  <c:v>344457377</c:v>
                </c:pt>
                <c:pt idx="6889">
                  <c:v>344503746</c:v>
                </c:pt>
                <c:pt idx="6890">
                  <c:v>344556001</c:v>
                </c:pt>
                <c:pt idx="6891">
                  <c:v>344605188</c:v>
                </c:pt>
                <c:pt idx="6892">
                  <c:v>344654549</c:v>
                </c:pt>
                <c:pt idx="6893">
                  <c:v>344706664</c:v>
                </c:pt>
                <c:pt idx="6894">
                  <c:v>344753117</c:v>
                </c:pt>
                <c:pt idx="6895">
                  <c:v>344808137</c:v>
                </c:pt>
                <c:pt idx="6896">
                  <c:v>344851821</c:v>
                </c:pt>
                <c:pt idx="6897">
                  <c:v>344909416</c:v>
                </c:pt>
                <c:pt idx="6898">
                  <c:v>344950787</c:v>
                </c:pt>
                <c:pt idx="6899">
                  <c:v>345010257</c:v>
                </c:pt>
                <c:pt idx="6900">
                  <c:v>345050097</c:v>
                </c:pt>
                <c:pt idx="6901">
                  <c:v>345110787</c:v>
                </c:pt>
                <c:pt idx="6902">
                  <c:v>345149814</c:v>
                </c:pt>
                <c:pt idx="6903">
                  <c:v>345210630</c:v>
                </c:pt>
                <c:pt idx="6904">
                  <c:v>345250079</c:v>
                </c:pt>
                <c:pt idx="6905">
                  <c:v>345310198</c:v>
                </c:pt>
                <c:pt idx="6906">
                  <c:v>345350787</c:v>
                </c:pt>
                <c:pt idx="6907">
                  <c:v>345409143</c:v>
                </c:pt>
                <c:pt idx="6908">
                  <c:v>345451895</c:v>
                </c:pt>
                <c:pt idx="6909">
                  <c:v>345507854</c:v>
                </c:pt>
                <c:pt idx="6910">
                  <c:v>345553234</c:v>
                </c:pt>
                <c:pt idx="6911">
                  <c:v>345606435</c:v>
                </c:pt>
                <c:pt idx="6912">
                  <c:v>345654787</c:v>
                </c:pt>
                <c:pt idx="6913">
                  <c:v>345704982</c:v>
                </c:pt>
                <c:pt idx="6914">
                  <c:v>345756253</c:v>
                </c:pt>
                <c:pt idx="6915">
                  <c:v>345803602</c:v>
                </c:pt>
                <c:pt idx="6916">
                  <c:v>345857611</c:v>
                </c:pt>
                <c:pt idx="6917">
                  <c:v>345902388</c:v>
                </c:pt>
                <c:pt idx="6918">
                  <c:v>345958646</c:v>
                </c:pt>
                <c:pt idx="6919">
                  <c:v>346001482</c:v>
                </c:pt>
                <c:pt idx="6920">
                  <c:v>346059333</c:v>
                </c:pt>
                <c:pt idx="6921">
                  <c:v>346101091</c:v>
                </c:pt>
                <c:pt idx="6922">
                  <c:v>346159473</c:v>
                </c:pt>
                <c:pt idx="6923">
                  <c:v>346201036</c:v>
                </c:pt>
                <c:pt idx="6924">
                  <c:v>346259233</c:v>
                </c:pt>
                <c:pt idx="6925">
                  <c:v>346301550</c:v>
                </c:pt>
                <c:pt idx="6926">
                  <c:v>346358467</c:v>
                </c:pt>
                <c:pt idx="6927">
                  <c:v>346402459</c:v>
                </c:pt>
                <c:pt idx="6928">
                  <c:v>346457377</c:v>
                </c:pt>
                <c:pt idx="6929">
                  <c:v>346503730</c:v>
                </c:pt>
                <c:pt idx="6930">
                  <c:v>346556024</c:v>
                </c:pt>
                <c:pt idx="6931">
                  <c:v>346605188</c:v>
                </c:pt>
                <c:pt idx="6932">
                  <c:v>346654590</c:v>
                </c:pt>
                <c:pt idx="6933">
                  <c:v>346706700</c:v>
                </c:pt>
                <c:pt idx="6934">
                  <c:v>346753117</c:v>
                </c:pt>
                <c:pt idx="6935">
                  <c:v>346808129</c:v>
                </c:pt>
                <c:pt idx="6936">
                  <c:v>346851800</c:v>
                </c:pt>
                <c:pt idx="6937">
                  <c:v>346909438</c:v>
                </c:pt>
                <c:pt idx="6938">
                  <c:v>346950787</c:v>
                </c:pt>
                <c:pt idx="6939">
                  <c:v>347010257</c:v>
                </c:pt>
                <c:pt idx="6940">
                  <c:v>347050065</c:v>
                </c:pt>
                <c:pt idx="6941">
                  <c:v>347110787</c:v>
                </c:pt>
                <c:pt idx="6942">
                  <c:v>347149784</c:v>
                </c:pt>
                <c:pt idx="6943">
                  <c:v>347210630</c:v>
                </c:pt>
                <c:pt idx="6944">
                  <c:v>347250097</c:v>
                </c:pt>
                <c:pt idx="6945">
                  <c:v>347310102</c:v>
                </c:pt>
                <c:pt idx="6946">
                  <c:v>347350787</c:v>
                </c:pt>
                <c:pt idx="6947">
                  <c:v>347409175</c:v>
                </c:pt>
                <c:pt idx="6948">
                  <c:v>347451895</c:v>
                </c:pt>
                <c:pt idx="6949">
                  <c:v>347507895</c:v>
                </c:pt>
                <c:pt idx="6950">
                  <c:v>347553234</c:v>
                </c:pt>
                <c:pt idx="6951">
                  <c:v>347606435</c:v>
                </c:pt>
                <c:pt idx="6952">
                  <c:v>347654787</c:v>
                </c:pt>
                <c:pt idx="6953">
                  <c:v>347704961</c:v>
                </c:pt>
                <c:pt idx="6954">
                  <c:v>347756223</c:v>
                </c:pt>
                <c:pt idx="6955">
                  <c:v>347803577</c:v>
                </c:pt>
                <c:pt idx="6956">
                  <c:v>347857611</c:v>
                </c:pt>
                <c:pt idx="6957">
                  <c:v>347902435</c:v>
                </c:pt>
                <c:pt idx="6958">
                  <c:v>347958634</c:v>
                </c:pt>
                <c:pt idx="6959">
                  <c:v>348001482</c:v>
                </c:pt>
                <c:pt idx="6960">
                  <c:v>348059333</c:v>
                </c:pt>
                <c:pt idx="6961">
                  <c:v>348101091</c:v>
                </c:pt>
                <c:pt idx="6962">
                  <c:v>348159436</c:v>
                </c:pt>
                <c:pt idx="6963">
                  <c:v>348201010</c:v>
                </c:pt>
                <c:pt idx="6964">
                  <c:v>348259233</c:v>
                </c:pt>
                <c:pt idx="6965">
                  <c:v>348301523</c:v>
                </c:pt>
                <c:pt idx="6966">
                  <c:v>348358513</c:v>
                </c:pt>
                <c:pt idx="6967">
                  <c:v>348402459</c:v>
                </c:pt>
                <c:pt idx="6968">
                  <c:v>348457401</c:v>
                </c:pt>
                <c:pt idx="6969">
                  <c:v>348503725</c:v>
                </c:pt>
                <c:pt idx="6970">
                  <c:v>348556001</c:v>
                </c:pt>
                <c:pt idx="6971">
                  <c:v>348605213</c:v>
                </c:pt>
                <c:pt idx="6972">
                  <c:v>348654563</c:v>
                </c:pt>
                <c:pt idx="6973">
                  <c:v>348706700</c:v>
                </c:pt>
                <c:pt idx="6974">
                  <c:v>348753117</c:v>
                </c:pt>
                <c:pt idx="6975">
                  <c:v>348808117</c:v>
                </c:pt>
                <c:pt idx="6976">
                  <c:v>348851800</c:v>
                </c:pt>
                <c:pt idx="6977">
                  <c:v>348909438</c:v>
                </c:pt>
                <c:pt idx="6978">
                  <c:v>348950787</c:v>
                </c:pt>
                <c:pt idx="6979">
                  <c:v>349010258</c:v>
                </c:pt>
                <c:pt idx="6980">
                  <c:v>349050124</c:v>
                </c:pt>
                <c:pt idx="6981">
                  <c:v>349110787</c:v>
                </c:pt>
                <c:pt idx="6982">
                  <c:v>349149784</c:v>
                </c:pt>
                <c:pt idx="6983">
                  <c:v>349210664</c:v>
                </c:pt>
                <c:pt idx="6984">
                  <c:v>349250124</c:v>
                </c:pt>
                <c:pt idx="6985">
                  <c:v>349310106</c:v>
                </c:pt>
                <c:pt idx="6986">
                  <c:v>349350810</c:v>
                </c:pt>
                <c:pt idx="6987">
                  <c:v>349409175</c:v>
                </c:pt>
                <c:pt idx="6988">
                  <c:v>349451895</c:v>
                </c:pt>
                <c:pt idx="6989">
                  <c:v>349507925</c:v>
                </c:pt>
                <c:pt idx="6990">
                  <c:v>349553196</c:v>
                </c:pt>
                <c:pt idx="6991">
                  <c:v>349606448</c:v>
                </c:pt>
                <c:pt idx="6992">
                  <c:v>349654787</c:v>
                </c:pt>
                <c:pt idx="6993">
                  <c:v>349704953</c:v>
                </c:pt>
                <c:pt idx="6994">
                  <c:v>349756204</c:v>
                </c:pt>
                <c:pt idx="6995">
                  <c:v>349803577</c:v>
                </c:pt>
                <c:pt idx="6996">
                  <c:v>349857611</c:v>
                </c:pt>
                <c:pt idx="6997">
                  <c:v>349902435</c:v>
                </c:pt>
                <c:pt idx="6998">
                  <c:v>349958646</c:v>
                </c:pt>
                <c:pt idx="6999">
                  <c:v>350001467</c:v>
                </c:pt>
                <c:pt idx="7000">
                  <c:v>350059333</c:v>
                </c:pt>
                <c:pt idx="7001">
                  <c:v>350101091</c:v>
                </c:pt>
                <c:pt idx="7002">
                  <c:v>350159452</c:v>
                </c:pt>
                <c:pt idx="7003">
                  <c:v>350201059</c:v>
                </c:pt>
                <c:pt idx="7004">
                  <c:v>350259233</c:v>
                </c:pt>
                <c:pt idx="7005">
                  <c:v>350301523</c:v>
                </c:pt>
                <c:pt idx="7006">
                  <c:v>350358513</c:v>
                </c:pt>
                <c:pt idx="7007">
                  <c:v>350402471</c:v>
                </c:pt>
                <c:pt idx="7008">
                  <c:v>350457431</c:v>
                </c:pt>
                <c:pt idx="7009">
                  <c:v>350503725</c:v>
                </c:pt>
                <c:pt idx="7010">
                  <c:v>350556001</c:v>
                </c:pt>
                <c:pt idx="7011">
                  <c:v>350605213</c:v>
                </c:pt>
                <c:pt idx="7012">
                  <c:v>350654590</c:v>
                </c:pt>
                <c:pt idx="7013">
                  <c:v>350706715</c:v>
                </c:pt>
                <c:pt idx="7014">
                  <c:v>350753143</c:v>
                </c:pt>
                <c:pt idx="7015">
                  <c:v>350808162</c:v>
                </c:pt>
                <c:pt idx="7016">
                  <c:v>350851800</c:v>
                </c:pt>
                <c:pt idx="7017">
                  <c:v>350909389</c:v>
                </c:pt>
                <c:pt idx="7018">
                  <c:v>350950787</c:v>
                </c:pt>
                <c:pt idx="7019">
                  <c:v>351010258</c:v>
                </c:pt>
                <c:pt idx="7020">
                  <c:v>351050124</c:v>
                </c:pt>
                <c:pt idx="7021">
                  <c:v>351110787</c:v>
                </c:pt>
                <c:pt idx="7022">
                  <c:v>351149784</c:v>
                </c:pt>
                <c:pt idx="7023">
                  <c:v>351210664</c:v>
                </c:pt>
                <c:pt idx="7024">
                  <c:v>351250072</c:v>
                </c:pt>
                <c:pt idx="7025">
                  <c:v>351310106</c:v>
                </c:pt>
                <c:pt idx="7026">
                  <c:v>351350787</c:v>
                </c:pt>
                <c:pt idx="7027">
                  <c:v>351409143</c:v>
                </c:pt>
                <c:pt idx="7028">
                  <c:v>351451868</c:v>
                </c:pt>
                <c:pt idx="7029">
                  <c:v>351507895</c:v>
                </c:pt>
                <c:pt idx="7030">
                  <c:v>351553243</c:v>
                </c:pt>
                <c:pt idx="7031">
                  <c:v>351606435</c:v>
                </c:pt>
                <c:pt idx="7032">
                  <c:v>351654787</c:v>
                </c:pt>
                <c:pt idx="7033">
                  <c:v>351704921</c:v>
                </c:pt>
                <c:pt idx="7034">
                  <c:v>351756253</c:v>
                </c:pt>
                <c:pt idx="7035">
                  <c:v>351803558</c:v>
                </c:pt>
                <c:pt idx="7036">
                  <c:v>351857611</c:v>
                </c:pt>
                <c:pt idx="7037">
                  <c:v>351902435</c:v>
                </c:pt>
                <c:pt idx="7038">
                  <c:v>351958646</c:v>
                </c:pt>
                <c:pt idx="7039">
                  <c:v>352001499</c:v>
                </c:pt>
                <c:pt idx="7040">
                  <c:v>352059284</c:v>
                </c:pt>
                <c:pt idx="7041">
                  <c:v>352101091</c:v>
                </c:pt>
                <c:pt idx="7042">
                  <c:v>352159519</c:v>
                </c:pt>
                <c:pt idx="7043">
                  <c:v>352201059</c:v>
                </c:pt>
                <c:pt idx="7044">
                  <c:v>352259233</c:v>
                </c:pt>
                <c:pt idx="7045">
                  <c:v>352301534</c:v>
                </c:pt>
                <c:pt idx="7046">
                  <c:v>352358467</c:v>
                </c:pt>
                <c:pt idx="7047">
                  <c:v>352402459</c:v>
                </c:pt>
                <c:pt idx="7048">
                  <c:v>352457401</c:v>
                </c:pt>
                <c:pt idx="7049">
                  <c:v>352503712</c:v>
                </c:pt>
                <c:pt idx="7050">
                  <c:v>352555960</c:v>
                </c:pt>
                <c:pt idx="7051">
                  <c:v>352605284</c:v>
                </c:pt>
                <c:pt idx="7052">
                  <c:v>352654541</c:v>
                </c:pt>
                <c:pt idx="7053">
                  <c:v>352706700</c:v>
                </c:pt>
                <c:pt idx="7054">
                  <c:v>352753143</c:v>
                </c:pt>
                <c:pt idx="7055">
                  <c:v>352808196</c:v>
                </c:pt>
                <c:pt idx="7056">
                  <c:v>352851821</c:v>
                </c:pt>
                <c:pt idx="7057">
                  <c:v>352909416</c:v>
                </c:pt>
                <c:pt idx="7058">
                  <c:v>352950787</c:v>
                </c:pt>
                <c:pt idx="7059">
                  <c:v>353010278</c:v>
                </c:pt>
                <c:pt idx="7060">
                  <c:v>353050074</c:v>
                </c:pt>
                <c:pt idx="7061">
                  <c:v>353110787</c:v>
                </c:pt>
                <c:pt idx="7062">
                  <c:v>353149814</c:v>
                </c:pt>
                <c:pt idx="7063">
                  <c:v>353210664</c:v>
                </c:pt>
                <c:pt idx="7064">
                  <c:v>353250099</c:v>
                </c:pt>
                <c:pt idx="7065">
                  <c:v>353310138</c:v>
                </c:pt>
                <c:pt idx="7066">
                  <c:v>353350787</c:v>
                </c:pt>
                <c:pt idx="7067">
                  <c:v>353409143</c:v>
                </c:pt>
                <c:pt idx="7068">
                  <c:v>353451854</c:v>
                </c:pt>
                <c:pt idx="7069">
                  <c:v>353507895</c:v>
                </c:pt>
                <c:pt idx="7070">
                  <c:v>353553243</c:v>
                </c:pt>
                <c:pt idx="7071">
                  <c:v>353606513</c:v>
                </c:pt>
                <c:pt idx="7072">
                  <c:v>353654787</c:v>
                </c:pt>
                <c:pt idx="7073">
                  <c:v>353704982</c:v>
                </c:pt>
                <c:pt idx="7074">
                  <c:v>353756258</c:v>
                </c:pt>
                <c:pt idx="7075">
                  <c:v>353803558</c:v>
                </c:pt>
                <c:pt idx="7076">
                  <c:v>353857586</c:v>
                </c:pt>
                <c:pt idx="7077">
                  <c:v>353902435</c:v>
                </c:pt>
                <c:pt idx="7078">
                  <c:v>353958671</c:v>
                </c:pt>
                <c:pt idx="7079">
                  <c:v>354001467</c:v>
                </c:pt>
                <c:pt idx="7080">
                  <c:v>354059299</c:v>
                </c:pt>
                <c:pt idx="7081">
                  <c:v>354101091</c:v>
                </c:pt>
                <c:pt idx="7082">
                  <c:v>354159490</c:v>
                </c:pt>
                <c:pt idx="7083">
                  <c:v>354201036</c:v>
                </c:pt>
                <c:pt idx="7084">
                  <c:v>354259233</c:v>
                </c:pt>
                <c:pt idx="7085">
                  <c:v>354301568</c:v>
                </c:pt>
                <c:pt idx="7086">
                  <c:v>354358467</c:v>
                </c:pt>
                <c:pt idx="7087">
                  <c:v>354402459</c:v>
                </c:pt>
                <c:pt idx="7088">
                  <c:v>354457431</c:v>
                </c:pt>
                <c:pt idx="7089">
                  <c:v>354503746</c:v>
                </c:pt>
                <c:pt idx="7090">
                  <c:v>354556001</c:v>
                </c:pt>
                <c:pt idx="7091">
                  <c:v>354605213</c:v>
                </c:pt>
                <c:pt idx="7092">
                  <c:v>354654541</c:v>
                </c:pt>
                <c:pt idx="7093">
                  <c:v>354706700</c:v>
                </c:pt>
                <c:pt idx="7094">
                  <c:v>354753085</c:v>
                </c:pt>
                <c:pt idx="7095">
                  <c:v>354808129</c:v>
                </c:pt>
                <c:pt idx="7096">
                  <c:v>354851800</c:v>
                </c:pt>
                <c:pt idx="7097">
                  <c:v>354909416</c:v>
                </c:pt>
                <c:pt idx="7098">
                  <c:v>354950787</c:v>
                </c:pt>
                <c:pt idx="7099">
                  <c:v>355010306</c:v>
                </c:pt>
                <c:pt idx="7100">
                  <c:v>355050067</c:v>
                </c:pt>
                <c:pt idx="7101">
                  <c:v>355110787</c:v>
                </c:pt>
                <c:pt idx="7102">
                  <c:v>355149814</c:v>
                </c:pt>
                <c:pt idx="7103">
                  <c:v>355210630</c:v>
                </c:pt>
                <c:pt idx="7104">
                  <c:v>355250099</c:v>
                </c:pt>
                <c:pt idx="7105">
                  <c:v>355310198</c:v>
                </c:pt>
                <c:pt idx="7106">
                  <c:v>355350787</c:v>
                </c:pt>
                <c:pt idx="7107">
                  <c:v>355409117</c:v>
                </c:pt>
                <c:pt idx="7108">
                  <c:v>355451863</c:v>
                </c:pt>
                <c:pt idx="7109">
                  <c:v>355507895</c:v>
                </c:pt>
                <c:pt idx="7110">
                  <c:v>355553234</c:v>
                </c:pt>
                <c:pt idx="7111">
                  <c:v>355606435</c:v>
                </c:pt>
                <c:pt idx="7112">
                  <c:v>355654787</c:v>
                </c:pt>
                <c:pt idx="7113">
                  <c:v>355704982</c:v>
                </c:pt>
                <c:pt idx="7114">
                  <c:v>355756253</c:v>
                </c:pt>
                <c:pt idx="7115">
                  <c:v>355803577</c:v>
                </c:pt>
                <c:pt idx="7116">
                  <c:v>355857611</c:v>
                </c:pt>
                <c:pt idx="7117">
                  <c:v>355902435</c:v>
                </c:pt>
                <c:pt idx="7118">
                  <c:v>355958634</c:v>
                </c:pt>
                <c:pt idx="7119">
                  <c:v>356001522</c:v>
                </c:pt>
                <c:pt idx="7120">
                  <c:v>356059299</c:v>
                </c:pt>
                <c:pt idx="7121">
                  <c:v>356101091</c:v>
                </c:pt>
                <c:pt idx="7122">
                  <c:v>356159488</c:v>
                </c:pt>
                <c:pt idx="7123">
                  <c:v>356201010</c:v>
                </c:pt>
                <c:pt idx="7124">
                  <c:v>356259233</c:v>
                </c:pt>
                <c:pt idx="7125">
                  <c:v>356301534</c:v>
                </c:pt>
                <c:pt idx="7126">
                  <c:v>356358467</c:v>
                </c:pt>
                <c:pt idx="7127">
                  <c:v>356402422</c:v>
                </c:pt>
                <c:pt idx="7128">
                  <c:v>356457401</c:v>
                </c:pt>
                <c:pt idx="7129">
                  <c:v>356503746</c:v>
                </c:pt>
                <c:pt idx="7130">
                  <c:v>356556024</c:v>
                </c:pt>
                <c:pt idx="7131">
                  <c:v>356605188</c:v>
                </c:pt>
                <c:pt idx="7132">
                  <c:v>356654610</c:v>
                </c:pt>
                <c:pt idx="7133">
                  <c:v>356706680</c:v>
                </c:pt>
                <c:pt idx="7134">
                  <c:v>356753143</c:v>
                </c:pt>
                <c:pt idx="7135">
                  <c:v>356808137</c:v>
                </c:pt>
                <c:pt idx="7136">
                  <c:v>356851800</c:v>
                </c:pt>
                <c:pt idx="7137">
                  <c:v>356909448</c:v>
                </c:pt>
                <c:pt idx="7138">
                  <c:v>356950787</c:v>
                </c:pt>
                <c:pt idx="7139">
                  <c:v>357010278</c:v>
                </c:pt>
                <c:pt idx="7140">
                  <c:v>357050067</c:v>
                </c:pt>
                <c:pt idx="7141">
                  <c:v>357110787</c:v>
                </c:pt>
                <c:pt idx="7142">
                  <c:v>357149788</c:v>
                </c:pt>
                <c:pt idx="7143">
                  <c:v>357210630</c:v>
                </c:pt>
                <c:pt idx="7144">
                  <c:v>357250099</c:v>
                </c:pt>
                <c:pt idx="7145">
                  <c:v>357310081</c:v>
                </c:pt>
                <c:pt idx="7146">
                  <c:v>357350787</c:v>
                </c:pt>
                <c:pt idx="7147">
                  <c:v>357409175</c:v>
                </c:pt>
                <c:pt idx="7148">
                  <c:v>357451895</c:v>
                </c:pt>
                <c:pt idx="7149">
                  <c:v>357507854</c:v>
                </c:pt>
                <c:pt idx="7150">
                  <c:v>357553234</c:v>
                </c:pt>
                <c:pt idx="7151">
                  <c:v>357606435</c:v>
                </c:pt>
                <c:pt idx="7152">
                  <c:v>357654787</c:v>
                </c:pt>
                <c:pt idx="7153">
                  <c:v>357704947</c:v>
                </c:pt>
                <c:pt idx="7154">
                  <c:v>357756253</c:v>
                </c:pt>
                <c:pt idx="7155">
                  <c:v>357803558</c:v>
                </c:pt>
                <c:pt idx="7156">
                  <c:v>357857586</c:v>
                </c:pt>
                <c:pt idx="7157">
                  <c:v>357902435</c:v>
                </c:pt>
                <c:pt idx="7158">
                  <c:v>357958634</c:v>
                </c:pt>
                <c:pt idx="7159">
                  <c:v>358001467</c:v>
                </c:pt>
                <c:pt idx="7160">
                  <c:v>358059333</c:v>
                </c:pt>
                <c:pt idx="7161">
                  <c:v>358101091</c:v>
                </c:pt>
                <c:pt idx="7162">
                  <c:v>358159519</c:v>
                </c:pt>
                <c:pt idx="7163">
                  <c:v>358200995</c:v>
                </c:pt>
                <c:pt idx="7164">
                  <c:v>358259233</c:v>
                </c:pt>
                <c:pt idx="7165">
                  <c:v>358301514</c:v>
                </c:pt>
                <c:pt idx="7166">
                  <c:v>358358486</c:v>
                </c:pt>
                <c:pt idx="7167">
                  <c:v>358402430</c:v>
                </c:pt>
                <c:pt idx="7168">
                  <c:v>358457401</c:v>
                </c:pt>
                <c:pt idx="7169">
                  <c:v>358503746</c:v>
                </c:pt>
                <c:pt idx="7170">
                  <c:v>358556024</c:v>
                </c:pt>
                <c:pt idx="7171">
                  <c:v>358605188</c:v>
                </c:pt>
                <c:pt idx="7172">
                  <c:v>358654571</c:v>
                </c:pt>
                <c:pt idx="7173">
                  <c:v>358706741</c:v>
                </c:pt>
                <c:pt idx="7174">
                  <c:v>358753117</c:v>
                </c:pt>
                <c:pt idx="7175">
                  <c:v>358808117</c:v>
                </c:pt>
                <c:pt idx="7176">
                  <c:v>358851774</c:v>
                </c:pt>
                <c:pt idx="7177">
                  <c:v>358909438</c:v>
                </c:pt>
                <c:pt idx="7178">
                  <c:v>358950787</c:v>
                </c:pt>
                <c:pt idx="7179">
                  <c:v>359010258</c:v>
                </c:pt>
                <c:pt idx="7180">
                  <c:v>359050081</c:v>
                </c:pt>
                <c:pt idx="7181">
                  <c:v>359110787</c:v>
                </c:pt>
                <c:pt idx="7182">
                  <c:v>359149784</c:v>
                </c:pt>
                <c:pt idx="7183">
                  <c:v>359210630</c:v>
                </c:pt>
                <c:pt idx="7184">
                  <c:v>359250126</c:v>
                </c:pt>
                <c:pt idx="7185">
                  <c:v>359310106</c:v>
                </c:pt>
                <c:pt idx="7186">
                  <c:v>359350787</c:v>
                </c:pt>
                <c:pt idx="7187">
                  <c:v>359409143</c:v>
                </c:pt>
                <c:pt idx="7188">
                  <c:v>359451863</c:v>
                </c:pt>
                <c:pt idx="7189">
                  <c:v>359507925</c:v>
                </c:pt>
                <c:pt idx="7190">
                  <c:v>359553196</c:v>
                </c:pt>
                <c:pt idx="7191">
                  <c:v>359606435</c:v>
                </c:pt>
                <c:pt idx="7192">
                  <c:v>359654787</c:v>
                </c:pt>
                <c:pt idx="7193">
                  <c:v>359704947</c:v>
                </c:pt>
                <c:pt idx="7194">
                  <c:v>359756204</c:v>
                </c:pt>
                <c:pt idx="7195">
                  <c:v>359803602</c:v>
                </c:pt>
                <c:pt idx="7196">
                  <c:v>359857586</c:v>
                </c:pt>
                <c:pt idx="7197">
                  <c:v>359902388</c:v>
                </c:pt>
                <c:pt idx="7198">
                  <c:v>359958634</c:v>
                </c:pt>
                <c:pt idx="7199">
                  <c:v>360001467</c:v>
                </c:pt>
                <c:pt idx="7200">
                  <c:v>360059333</c:v>
                </c:pt>
                <c:pt idx="7201">
                  <c:v>360101091</c:v>
                </c:pt>
                <c:pt idx="7202">
                  <c:v>360159473</c:v>
                </c:pt>
                <c:pt idx="7203">
                  <c:v>360201010</c:v>
                </c:pt>
                <c:pt idx="7204">
                  <c:v>360259233</c:v>
                </c:pt>
                <c:pt idx="7205">
                  <c:v>360301514</c:v>
                </c:pt>
                <c:pt idx="7206">
                  <c:v>360358513</c:v>
                </c:pt>
                <c:pt idx="7207">
                  <c:v>360402471</c:v>
                </c:pt>
                <c:pt idx="7208">
                  <c:v>360457401</c:v>
                </c:pt>
                <c:pt idx="7209">
                  <c:v>360503725</c:v>
                </c:pt>
                <c:pt idx="7210">
                  <c:v>360555980</c:v>
                </c:pt>
                <c:pt idx="7211">
                  <c:v>360605188</c:v>
                </c:pt>
                <c:pt idx="7212">
                  <c:v>360654590</c:v>
                </c:pt>
                <c:pt idx="7213">
                  <c:v>360706700</c:v>
                </c:pt>
                <c:pt idx="7214">
                  <c:v>360753117</c:v>
                </c:pt>
                <c:pt idx="7215">
                  <c:v>360808129</c:v>
                </c:pt>
                <c:pt idx="7216">
                  <c:v>360851774</c:v>
                </c:pt>
                <c:pt idx="7217">
                  <c:v>360909418</c:v>
                </c:pt>
                <c:pt idx="7218">
                  <c:v>360950787</c:v>
                </c:pt>
                <c:pt idx="7219">
                  <c:v>361010278</c:v>
                </c:pt>
                <c:pt idx="7220">
                  <c:v>361050126</c:v>
                </c:pt>
                <c:pt idx="7221">
                  <c:v>361110787</c:v>
                </c:pt>
                <c:pt idx="7222">
                  <c:v>361149784</c:v>
                </c:pt>
                <c:pt idx="7223">
                  <c:v>361210664</c:v>
                </c:pt>
                <c:pt idx="7224">
                  <c:v>361250081</c:v>
                </c:pt>
                <c:pt idx="7225">
                  <c:v>361310120</c:v>
                </c:pt>
                <c:pt idx="7226">
                  <c:v>361350810</c:v>
                </c:pt>
                <c:pt idx="7227">
                  <c:v>361409117</c:v>
                </c:pt>
                <c:pt idx="7228">
                  <c:v>361451854</c:v>
                </c:pt>
                <c:pt idx="7229">
                  <c:v>361507925</c:v>
                </c:pt>
                <c:pt idx="7230">
                  <c:v>361553234</c:v>
                </c:pt>
                <c:pt idx="7231">
                  <c:v>361606435</c:v>
                </c:pt>
                <c:pt idx="7232">
                  <c:v>361654787</c:v>
                </c:pt>
                <c:pt idx="7233">
                  <c:v>361704947</c:v>
                </c:pt>
                <c:pt idx="7234">
                  <c:v>361756253</c:v>
                </c:pt>
                <c:pt idx="7235">
                  <c:v>361803545</c:v>
                </c:pt>
                <c:pt idx="7236">
                  <c:v>361857586</c:v>
                </c:pt>
                <c:pt idx="7237">
                  <c:v>361902435</c:v>
                </c:pt>
                <c:pt idx="7238">
                  <c:v>361958634</c:v>
                </c:pt>
                <c:pt idx="7239">
                  <c:v>362001522</c:v>
                </c:pt>
                <c:pt idx="7240">
                  <c:v>362059299</c:v>
                </c:pt>
                <c:pt idx="7241">
                  <c:v>362100985</c:v>
                </c:pt>
                <c:pt idx="7242">
                  <c:v>362159544</c:v>
                </c:pt>
                <c:pt idx="7243">
                  <c:v>362201039</c:v>
                </c:pt>
                <c:pt idx="7244">
                  <c:v>362259192</c:v>
                </c:pt>
                <c:pt idx="7245">
                  <c:v>362301523</c:v>
                </c:pt>
                <c:pt idx="7246">
                  <c:v>362358467</c:v>
                </c:pt>
                <c:pt idx="7247">
                  <c:v>362402494</c:v>
                </c:pt>
                <c:pt idx="7248">
                  <c:v>362457377</c:v>
                </c:pt>
                <c:pt idx="7249">
                  <c:v>362503746</c:v>
                </c:pt>
                <c:pt idx="7250">
                  <c:v>362556001</c:v>
                </c:pt>
                <c:pt idx="7251">
                  <c:v>362605188</c:v>
                </c:pt>
                <c:pt idx="7252">
                  <c:v>362654590</c:v>
                </c:pt>
                <c:pt idx="7253">
                  <c:v>362706678</c:v>
                </c:pt>
                <c:pt idx="7254">
                  <c:v>362753117</c:v>
                </c:pt>
                <c:pt idx="7255">
                  <c:v>362808137</c:v>
                </c:pt>
                <c:pt idx="7256">
                  <c:v>362851774</c:v>
                </c:pt>
                <c:pt idx="7257">
                  <c:v>362909416</c:v>
                </c:pt>
                <c:pt idx="7258">
                  <c:v>362950787</c:v>
                </c:pt>
                <c:pt idx="7259">
                  <c:v>363010306</c:v>
                </c:pt>
                <c:pt idx="7260">
                  <c:v>363050067</c:v>
                </c:pt>
                <c:pt idx="7261">
                  <c:v>363110787</c:v>
                </c:pt>
                <c:pt idx="7262">
                  <c:v>363149814</c:v>
                </c:pt>
                <c:pt idx="7263">
                  <c:v>363210678</c:v>
                </c:pt>
                <c:pt idx="7264">
                  <c:v>363250028</c:v>
                </c:pt>
                <c:pt idx="7265">
                  <c:v>363310138</c:v>
                </c:pt>
                <c:pt idx="7266">
                  <c:v>363350787</c:v>
                </c:pt>
                <c:pt idx="7267">
                  <c:v>363409175</c:v>
                </c:pt>
                <c:pt idx="7268">
                  <c:v>363451854</c:v>
                </c:pt>
                <c:pt idx="7269">
                  <c:v>363507868</c:v>
                </c:pt>
                <c:pt idx="7270">
                  <c:v>363553243</c:v>
                </c:pt>
                <c:pt idx="7271">
                  <c:v>363606513</c:v>
                </c:pt>
                <c:pt idx="7272">
                  <c:v>363654787</c:v>
                </c:pt>
                <c:pt idx="7273">
                  <c:v>363704953</c:v>
                </c:pt>
                <c:pt idx="7274">
                  <c:v>363756223</c:v>
                </c:pt>
                <c:pt idx="7275">
                  <c:v>363803558</c:v>
                </c:pt>
                <c:pt idx="7276">
                  <c:v>363857562</c:v>
                </c:pt>
                <c:pt idx="7277">
                  <c:v>363902388</c:v>
                </c:pt>
                <c:pt idx="7278">
                  <c:v>363958671</c:v>
                </c:pt>
                <c:pt idx="7279">
                  <c:v>364001522</c:v>
                </c:pt>
                <c:pt idx="7280">
                  <c:v>364059299</c:v>
                </c:pt>
                <c:pt idx="7281">
                  <c:v>364100985</c:v>
                </c:pt>
                <c:pt idx="7282">
                  <c:v>364159519</c:v>
                </c:pt>
                <c:pt idx="7283">
                  <c:v>364201036</c:v>
                </c:pt>
                <c:pt idx="7284">
                  <c:v>364259192</c:v>
                </c:pt>
                <c:pt idx="7285">
                  <c:v>364301568</c:v>
                </c:pt>
                <c:pt idx="7286">
                  <c:v>364358513</c:v>
                </c:pt>
                <c:pt idx="7287">
                  <c:v>364402459</c:v>
                </c:pt>
                <c:pt idx="7288">
                  <c:v>364457401</c:v>
                </c:pt>
                <c:pt idx="7289">
                  <c:v>364503730</c:v>
                </c:pt>
                <c:pt idx="7290">
                  <c:v>364556001</c:v>
                </c:pt>
                <c:pt idx="7291">
                  <c:v>364605213</c:v>
                </c:pt>
                <c:pt idx="7292">
                  <c:v>364654541</c:v>
                </c:pt>
                <c:pt idx="7293">
                  <c:v>364706700</c:v>
                </c:pt>
                <c:pt idx="7294">
                  <c:v>364753117</c:v>
                </c:pt>
                <c:pt idx="7295">
                  <c:v>364808162</c:v>
                </c:pt>
                <c:pt idx="7296">
                  <c:v>364851800</c:v>
                </c:pt>
                <c:pt idx="7297">
                  <c:v>364909416</c:v>
                </c:pt>
                <c:pt idx="7298">
                  <c:v>364950787</c:v>
                </c:pt>
                <c:pt idx="7299">
                  <c:v>365010258</c:v>
                </c:pt>
                <c:pt idx="7300">
                  <c:v>365050067</c:v>
                </c:pt>
                <c:pt idx="7301">
                  <c:v>365110787</c:v>
                </c:pt>
                <c:pt idx="7302">
                  <c:v>365149814</c:v>
                </c:pt>
                <c:pt idx="7303">
                  <c:v>365210630</c:v>
                </c:pt>
                <c:pt idx="7304">
                  <c:v>365250099</c:v>
                </c:pt>
                <c:pt idx="7305">
                  <c:v>365310198</c:v>
                </c:pt>
                <c:pt idx="7306">
                  <c:v>365350787</c:v>
                </c:pt>
                <c:pt idx="7307">
                  <c:v>365409143</c:v>
                </c:pt>
                <c:pt idx="7308">
                  <c:v>365451854</c:v>
                </c:pt>
                <c:pt idx="7309">
                  <c:v>365507854</c:v>
                </c:pt>
                <c:pt idx="7310">
                  <c:v>365553205</c:v>
                </c:pt>
                <c:pt idx="7311">
                  <c:v>365606435</c:v>
                </c:pt>
                <c:pt idx="7312">
                  <c:v>365654787</c:v>
                </c:pt>
                <c:pt idx="7313">
                  <c:v>365704995</c:v>
                </c:pt>
                <c:pt idx="7314">
                  <c:v>365756253</c:v>
                </c:pt>
                <c:pt idx="7315">
                  <c:v>365803602</c:v>
                </c:pt>
                <c:pt idx="7316">
                  <c:v>365857562</c:v>
                </c:pt>
                <c:pt idx="7317">
                  <c:v>365902367</c:v>
                </c:pt>
                <c:pt idx="7318">
                  <c:v>365958646</c:v>
                </c:pt>
                <c:pt idx="7319">
                  <c:v>366001522</c:v>
                </c:pt>
                <c:pt idx="7320">
                  <c:v>366059299</c:v>
                </c:pt>
                <c:pt idx="7321">
                  <c:v>366101091</c:v>
                </c:pt>
                <c:pt idx="7322">
                  <c:v>366159488</c:v>
                </c:pt>
                <c:pt idx="7323">
                  <c:v>366200995</c:v>
                </c:pt>
                <c:pt idx="7324">
                  <c:v>366259256</c:v>
                </c:pt>
                <c:pt idx="7325">
                  <c:v>366301568</c:v>
                </c:pt>
                <c:pt idx="7326">
                  <c:v>366358486</c:v>
                </c:pt>
                <c:pt idx="7327">
                  <c:v>366402494</c:v>
                </c:pt>
                <c:pt idx="7328">
                  <c:v>366457377</c:v>
                </c:pt>
                <c:pt idx="7329">
                  <c:v>366503766</c:v>
                </c:pt>
                <c:pt idx="7330">
                  <c:v>366556024</c:v>
                </c:pt>
                <c:pt idx="7331">
                  <c:v>366605188</c:v>
                </c:pt>
                <c:pt idx="7332">
                  <c:v>366654549</c:v>
                </c:pt>
                <c:pt idx="7333">
                  <c:v>366706700</c:v>
                </c:pt>
                <c:pt idx="7334">
                  <c:v>366753059</c:v>
                </c:pt>
                <c:pt idx="7335">
                  <c:v>366808129</c:v>
                </c:pt>
                <c:pt idx="7336">
                  <c:v>366851748</c:v>
                </c:pt>
                <c:pt idx="7337">
                  <c:v>366909438</c:v>
                </c:pt>
                <c:pt idx="7338">
                  <c:v>366950787</c:v>
                </c:pt>
                <c:pt idx="7339">
                  <c:v>367010278</c:v>
                </c:pt>
                <c:pt idx="7340">
                  <c:v>367050044</c:v>
                </c:pt>
                <c:pt idx="7341">
                  <c:v>367110787</c:v>
                </c:pt>
                <c:pt idx="7342">
                  <c:v>367149759</c:v>
                </c:pt>
                <c:pt idx="7343">
                  <c:v>367210664</c:v>
                </c:pt>
                <c:pt idx="7344">
                  <c:v>367250081</c:v>
                </c:pt>
                <c:pt idx="7345">
                  <c:v>367310138</c:v>
                </c:pt>
                <c:pt idx="7346">
                  <c:v>367350787</c:v>
                </c:pt>
                <c:pt idx="7347">
                  <c:v>367409175</c:v>
                </c:pt>
                <c:pt idx="7348">
                  <c:v>367451868</c:v>
                </c:pt>
                <c:pt idx="7349">
                  <c:v>367507895</c:v>
                </c:pt>
                <c:pt idx="7350">
                  <c:v>367553175</c:v>
                </c:pt>
                <c:pt idx="7351">
                  <c:v>367606467</c:v>
                </c:pt>
                <c:pt idx="7352">
                  <c:v>367654787</c:v>
                </c:pt>
                <c:pt idx="7353">
                  <c:v>367704982</c:v>
                </c:pt>
                <c:pt idx="7354">
                  <c:v>367756223</c:v>
                </c:pt>
                <c:pt idx="7355">
                  <c:v>367803602</c:v>
                </c:pt>
                <c:pt idx="7356">
                  <c:v>367857613</c:v>
                </c:pt>
                <c:pt idx="7357">
                  <c:v>367902435</c:v>
                </c:pt>
                <c:pt idx="7358">
                  <c:v>367958634</c:v>
                </c:pt>
                <c:pt idx="7359">
                  <c:v>368001499</c:v>
                </c:pt>
                <c:pt idx="7360">
                  <c:v>368059299</c:v>
                </c:pt>
                <c:pt idx="7361">
                  <c:v>368101091</c:v>
                </c:pt>
                <c:pt idx="7362">
                  <c:v>368159452</c:v>
                </c:pt>
                <c:pt idx="7363">
                  <c:v>368200982</c:v>
                </c:pt>
                <c:pt idx="7364">
                  <c:v>368259233</c:v>
                </c:pt>
                <c:pt idx="7365">
                  <c:v>368301514</c:v>
                </c:pt>
                <c:pt idx="7366">
                  <c:v>368358513</c:v>
                </c:pt>
                <c:pt idx="7367">
                  <c:v>368402471</c:v>
                </c:pt>
                <c:pt idx="7368">
                  <c:v>368457377</c:v>
                </c:pt>
                <c:pt idx="7369">
                  <c:v>368503790</c:v>
                </c:pt>
                <c:pt idx="7370">
                  <c:v>368556024</c:v>
                </c:pt>
                <c:pt idx="7371">
                  <c:v>368605188</c:v>
                </c:pt>
                <c:pt idx="7372">
                  <c:v>368654563</c:v>
                </c:pt>
                <c:pt idx="7373">
                  <c:v>368706741</c:v>
                </c:pt>
                <c:pt idx="7374">
                  <c:v>368753143</c:v>
                </c:pt>
                <c:pt idx="7375">
                  <c:v>368808129</c:v>
                </c:pt>
                <c:pt idx="7376">
                  <c:v>368851748</c:v>
                </c:pt>
                <c:pt idx="7377">
                  <c:v>368909438</c:v>
                </c:pt>
                <c:pt idx="7378">
                  <c:v>368950787</c:v>
                </c:pt>
                <c:pt idx="7379">
                  <c:v>369010278</c:v>
                </c:pt>
                <c:pt idx="7380">
                  <c:v>369050126</c:v>
                </c:pt>
                <c:pt idx="7381">
                  <c:v>369110787</c:v>
                </c:pt>
                <c:pt idx="7382">
                  <c:v>369149784</c:v>
                </c:pt>
                <c:pt idx="7383">
                  <c:v>369210664</c:v>
                </c:pt>
                <c:pt idx="7384">
                  <c:v>369250099</c:v>
                </c:pt>
                <c:pt idx="7385">
                  <c:v>369310120</c:v>
                </c:pt>
                <c:pt idx="7386">
                  <c:v>369350787</c:v>
                </c:pt>
                <c:pt idx="7387">
                  <c:v>369409175</c:v>
                </c:pt>
                <c:pt idx="7388">
                  <c:v>369451863</c:v>
                </c:pt>
                <c:pt idx="7389">
                  <c:v>369507895</c:v>
                </c:pt>
                <c:pt idx="7390">
                  <c:v>369553234</c:v>
                </c:pt>
                <c:pt idx="7391">
                  <c:v>369606448</c:v>
                </c:pt>
                <c:pt idx="7392">
                  <c:v>369654787</c:v>
                </c:pt>
                <c:pt idx="7393">
                  <c:v>369704961</c:v>
                </c:pt>
                <c:pt idx="7394">
                  <c:v>369756204</c:v>
                </c:pt>
                <c:pt idx="7395">
                  <c:v>369803602</c:v>
                </c:pt>
                <c:pt idx="7396">
                  <c:v>369857570</c:v>
                </c:pt>
                <c:pt idx="7397">
                  <c:v>369902435</c:v>
                </c:pt>
                <c:pt idx="7398">
                  <c:v>369958634</c:v>
                </c:pt>
                <c:pt idx="7399">
                  <c:v>370001501</c:v>
                </c:pt>
                <c:pt idx="7400">
                  <c:v>370059284</c:v>
                </c:pt>
                <c:pt idx="7401">
                  <c:v>370101091</c:v>
                </c:pt>
                <c:pt idx="7402">
                  <c:v>370159452</c:v>
                </c:pt>
                <c:pt idx="7403">
                  <c:v>370201036</c:v>
                </c:pt>
                <c:pt idx="7404">
                  <c:v>370259233</c:v>
                </c:pt>
                <c:pt idx="7405">
                  <c:v>370301523</c:v>
                </c:pt>
                <c:pt idx="7406">
                  <c:v>370358467</c:v>
                </c:pt>
                <c:pt idx="7407">
                  <c:v>370402471</c:v>
                </c:pt>
                <c:pt idx="7408">
                  <c:v>370457401</c:v>
                </c:pt>
                <c:pt idx="7409">
                  <c:v>370503746</c:v>
                </c:pt>
                <c:pt idx="7410">
                  <c:v>370555960</c:v>
                </c:pt>
                <c:pt idx="7411">
                  <c:v>370605235</c:v>
                </c:pt>
                <c:pt idx="7412">
                  <c:v>370654541</c:v>
                </c:pt>
                <c:pt idx="7413">
                  <c:v>370706715</c:v>
                </c:pt>
                <c:pt idx="7414">
                  <c:v>370753117</c:v>
                </c:pt>
                <c:pt idx="7415">
                  <c:v>370808173</c:v>
                </c:pt>
                <c:pt idx="7416">
                  <c:v>370851800</c:v>
                </c:pt>
                <c:pt idx="7417">
                  <c:v>370909389</c:v>
                </c:pt>
                <c:pt idx="7418">
                  <c:v>370950787</c:v>
                </c:pt>
                <c:pt idx="7419">
                  <c:v>371010258</c:v>
                </c:pt>
                <c:pt idx="7420">
                  <c:v>371050081</c:v>
                </c:pt>
                <c:pt idx="7421">
                  <c:v>371110787</c:v>
                </c:pt>
                <c:pt idx="7422">
                  <c:v>371149784</c:v>
                </c:pt>
                <c:pt idx="7423">
                  <c:v>371210678</c:v>
                </c:pt>
                <c:pt idx="7424">
                  <c:v>371250044</c:v>
                </c:pt>
                <c:pt idx="7425">
                  <c:v>371310138</c:v>
                </c:pt>
                <c:pt idx="7426">
                  <c:v>371350787</c:v>
                </c:pt>
                <c:pt idx="7427">
                  <c:v>371409117</c:v>
                </c:pt>
                <c:pt idx="7428">
                  <c:v>371451834</c:v>
                </c:pt>
                <c:pt idx="7429">
                  <c:v>371507895</c:v>
                </c:pt>
                <c:pt idx="7430">
                  <c:v>371553175</c:v>
                </c:pt>
                <c:pt idx="7431">
                  <c:v>371606448</c:v>
                </c:pt>
                <c:pt idx="7432">
                  <c:v>371654787</c:v>
                </c:pt>
                <c:pt idx="7433">
                  <c:v>371704947</c:v>
                </c:pt>
                <c:pt idx="7434">
                  <c:v>371756204</c:v>
                </c:pt>
                <c:pt idx="7435">
                  <c:v>371803545</c:v>
                </c:pt>
                <c:pt idx="7436">
                  <c:v>371857588</c:v>
                </c:pt>
                <c:pt idx="7437">
                  <c:v>371902435</c:v>
                </c:pt>
                <c:pt idx="7438">
                  <c:v>371958646</c:v>
                </c:pt>
                <c:pt idx="7439">
                  <c:v>372001524</c:v>
                </c:pt>
                <c:pt idx="7440">
                  <c:v>372059333</c:v>
                </c:pt>
                <c:pt idx="7441">
                  <c:v>372101091</c:v>
                </c:pt>
                <c:pt idx="7442">
                  <c:v>372159488</c:v>
                </c:pt>
                <c:pt idx="7443">
                  <c:v>372201036</c:v>
                </c:pt>
                <c:pt idx="7444">
                  <c:v>372259192</c:v>
                </c:pt>
                <c:pt idx="7445">
                  <c:v>372301568</c:v>
                </c:pt>
                <c:pt idx="7446">
                  <c:v>372358486</c:v>
                </c:pt>
                <c:pt idx="7447">
                  <c:v>372402436</c:v>
                </c:pt>
                <c:pt idx="7448">
                  <c:v>372457379</c:v>
                </c:pt>
                <c:pt idx="7449">
                  <c:v>372503766</c:v>
                </c:pt>
                <c:pt idx="7450">
                  <c:v>372556001</c:v>
                </c:pt>
                <c:pt idx="7451">
                  <c:v>372605188</c:v>
                </c:pt>
                <c:pt idx="7452">
                  <c:v>372654541</c:v>
                </c:pt>
                <c:pt idx="7453">
                  <c:v>372706700</c:v>
                </c:pt>
                <c:pt idx="7454">
                  <c:v>372753117</c:v>
                </c:pt>
                <c:pt idx="7455">
                  <c:v>372808162</c:v>
                </c:pt>
                <c:pt idx="7456">
                  <c:v>372851774</c:v>
                </c:pt>
                <c:pt idx="7457">
                  <c:v>372909416</c:v>
                </c:pt>
                <c:pt idx="7458">
                  <c:v>372950787</c:v>
                </c:pt>
                <c:pt idx="7459">
                  <c:v>373010306</c:v>
                </c:pt>
                <c:pt idx="7460">
                  <c:v>373050028</c:v>
                </c:pt>
                <c:pt idx="7461">
                  <c:v>373110787</c:v>
                </c:pt>
                <c:pt idx="7462">
                  <c:v>373149784</c:v>
                </c:pt>
                <c:pt idx="7463">
                  <c:v>373210664</c:v>
                </c:pt>
                <c:pt idx="7464">
                  <c:v>373250044</c:v>
                </c:pt>
                <c:pt idx="7465">
                  <c:v>373310198</c:v>
                </c:pt>
                <c:pt idx="7466">
                  <c:v>373350787</c:v>
                </c:pt>
                <c:pt idx="7467">
                  <c:v>373409175</c:v>
                </c:pt>
                <c:pt idx="7468">
                  <c:v>373451854</c:v>
                </c:pt>
                <c:pt idx="7469">
                  <c:v>373507868</c:v>
                </c:pt>
                <c:pt idx="7470">
                  <c:v>373553268</c:v>
                </c:pt>
                <c:pt idx="7471">
                  <c:v>373606486</c:v>
                </c:pt>
                <c:pt idx="7472">
                  <c:v>373654787</c:v>
                </c:pt>
                <c:pt idx="7473">
                  <c:v>373704947</c:v>
                </c:pt>
                <c:pt idx="7474">
                  <c:v>373756223</c:v>
                </c:pt>
                <c:pt idx="7475">
                  <c:v>373803558</c:v>
                </c:pt>
                <c:pt idx="7476">
                  <c:v>373857548</c:v>
                </c:pt>
                <c:pt idx="7477">
                  <c:v>373902367</c:v>
                </c:pt>
                <c:pt idx="7478">
                  <c:v>373958634</c:v>
                </c:pt>
                <c:pt idx="7479">
                  <c:v>374001484</c:v>
                </c:pt>
                <c:pt idx="7480">
                  <c:v>374059274</c:v>
                </c:pt>
                <c:pt idx="7481">
                  <c:v>374101091</c:v>
                </c:pt>
                <c:pt idx="7482">
                  <c:v>374159519</c:v>
                </c:pt>
                <c:pt idx="7483">
                  <c:v>374200995</c:v>
                </c:pt>
                <c:pt idx="7484">
                  <c:v>374259233</c:v>
                </c:pt>
                <c:pt idx="7485">
                  <c:v>374301550</c:v>
                </c:pt>
                <c:pt idx="7486">
                  <c:v>374358435</c:v>
                </c:pt>
                <c:pt idx="7487">
                  <c:v>374402459</c:v>
                </c:pt>
                <c:pt idx="7488">
                  <c:v>374457379</c:v>
                </c:pt>
                <c:pt idx="7489">
                  <c:v>374503790</c:v>
                </c:pt>
                <c:pt idx="7490">
                  <c:v>374556001</c:v>
                </c:pt>
                <c:pt idx="7491">
                  <c:v>374605166</c:v>
                </c:pt>
                <c:pt idx="7492">
                  <c:v>374654513</c:v>
                </c:pt>
                <c:pt idx="7493">
                  <c:v>374706715</c:v>
                </c:pt>
                <c:pt idx="7494">
                  <c:v>374753085</c:v>
                </c:pt>
                <c:pt idx="7495">
                  <c:v>374808129</c:v>
                </c:pt>
                <c:pt idx="7496">
                  <c:v>374851800</c:v>
                </c:pt>
                <c:pt idx="7497">
                  <c:v>374909416</c:v>
                </c:pt>
                <c:pt idx="7498">
                  <c:v>374950787</c:v>
                </c:pt>
                <c:pt idx="7499">
                  <c:v>375010278</c:v>
                </c:pt>
                <c:pt idx="7500">
                  <c:v>375050044</c:v>
                </c:pt>
                <c:pt idx="7501">
                  <c:v>375110787</c:v>
                </c:pt>
                <c:pt idx="7502">
                  <c:v>375149784</c:v>
                </c:pt>
                <c:pt idx="7503">
                  <c:v>375210630</c:v>
                </c:pt>
                <c:pt idx="7504">
                  <c:v>375250099</c:v>
                </c:pt>
                <c:pt idx="7505">
                  <c:v>375310138</c:v>
                </c:pt>
                <c:pt idx="7506">
                  <c:v>375350787</c:v>
                </c:pt>
                <c:pt idx="7507">
                  <c:v>375409143</c:v>
                </c:pt>
                <c:pt idx="7508">
                  <c:v>375451895</c:v>
                </c:pt>
                <c:pt idx="7509">
                  <c:v>375507854</c:v>
                </c:pt>
                <c:pt idx="7510">
                  <c:v>375553236</c:v>
                </c:pt>
                <c:pt idx="7511">
                  <c:v>375606443</c:v>
                </c:pt>
                <c:pt idx="7512">
                  <c:v>375654787</c:v>
                </c:pt>
                <c:pt idx="7513">
                  <c:v>375704982</c:v>
                </c:pt>
                <c:pt idx="7514">
                  <c:v>375756223</c:v>
                </c:pt>
                <c:pt idx="7515">
                  <c:v>375803602</c:v>
                </c:pt>
                <c:pt idx="7516">
                  <c:v>375857613</c:v>
                </c:pt>
                <c:pt idx="7517">
                  <c:v>375902435</c:v>
                </c:pt>
                <c:pt idx="7518">
                  <c:v>375958671</c:v>
                </c:pt>
                <c:pt idx="7519">
                  <c:v>376001484</c:v>
                </c:pt>
                <c:pt idx="7520">
                  <c:v>376059333</c:v>
                </c:pt>
                <c:pt idx="7521">
                  <c:v>376101091</c:v>
                </c:pt>
                <c:pt idx="7522">
                  <c:v>376159473</c:v>
                </c:pt>
                <c:pt idx="7523">
                  <c:v>376200982</c:v>
                </c:pt>
                <c:pt idx="7524">
                  <c:v>376259274</c:v>
                </c:pt>
                <c:pt idx="7525">
                  <c:v>376301550</c:v>
                </c:pt>
                <c:pt idx="7526">
                  <c:v>376358513</c:v>
                </c:pt>
                <c:pt idx="7527">
                  <c:v>376402459</c:v>
                </c:pt>
                <c:pt idx="7528">
                  <c:v>376457379</c:v>
                </c:pt>
                <c:pt idx="7529">
                  <c:v>376503766</c:v>
                </c:pt>
                <c:pt idx="7530">
                  <c:v>376556001</c:v>
                </c:pt>
                <c:pt idx="7531">
                  <c:v>376605188</c:v>
                </c:pt>
                <c:pt idx="7532">
                  <c:v>376654590</c:v>
                </c:pt>
                <c:pt idx="7533">
                  <c:v>376706678</c:v>
                </c:pt>
                <c:pt idx="7534">
                  <c:v>376753117</c:v>
                </c:pt>
                <c:pt idx="7535">
                  <c:v>376808095</c:v>
                </c:pt>
                <c:pt idx="7536">
                  <c:v>376851737</c:v>
                </c:pt>
                <c:pt idx="7537">
                  <c:v>376909438</c:v>
                </c:pt>
                <c:pt idx="7538">
                  <c:v>376950787</c:v>
                </c:pt>
                <c:pt idx="7539">
                  <c:v>377010258</c:v>
                </c:pt>
                <c:pt idx="7540">
                  <c:v>377050099</c:v>
                </c:pt>
                <c:pt idx="7541">
                  <c:v>377110787</c:v>
                </c:pt>
                <c:pt idx="7542">
                  <c:v>377149784</c:v>
                </c:pt>
                <c:pt idx="7543">
                  <c:v>377210602</c:v>
                </c:pt>
                <c:pt idx="7544">
                  <c:v>377250081</c:v>
                </c:pt>
                <c:pt idx="7545">
                  <c:v>377310138</c:v>
                </c:pt>
                <c:pt idx="7546">
                  <c:v>377350787</c:v>
                </c:pt>
                <c:pt idx="7547">
                  <c:v>377409177</c:v>
                </c:pt>
                <c:pt idx="7548">
                  <c:v>377451895</c:v>
                </c:pt>
                <c:pt idx="7549">
                  <c:v>377507895</c:v>
                </c:pt>
                <c:pt idx="7550">
                  <c:v>377553245</c:v>
                </c:pt>
                <c:pt idx="7551">
                  <c:v>377606435</c:v>
                </c:pt>
                <c:pt idx="7552">
                  <c:v>377654787</c:v>
                </c:pt>
                <c:pt idx="7553">
                  <c:v>377704921</c:v>
                </c:pt>
                <c:pt idx="7554">
                  <c:v>377756204</c:v>
                </c:pt>
                <c:pt idx="7555">
                  <c:v>377803602</c:v>
                </c:pt>
                <c:pt idx="7556">
                  <c:v>377857588</c:v>
                </c:pt>
                <c:pt idx="7557">
                  <c:v>377902388</c:v>
                </c:pt>
                <c:pt idx="7558">
                  <c:v>377958646</c:v>
                </c:pt>
                <c:pt idx="7559">
                  <c:v>378001469</c:v>
                </c:pt>
                <c:pt idx="7560">
                  <c:v>378059333</c:v>
                </c:pt>
                <c:pt idx="7561">
                  <c:v>378101091</c:v>
                </c:pt>
                <c:pt idx="7562">
                  <c:v>378159490</c:v>
                </c:pt>
                <c:pt idx="7563">
                  <c:v>378201036</c:v>
                </c:pt>
                <c:pt idx="7564">
                  <c:v>378259233</c:v>
                </c:pt>
                <c:pt idx="7565">
                  <c:v>378301523</c:v>
                </c:pt>
                <c:pt idx="7566">
                  <c:v>378358513</c:v>
                </c:pt>
                <c:pt idx="7567">
                  <c:v>378402459</c:v>
                </c:pt>
                <c:pt idx="7568">
                  <c:v>378457403</c:v>
                </c:pt>
                <c:pt idx="7569">
                  <c:v>378503712</c:v>
                </c:pt>
                <c:pt idx="7570">
                  <c:v>378555980</c:v>
                </c:pt>
                <c:pt idx="7571">
                  <c:v>378605154</c:v>
                </c:pt>
                <c:pt idx="7572">
                  <c:v>378654563</c:v>
                </c:pt>
                <c:pt idx="7573">
                  <c:v>378706700</c:v>
                </c:pt>
                <c:pt idx="7574">
                  <c:v>378753145</c:v>
                </c:pt>
                <c:pt idx="7575">
                  <c:v>378808162</c:v>
                </c:pt>
                <c:pt idx="7576">
                  <c:v>378851774</c:v>
                </c:pt>
                <c:pt idx="7577">
                  <c:v>378909438</c:v>
                </c:pt>
                <c:pt idx="7578">
                  <c:v>378950787</c:v>
                </c:pt>
                <c:pt idx="7579">
                  <c:v>379010258</c:v>
                </c:pt>
                <c:pt idx="7580">
                  <c:v>379050081</c:v>
                </c:pt>
                <c:pt idx="7581">
                  <c:v>379110787</c:v>
                </c:pt>
                <c:pt idx="7582">
                  <c:v>379149759</c:v>
                </c:pt>
                <c:pt idx="7583">
                  <c:v>379210630</c:v>
                </c:pt>
                <c:pt idx="7584">
                  <c:v>379250099</c:v>
                </c:pt>
                <c:pt idx="7585">
                  <c:v>379310078</c:v>
                </c:pt>
                <c:pt idx="7586">
                  <c:v>379350787</c:v>
                </c:pt>
                <c:pt idx="7587">
                  <c:v>379409119</c:v>
                </c:pt>
                <c:pt idx="7588">
                  <c:v>379451854</c:v>
                </c:pt>
                <c:pt idx="7589">
                  <c:v>379507895</c:v>
                </c:pt>
                <c:pt idx="7590">
                  <c:v>379553236</c:v>
                </c:pt>
                <c:pt idx="7591">
                  <c:v>379606467</c:v>
                </c:pt>
                <c:pt idx="7592">
                  <c:v>379654787</c:v>
                </c:pt>
                <c:pt idx="7593">
                  <c:v>379704921</c:v>
                </c:pt>
                <c:pt idx="7594">
                  <c:v>379756253</c:v>
                </c:pt>
                <c:pt idx="7595">
                  <c:v>379803558</c:v>
                </c:pt>
                <c:pt idx="7596">
                  <c:v>379857613</c:v>
                </c:pt>
                <c:pt idx="7597">
                  <c:v>379902435</c:v>
                </c:pt>
                <c:pt idx="7598">
                  <c:v>379958634</c:v>
                </c:pt>
                <c:pt idx="7599">
                  <c:v>380001447</c:v>
                </c:pt>
                <c:pt idx="7600">
                  <c:v>380059333</c:v>
                </c:pt>
                <c:pt idx="7601">
                  <c:v>380101091</c:v>
                </c:pt>
                <c:pt idx="7602">
                  <c:v>380159519</c:v>
                </c:pt>
                <c:pt idx="7603">
                  <c:v>380201061</c:v>
                </c:pt>
                <c:pt idx="7604">
                  <c:v>380259233</c:v>
                </c:pt>
                <c:pt idx="7605">
                  <c:v>380301550</c:v>
                </c:pt>
                <c:pt idx="7606">
                  <c:v>380358513</c:v>
                </c:pt>
                <c:pt idx="7607">
                  <c:v>380402471</c:v>
                </c:pt>
                <c:pt idx="7608">
                  <c:v>380457433</c:v>
                </c:pt>
                <c:pt idx="7609">
                  <c:v>380503712</c:v>
                </c:pt>
                <c:pt idx="7610">
                  <c:v>380555980</c:v>
                </c:pt>
                <c:pt idx="7611">
                  <c:v>380605213</c:v>
                </c:pt>
                <c:pt idx="7612">
                  <c:v>380654541</c:v>
                </c:pt>
                <c:pt idx="7613">
                  <c:v>380706664</c:v>
                </c:pt>
                <c:pt idx="7614">
                  <c:v>380753119</c:v>
                </c:pt>
                <c:pt idx="7615">
                  <c:v>380808137</c:v>
                </c:pt>
                <c:pt idx="7616">
                  <c:v>380851774</c:v>
                </c:pt>
                <c:pt idx="7617">
                  <c:v>380909416</c:v>
                </c:pt>
                <c:pt idx="7618">
                  <c:v>380950787</c:v>
                </c:pt>
                <c:pt idx="7619">
                  <c:v>381010258</c:v>
                </c:pt>
                <c:pt idx="7620">
                  <c:v>381050067</c:v>
                </c:pt>
                <c:pt idx="7621">
                  <c:v>381110787</c:v>
                </c:pt>
                <c:pt idx="7622">
                  <c:v>381149814</c:v>
                </c:pt>
                <c:pt idx="7623">
                  <c:v>381210630</c:v>
                </c:pt>
                <c:pt idx="7624">
                  <c:v>381250074</c:v>
                </c:pt>
                <c:pt idx="7625">
                  <c:v>381310081</c:v>
                </c:pt>
                <c:pt idx="7626">
                  <c:v>381350825</c:v>
                </c:pt>
                <c:pt idx="7627">
                  <c:v>381409087</c:v>
                </c:pt>
                <c:pt idx="7628">
                  <c:v>381451863</c:v>
                </c:pt>
                <c:pt idx="7629">
                  <c:v>381507925</c:v>
                </c:pt>
                <c:pt idx="7630">
                  <c:v>381553270</c:v>
                </c:pt>
                <c:pt idx="7631">
                  <c:v>381606435</c:v>
                </c:pt>
                <c:pt idx="7632">
                  <c:v>381654787</c:v>
                </c:pt>
                <c:pt idx="7633">
                  <c:v>381704921</c:v>
                </c:pt>
                <c:pt idx="7634">
                  <c:v>381756253</c:v>
                </c:pt>
                <c:pt idx="7635">
                  <c:v>381803558</c:v>
                </c:pt>
                <c:pt idx="7636">
                  <c:v>381857588</c:v>
                </c:pt>
                <c:pt idx="7637">
                  <c:v>381902367</c:v>
                </c:pt>
                <c:pt idx="7638">
                  <c:v>381958787</c:v>
                </c:pt>
                <c:pt idx="7639">
                  <c:v>382001484</c:v>
                </c:pt>
                <c:pt idx="7640">
                  <c:v>382059284</c:v>
                </c:pt>
                <c:pt idx="7641">
                  <c:v>382101091</c:v>
                </c:pt>
                <c:pt idx="7642">
                  <c:v>382159519</c:v>
                </c:pt>
                <c:pt idx="7643">
                  <c:v>382201061</c:v>
                </c:pt>
                <c:pt idx="7644">
                  <c:v>382259233</c:v>
                </c:pt>
                <c:pt idx="7645">
                  <c:v>382301523</c:v>
                </c:pt>
                <c:pt idx="7646">
                  <c:v>382358467</c:v>
                </c:pt>
                <c:pt idx="7647">
                  <c:v>382402459</c:v>
                </c:pt>
                <c:pt idx="7648">
                  <c:v>382457411</c:v>
                </c:pt>
                <c:pt idx="7649">
                  <c:v>382503746</c:v>
                </c:pt>
                <c:pt idx="7650">
                  <c:v>382556024</c:v>
                </c:pt>
                <c:pt idx="7651">
                  <c:v>382605166</c:v>
                </c:pt>
                <c:pt idx="7652">
                  <c:v>382654549</c:v>
                </c:pt>
                <c:pt idx="7653">
                  <c:v>382706700</c:v>
                </c:pt>
                <c:pt idx="7654">
                  <c:v>382753119</c:v>
                </c:pt>
                <c:pt idx="7655">
                  <c:v>382808129</c:v>
                </c:pt>
                <c:pt idx="7656">
                  <c:v>382851800</c:v>
                </c:pt>
                <c:pt idx="7657">
                  <c:v>382909416</c:v>
                </c:pt>
                <c:pt idx="7658">
                  <c:v>382950787</c:v>
                </c:pt>
                <c:pt idx="7659">
                  <c:v>383010258</c:v>
                </c:pt>
                <c:pt idx="7660">
                  <c:v>383050067</c:v>
                </c:pt>
                <c:pt idx="7661">
                  <c:v>383110787</c:v>
                </c:pt>
                <c:pt idx="7662">
                  <c:v>383149784</c:v>
                </c:pt>
                <c:pt idx="7663">
                  <c:v>383210630</c:v>
                </c:pt>
                <c:pt idx="7664">
                  <c:v>383250081</c:v>
                </c:pt>
                <c:pt idx="7665">
                  <c:v>383310138</c:v>
                </c:pt>
                <c:pt idx="7666">
                  <c:v>383350787</c:v>
                </c:pt>
                <c:pt idx="7667">
                  <c:v>383409145</c:v>
                </c:pt>
                <c:pt idx="7668">
                  <c:v>383451895</c:v>
                </c:pt>
                <c:pt idx="7669">
                  <c:v>383507854</c:v>
                </c:pt>
                <c:pt idx="7670">
                  <c:v>383553236</c:v>
                </c:pt>
                <c:pt idx="7671">
                  <c:v>383606486</c:v>
                </c:pt>
                <c:pt idx="7672">
                  <c:v>383654787</c:v>
                </c:pt>
                <c:pt idx="7673">
                  <c:v>383704984</c:v>
                </c:pt>
                <c:pt idx="7674">
                  <c:v>383756253</c:v>
                </c:pt>
                <c:pt idx="7675">
                  <c:v>383803577</c:v>
                </c:pt>
                <c:pt idx="7676">
                  <c:v>383857588</c:v>
                </c:pt>
                <c:pt idx="7677">
                  <c:v>383902345</c:v>
                </c:pt>
                <c:pt idx="7678">
                  <c:v>383958671</c:v>
                </c:pt>
                <c:pt idx="7679">
                  <c:v>384001524</c:v>
                </c:pt>
                <c:pt idx="7680">
                  <c:v>384059333</c:v>
                </c:pt>
                <c:pt idx="7681">
                  <c:v>384101091</c:v>
                </c:pt>
                <c:pt idx="7682">
                  <c:v>384159544</c:v>
                </c:pt>
                <c:pt idx="7683">
                  <c:v>384201012</c:v>
                </c:pt>
                <c:pt idx="7684">
                  <c:v>384259233</c:v>
                </c:pt>
                <c:pt idx="7685">
                  <c:v>384301550</c:v>
                </c:pt>
                <c:pt idx="7686">
                  <c:v>384358467</c:v>
                </c:pt>
                <c:pt idx="7687">
                  <c:v>384402436</c:v>
                </c:pt>
                <c:pt idx="7688">
                  <c:v>384457355</c:v>
                </c:pt>
                <c:pt idx="7689">
                  <c:v>384503746</c:v>
                </c:pt>
                <c:pt idx="7690">
                  <c:v>384556001</c:v>
                </c:pt>
                <c:pt idx="7691">
                  <c:v>384605213</c:v>
                </c:pt>
                <c:pt idx="7692">
                  <c:v>384654563</c:v>
                </c:pt>
                <c:pt idx="7693">
                  <c:v>384706715</c:v>
                </c:pt>
                <c:pt idx="7694">
                  <c:v>384753119</c:v>
                </c:pt>
                <c:pt idx="7695">
                  <c:v>384808091</c:v>
                </c:pt>
                <c:pt idx="7696">
                  <c:v>384851748</c:v>
                </c:pt>
                <c:pt idx="7697">
                  <c:v>384909479</c:v>
                </c:pt>
                <c:pt idx="7698">
                  <c:v>384950787</c:v>
                </c:pt>
                <c:pt idx="7699">
                  <c:v>385010258</c:v>
                </c:pt>
                <c:pt idx="7700">
                  <c:v>385050067</c:v>
                </c:pt>
                <c:pt idx="7701">
                  <c:v>385110787</c:v>
                </c:pt>
                <c:pt idx="7702">
                  <c:v>385149814</c:v>
                </c:pt>
                <c:pt idx="7703">
                  <c:v>385210664</c:v>
                </c:pt>
                <c:pt idx="7704">
                  <c:v>385250099</c:v>
                </c:pt>
                <c:pt idx="7705">
                  <c:v>385310120</c:v>
                </c:pt>
                <c:pt idx="7706">
                  <c:v>385350787</c:v>
                </c:pt>
                <c:pt idx="7707">
                  <c:v>385409177</c:v>
                </c:pt>
                <c:pt idx="7708">
                  <c:v>385451925</c:v>
                </c:pt>
                <c:pt idx="7709">
                  <c:v>385507895</c:v>
                </c:pt>
                <c:pt idx="7710">
                  <c:v>385553198</c:v>
                </c:pt>
                <c:pt idx="7711">
                  <c:v>385606443</c:v>
                </c:pt>
                <c:pt idx="7712">
                  <c:v>385654787</c:v>
                </c:pt>
                <c:pt idx="7713">
                  <c:v>385704949</c:v>
                </c:pt>
                <c:pt idx="7714">
                  <c:v>385756224</c:v>
                </c:pt>
                <c:pt idx="7715">
                  <c:v>385803602</c:v>
                </c:pt>
                <c:pt idx="7716">
                  <c:v>385857588</c:v>
                </c:pt>
                <c:pt idx="7717">
                  <c:v>385902388</c:v>
                </c:pt>
                <c:pt idx="7718">
                  <c:v>385958646</c:v>
                </c:pt>
                <c:pt idx="7719">
                  <c:v>386001469</c:v>
                </c:pt>
                <c:pt idx="7720">
                  <c:v>386059357</c:v>
                </c:pt>
                <c:pt idx="7721">
                  <c:v>386101091</c:v>
                </c:pt>
                <c:pt idx="7722">
                  <c:v>386159473</c:v>
                </c:pt>
                <c:pt idx="7723">
                  <c:v>386201038</c:v>
                </c:pt>
                <c:pt idx="7724">
                  <c:v>386259233</c:v>
                </c:pt>
                <c:pt idx="7725">
                  <c:v>386301550</c:v>
                </c:pt>
                <c:pt idx="7726">
                  <c:v>386358486</c:v>
                </c:pt>
                <c:pt idx="7727">
                  <c:v>386402494</c:v>
                </c:pt>
                <c:pt idx="7728">
                  <c:v>386457411</c:v>
                </c:pt>
                <c:pt idx="7729">
                  <c:v>386503730</c:v>
                </c:pt>
                <c:pt idx="7730">
                  <c:v>386555960</c:v>
                </c:pt>
                <c:pt idx="7731">
                  <c:v>386605188</c:v>
                </c:pt>
                <c:pt idx="7732">
                  <c:v>386654563</c:v>
                </c:pt>
                <c:pt idx="7733">
                  <c:v>386706715</c:v>
                </c:pt>
                <c:pt idx="7734">
                  <c:v>386753119</c:v>
                </c:pt>
                <c:pt idx="7735">
                  <c:v>386808095</c:v>
                </c:pt>
                <c:pt idx="7736">
                  <c:v>386851737</c:v>
                </c:pt>
                <c:pt idx="7737">
                  <c:v>386909438</c:v>
                </c:pt>
                <c:pt idx="7738">
                  <c:v>386950787</c:v>
                </c:pt>
                <c:pt idx="7739">
                  <c:v>387010278</c:v>
                </c:pt>
                <c:pt idx="7740">
                  <c:v>387050081</c:v>
                </c:pt>
                <c:pt idx="7741">
                  <c:v>387110787</c:v>
                </c:pt>
                <c:pt idx="7742">
                  <c:v>387149784</c:v>
                </c:pt>
                <c:pt idx="7743">
                  <c:v>387210602</c:v>
                </c:pt>
                <c:pt idx="7744">
                  <c:v>387250099</c:v>
                </c:pt>
                <c:pt idx="7745">
                  <c:v>387310102</c:v>
                </c:pt>
                <c:pt idx="7746">
                  <c:v>387350810</c:v>
                </c:pt>
                <c:pt idx="7747">
                  <c:v>387409177</c:v>
                </c:pt>
                <c:pt idx="7748">
                  <c:v>387451854</c:v>
                </c:pt>
                <c:pt idx="7749">
                  <c:v>387507895</c:v>
                </c:pt>
                <c:pt idx="7750">
                  <c:v>387553236</c:v>
                </c:pt>
                <c:pt idx="7751">
                  <c:v>387606435</c:v>
                </c:pt>
                <c:pt idx="7752">
                  <c:v>387654787</c:v>
                </c:pt>
                <c:pt idx="7753">
                  <c:v>387704923</c:v>
                </c:pt>
                <c:pt idx="7754">
                  <c:v>387756223</c:v>
                </c:pt>
                <c:pt idx="7755">
                  <c:v>387803558</c:v>
                </c:pt>
                <c:pt idx="7756">
                  <c:v>387857613</c:v>
                </c:pt>
                <c:pt idx="7757">
                  <c:v>387902435</c:v>
                </c:pt>
                <c:pt idx="7758">
                  <c:v>387958646</c:v>
                </c:pt>
                <c:pt idx="7759">
                  <c:v>388001469</c:v>
                </c:pt>
                <c:pt idx="7760">
                  <c:v>388059333</c:v>
                </c:pt>
                <c:pt idx="7761">
                  <c:v>388101091</c:v>
                </c:pt>
                <c:pt idx="7762">
                  <c:v>388159473</c:v>
                </c:pt>
                <c:pt idx="7763">
                  <c:v>388201038</c:v>
                </c:pt>
                <c:pt idx="7764">
                  <c:v>388259233</c:v>
                </c:pt>
                <c:pt idx="7765">
                  <c:v>388301534</c:v>
                </c:pt>
                <c:pt idx="7766">
                  <c:v>388358467</c:v>
                </c:pt>
                <c:pt idx="7767">
                  <c:v>388402494</c:v>
                </c:pt>
                <c:pt idx="7768">
                  <c:v>388457403</c:v>
                </c:pt>
                <c:pt idx="7769">
                  <c:v>388503712</c:v>
                </c:pt>
                <c:pt idx="7770">
                  <c:v>388556001</c:v>
                </c:pt>
                <c:pt idx="7771">
                  <c:v>388605188</c:v>
                </c:pt>
                <c:pt idx="7772">
                  <c:v>388654590</c:v>
                </c:pt>
                <c:pt idx="7773">
                  <c:v>388706700</c:v>
                </c:pt>
                <c:pt idx="7774">
                  <c:v>388753177</c:v>
                </c:pt>
                <c:pt idx="7775">
                  <c:v>388808129</c:v>
                </c:pt>
                <c:pt idx="7776">
                  <c:v>388851774</c:v>
                </c:pt>
                <c:pt idx="7777">
                  <c:v>388909416</c:v>
                </c:pt>
                <c:pt idx="7778">
                  <c:v>388950787</c:v>
                </c:pt>
                <c:pt idx="7779">
                  <c:v>389010258</c:v>
                </c:pt>
                <c:pt idx="7780">
                  <c:v>389050074</c:v>
                </c:pt>
                <c:pt idx="7781">
                  <c:v>389110787</c:v>
                </c:pt>
                <c:pt idx="7782">
                  <c:v>389149814</c:v>
                </c:pt>
                <c:pt idx="7783">
                  <c:v>389210664</c:v>
                </c:pt>
                <c:pt idx="7784">
                  <c:v>389250067</c:v>
                </c:pt>
                <c:pt idx="7785">
                  <c:v>389310102</c:v>
                </c:pt>
                <c:pt idx="7786">
                  <c:v>389350825</c:v>
                </c:pt>
                <c:pt idx="7787">
                  <c:v>389409145</c:v>
                </c:pt>
                <c:pt idx="7788">
                  <c:v>389451863</c:v>
                </c:pt>
                <c:pt idx="7789">
                  <c:v>389507895</c:v>
                </c:pt>
                <c:pt idx="7790">
                  <c:v>389553236</c:v>
                </c:pt>
                <c:pt idx="7791">
                  <c:v>389606467</c:v>
                </c:pt>
                <c:pt idx="7792">
                  <c:v>389654787</c:v>
                </c:pt>
                <c:pt idx="7793">
                  <c:v>389704903</c:v>
                </c:pt>
                <c:pt idx="7794">
                  <c:v>389756253</c:v>
                </c:pt>
                <c:pt idx="7795">
                  <c:v>389803545</c:v>
                </c:pt>
                <c:pt idx="7796">
                  <c:v>389857548</c:v>
                </c:pt>
                <c:pt idx="7797">
                  <c:v>389902435</c:v>
                </c:pt>
                <c:pt idx="7798">
                  <c:v>389958671</c:v>
                </c:pt>
                <c:pt idx="7799">
                  <c:v>390001501</c:v>
                </c:pt>
                <c:pt idx="7800">
                  <c:v>390059333</c:v>
                </c:pt>
                <c:pt idx="7801">
                  <c:v>390101091</c:v>
                </c:pt>
                <c:pt idx="7802">
                  <c:v>390159519</c:v>
                </c:pt>
                <c:pt idx="7803">
                  <c:v>390201038</c:v>
                </c:pt>
                <c:pt idx="7804">
                  <c:v>390259192</c:v>
                </c:pt>
                <c:pt idx="7805">
                  <c:v>390301568</c:v>
                </c:pt>
                <c:pt idx="7806">
                  <c:v>390358486</c:v>
                </c:pt>
                <c:pt idx="7807">
                  <c:v>390402459</c:v>
                </c:pt>
                <c:pt idx="7808">
                  <c:v>390457411</c:v>
                </c:pt>
                <c:pt idx="7809">
                  <c:v>390503746</c:v>
                </c:pt>
                <c:pt idx="7810">
                  <c:v>390555980</c:v>
                </c:pt>
                <c:pt idx="7811">
                  <c:v>390605213</c:v>
                </c:pt>
                <c:pt idx="7812">
                  <c:v>390654541</c:v>
                </c:pt>
                <c:pt idx="7813">
                  <c:v>390706700</c:v>
                </c:pt>
                <c:pt idx="7814">
                  <c:v>390753119</c:v>
                </c:pt>
                <c:pt idx="7815">
                  <c:v>390808162</c:v>
                </c:pt>
                <c:pt idx="7816">
                  <c:v>390851800</c:v>
                </c:pt>
                <c:pt idx="7817">
                  <c:v>390909416</c:v>
                </c:pt>
                <c:pt idx="7818">
                  <c:v>390950787</c:v>
                </c:pt>
                <c:pt idx="7819">
                  <c:v>391010306</c:v>
                </c:pt>
                <c:pt idx="7820">
                  <c:v>391050099</c:v>
                </c:pt>
                <c:pt idx="7821">
                  <c:v>391110787</c:v>
                </c:pt>
                <c:pt idx="7822">
                  <c:v>391149823</c:v>
                </c:pt>
                <c:pt idx="7823">
                  <c:v>391210664</c:v>
                </c:pt>
                <c:pt idx="7824">
                  <c:v>391250081</c:v>
                </c:pt>
                <c:pt idx="7825">
                  <c:v>391310113</c:v>
                </c:pt>
                <c:pt idx="7826">
                  <c:v>391350810</c:v>
                </c:pt>
                <c:pt idx="7827">
                  <c:v>391409119</c:v>
                </c:pt>
                <c:pt idx="7828">
                  <c:v>391451895</c:v>
                </c:pt>
                <c:pt idx="7829">
                  <c:v>391507895</c:v>
                </c:pt>
                <c:pt idx="7830">
                  <c:v>391553204</c:v>
                </c:pt>
                <c:pt idx="7831">
                  <c:v>391606467</c:v>
                </c:pt>
                <c:pt idx="7832">
                  <c:v>391654787</c:v>
                </c:pt>
                <c:pt idx="7833">
                  <c:v>391704955</c:v>
                </c:pt>
                <c:pt idx="7834">
                  <c:v>391756253</c:v>
                </c:pt>
                <c:pt idx="7835">
                  <c:v>391803545</c:v>
                </c:pt>
                <c:pt idx="7836">
                  <c:v>391857588</c:v>
                </c:pt>
                <c:pt idx="7837">
                  <c:v>391902388</c:v>
                </c:pt>
                <c:pt idx="7838">
                  <c:v>391958787</c:v>
                </c:pt>
                <c:pt idx="7839">
                  <c:v>392001524</c:v>
                </c:pt>
                <c:pt idx="7840">
                  <c:v>392059333</c:v>
                </c:pt>
                <c:pt idx="7841">
                  <c:v>392101091</c:v>
                </c:pt>
                <c:pt idx="7842">
                  <c:v>392159544</c:v>
                </c:pt>
                <c:pt idx="7843">
                  <c:v>392201061</c:v>
                </c:pt>
                <c:pt idx="7844">
                  <c:v>392259192</c:v>
                </c:pt>
                <c:pt idx="7845">
                  <c:v>392301596</c:v>
                </c:pt>
                <c:pt idx="7846">
                  <c:v>392358448</c:v>
                </c:pt>
                <c:pt idx="7847">
                  <c:v>392402459</c:v>
                </c:pt>
                <c:pt idx="7848">
                  <c:v>392457403</c:v>
                </c:pt>
                <c:pt idx="7849">
                  <c:v>392503746</c:v>
                </c:pt>
                <c:pt idx="7850">
                  <c:v>392556047</c:v>
                </c:pt>
                <c:pt idx="7851">
                  <c:v>392605133</c:v>
                </c:pt>
                <c:pt idx="7852">
                  <c:v>392654563</c:v>
                </c:pt>
                <c:pt idx="7853">
                  <c:v>392706741</c:v>
                </c:pt>
                <c:pt idx="7854">
                  <c:v>392753119</c:v>
                </c:pt>
                <c:pt idx="7855">
                  <c:v>392808137</c:v>
                </c:pt>
                <c:pt idx="7856">
                  <c:v>392851774</c:v>
                </c:pt>
                <c:pt idx="7857">
                  <c:v>392909438</c:v>
                </c:pt>
                <c:pt idx="7858">
                  <c:v>392950787</c:v>
                </c:pt>
                <c:pt idx="7859">
                  <c:v>393010278</c:v>
                </c:pt>
                <c:pt idx="7860">
                  <c:v>393050067</c:v>
                </c:pt>
                <c:pt idx="7861">
                  <c:v>393110787</c:v>
                </c:pt>
                <c:pt idx="7862">
                  <c:v>393149784</c:v>
                </c:pt>
                <c:pt idx="7863">
                  <c:v>393210630</c:v>
                </c:pt>
                <c:pt idx="7864">
                  <c:v>393250099</c:v>
                </c:pt>
                <c:pt idx="7865">
                  <c:v>393310138</c:v>
                </c:pt>
                <c:pt idx="7866">
                  <c:v>393350787</c:v>
                </c:pt>
                <c:pt idx="7867">
                  <c:v>393409177</c:v>
                </c:pt>
                <c:pt idx="7868">
                  <c:v>393451854</c:v>
                </c:pt>
                <c:pt idx="7869">
                  <c:v>393507895</c:v>
                </c:pt>
                <c:pt idx="7870">
                  <c:v>393553207</c:v>
                </c:pt>
                <c:pt idx="7871">
                  <c:v>393606448</c:v>
                </c:pt>
                <c:pt idx="7872">
                  <c:v>393654787</c:v>
                </c:pt>
                <c:pt idx="7873">
                  <c:v>393704949</c:v>
                </c:pt>
                <c:pt idx="7874">
                  <c:v>393756223</c:v>
                </c:pt>
                <c:pt idx="7875">
                  <c:v>393803558</c:v>
                </c:pt>
                <c:pt idx="7876">
                  <c:v>393857564</c:v>
                </c:pt>
                <c:pt idx="7877">
                  <c:v>393902367</c:v>
                </c:pt>
                <c:pt idx="7878">
                  <c:v>393958671</c:v>
                </c:pt>
                <c:pt idx="7879">
                  <c:v>394001524</c:v>
                </c:pt>
                <c:pt idx="7880">
                  <c:v>394059299</c:v>
                </c:pt>
                <c:pt idx="7881">
                  <c:v>394101091</c:v>
                </c:pt>
                <c:pt idx="7882">
                  <c:v>394159488</c:v>
                </c:pt>
                <c:pt idx="7883">
                  <c:v>394201012</c:v>
                </c:pt>
                <c:pt idx="7884">
                  <c:v>394259233</c:v>
                </c:pt>
                <c:pt idx="7885">
                  <c:v>394301596</c:v>
                </c:pt>
                <c:pt idx="7886">
                  <c:v>394358467</c:v>
                </c:pt>
                <c:pt idx="7887">
                  <c:v>394402459</c:v>
                </c:pt>
                <c:pt idx="7888">
                  <c:v>394457379</c:v>
                </c:pt>
                <c:pt idx="7889">
                  <c:v>394503730</c:v>
                </c:pt>
                <c:pt idx="7890">
                  <c:v>394556001</c:v>
                </c:pt>
                <c:pt idx="7891">
                  <c:v>394605188</c:v>
                </c:pt>
                <c:pt idx="7892">
                  <c:v>394654571</c:v>
                </c:pt>
                <c:pt idx="7893">
                  <c:v>394706741</c:v>
                </c:pt>
                <c:pt idx="7894">
                  <c:v>394753119</c:v>
                </c:pt>
                <c:pt idx="7895">
                  <c:v>394808129</c:v>
                </c:pt>
                <c:pt idx="7896">
                  <c:v>394851748</c:v>
                </c:pt>
                <c:pt idx="7897">
                  <c:v>394909438</c:v>
                </c:pt>
                <c:pt idx="7898">
                  <c:v>394950787</c:v>
                </c:pt>
                <c:pt idx="7899">
                  <c:v>395010258</c:v>
                </c:pt>
                <c:pt idx="7900">
                  <c:v>395050099</c:v>
                </c:pt>
                <c:pt idx="7901">
                  <c:v>395110787</c:v>
                </c:pt>
                <c:pt idx="7902">
                  <c:v>395149788</c:v>
                </c:pt>
                <c:pt idx="7903">
                  <c:v>395210602</c:v>
                </c:pt>
                <c:pt idx="7904">
                  <c:v>395250126</c:v>
                </c:pt>
                <c:pt idx="7905">
                  <c:v>395310102</c:v>
                </c:pt>
                <c:pt idx="7906">
                  <c:v>395350787</c:v>
                </c:pt>
                <c:pt idx="7907">
                  <c:v>395409177</c:v>
                </c:pt>
                <c:pt idx="7908">
                  <c:v>395451868</c:v>
                </c:pt>
                <c:pt idx="7909">
                  <c:v>395507895</c:v>
                </c:pt>
                <c:pt idx="7910">
                  <c:v>395553236</c:v>
                </c:pt>
                <c:pt idx="7911">
                  <c:v>395606435</c:v>
                </c:pt>
                <c:pt idx="7912">
                  <c:v>395654787</c:v>
                </c:pt>
                <c:pt idx="7913">
                  <c:v>395704963</c:v>
                </c:pt>
                <c:pt idx="7914">
                  <c:v>395756204</c:v>
                </c:pt>
                <c:pt idx="7915">
                  <c:v>395803619</c:v>
                </c:pt>
                <c:pt idx="7916">
                  <c:v>395857570</c:v>
                </c:pt>
                <c:pt idx="7917">
                  <c:v>395902388</c:v>
                </c:pt>
                <c:pt idx="7918">
                  <c:v>395958671</c:v>
                </c:pt>
                <c:pt idx="7919">
                  <c:v>396001484</c:v>
                </c:pt>
                <c:pt idx="7920">
                  <c:v>396059333</c:v>
                </c:pt>
                <c:pt idx="7921">
                  <c:v>396101091</c:v>
                </c:pt>
                <c:pt idx="7922">
                  <c:v>396159488</c:v>
                </c:pt>
                <c:pt idx="7923">
                  <c:v>396201038</c:v>
                </c:pt>
                <c:pt idx="7924">
                  <c:v>396259233</c:v>
                </c:pt>
                <c:pt idx="7925">
                  <c:v>396301568</c:v>
                </c:pt>
                <c:pt idx="7926">
                  <c:v>396358486</c:v>
                </c:pt>
                <c:pt idx="7927">
                  <c:v>396402459</c:v>
                </c:pt>
                <c:pt idx="7928">
                  <c:v>396457403</c:v>
                </c:pt>
                <c:pt idx="7929">
                  <c:v>396503766</c:v>
                </c:pt>
                <c:pt idx="7930">
                  <c:v>396556024</c:v>
                </c:pt>
                <c:pt idx="7931">
                  <c:v>396605188</c:v>
                </c:pt>
                <c:pt idx="7932">
                  <c:v>396654590</c:v>
                </c:pt>
                <c:pt idx="7933">
                  <c:v>396706715</c:v>
                </c:pt>
                <c:pt idx="7934">
                  <c:v>396753119</c:v>
                </c:pt>
                <c:pt idx="7935">
                  <c:v>396808129</c:v>
                </c:pt>
                <c:pt idx="7936">
                  <c:v>396851774</c:v>
                </c:pt>
                <c:pt idx="7937">
                  <c:v>396909416</c:v>
                </c:pt>
                <c:pt idx="7938">
                  <c:v>396950787</c:v>
                </c:pt>
                <c:pt idx="7939">
                  <c:v>397010258</c:v>
                </c:pt>
                <c:pt idx="7940">
                  <c:v>397050067</c:v>
                </c:pt>
                <c:pt idx="7941">
                  <c:v>397110787</c:v>
                </c:pt>
                <c:pt idx="7942">
                  <c:v>397149784</c:v>
                </c:pt>
                <c:pt idx="7943">
                  <c:v>397210664</c:v>
                </c:pt>
                <c:pt idx="7944">
                  <c:v>397250099</c:v>
                </c:pt>
                <c:pt idx="7945">
                  <c:v>397310102</c:v>
                </c:pt>
                <c:pt idx="7946">
                  <c:v>397350787</c:v>
                </c:pt>
                <c:pt idx="7947">
                  <c:v>397409198</c:v>
                </c:pt>
                <c:pt idx="7948">
                  <c:v>397451895</c:v>
                </c:pt>
                <c:pt idx="7949">
                  <c:v>397507895</c:v>
                </c:pt>
                <c:pt idx="7950">
                  <c:v>397553236</c:v>
                </c:pt>
                <c:pt idx="7951">
                  <c:v>397606467</c:v>
                </c:pt>
                <c:pt idx="7952">
                  <c:v>397654787</c:v>
                </c:pt>
                <c:pt idx="7953">
                  <c:v>397704923</c:v>
                </c:pt>
                <c:pt idx="7954">
                  <c:v>397756223</c:v>
                </c:pt>
                <c:pt idx="7955">
                  <c:v>397803545</c:v>
                </c:pt>
                <c:pt idx="7956">
                  <c:v>397857588</c:v>
                </c:pt>
                <c:pt idx="7957">
                  <c:v>397902435</c:v>
                </c:pt>
                <c:pt idx="7958">
                  <c:v>397958646</c:v>
                </c:pt>
                <c:pt idx="7959">
                  <c:v>398001484</c:v>
                </c:pt>
                <c:pt idx="7960">
                  <c:v>398059333</c:v>
                </c:pt>
                <c:pt idx="7961">
                  <c:v>398101091</c:v>
                </c:pt>
                <c:pt idx="7962">
                  <c:v>398159488</c:v>
                </c:pt>
                <c:pt idx="7963">
                  <c:v>398201061</c:v>
                </c:pt>
                <c:pt idx="7964">
                  <c:v>398259192</c:v>
                </c:pt>
                <c:pt idx="7965">
                  <c:v>398301550</c:v>
                </c:pt>
                <c:pt idx="7966">
                  <c:v>398358467</c:v>
                </c:pt>
                <c:pt idx="7967">
                  <c:v>398402471</c:v>
                </c:pt>
                <c:pt idx="7968">
                  <c:v>398457403</c:v>
                </c:pt>
                <c:pt idx="7969">
                  <c:v>398503730</c:v>
                </c:pt>
                <c:pt idx="7970">
                  <c:v>398556024</c:v>
                </c:pt>
                <c:pt idx="7971">
                  <c:v>398605188</c:v>
                </c:pt>
                <c:pt idx="7972">
                  <c:v>398654571</c:v>
                </c:pt>
                <c:pt idx="7973">
                  <c:v>398706741</c:v>
                </c:pt>
                <c:pt idx="7974">
                  <c:v>398753145</c:v>
                </c:pt>
                <c:pt idx="7975">
                  <c:v>398808173</c:v>
                </c:pt>
                <c:pt idx="7976">
                  <c:v>398851774</c:v>
                </c:pt>
                <c:pt idx="7977">
                  <c:v>398909416</c:v>
                </c:pt>
                <c:pt idx="7978">
                  <c:v>398950787</c:v>
                </c:pt>
                <c:pt idx="7979">
                  <c:v>399010278</c:v>
                </c:pt>
                <c:pt idx="7980">
                  <c:v>399050067</c:v>
                </c:pt>
                <c:pt idx="7981">
                  <c:v>399110787</c:v>
                </c:pt>
                <c:pt idx="7982">
                  <c:v>399149814</c:v>
                </c:pt>
                <c:pt idx="7983">
                  <c:v>399210664</c:v>
                </c:pt>
                <c:pt idx="7984">
                  <c:v>399250067</c:v>
                </c:pt>
                <c:pt idx="7985">
                  <c:v>399310138</c:v>
                </c:pt>
                <c:pt idx="7986">
                  <c:v>399350810</c:v>
                </c:pt>
                <c:pt idx="7987">
                  <c:v>399409177</c:v>
                </c:pt>
                <c:pt idx="7988">
                  <c:v>399451854</c:v>
                </c:pt>
                <c:pt idx="7989">
                  <c:v>399507895</c:v>
                </c:pt>
                <c:pt idx="7990">
                  <c:v>399553236</c:v>
                </c:pt>
                <c:pt idx="7991">
                  <c:v>399606467</c:v>
                </c:pt>
                <c:pt idx="7992">
                  <c:v>399654787</c:v>
                </c:pt>
                <c:pt idx="7993">
                  <c:v>399704949</c:v>
                </c:pt>
                <c:pt idx="7994">
                  <c:v>399756253</c:v>
                </c:pt>
                <c:pt idx="7995">
                  <c:v>399803577</c:v>
                </c:pt>
                <c:pt idx="7996">
                  <c:v>399857564</c:v>
                </c:pt>
                <c:pt idx="7997">
                  <c:v>399902435</c:v>
                </c:pt>
                <c:pt idx="7998">
                  <c:v>399958671</c:v>
                </c:pt>
                <c:pt idx="7999">
                  <c:v>400001524</c:v>
                </c:pt>
                <c:pt idx="8000">
                  <c:v>400059333</c:v>
                </c:pt>
                <c:pt idx="8001">
                  <c:v>400101091</c:v>
                </c:pt>
                <c:pt idx="8002">
                  <c:v>400159488</c:v>
                </c:pt>
                <c:pt idx="8003">
                  <c:v>400201038</c:v>
                </c:pt>
                <c:pt idx="8004">
                  <c:v>400259192</c:v>
                </c:pt>
                <c:pt idx="8005">
                  <c:v>400301550</c:v>
                </c:pt>
                <c:pt idx="8006">
                  <c:v>400358443</c:v>
                </c:pt>
                <c:pt idx="8007">
                  <c:v>400402494</c:v>
                </c:pt>
                <c:pt idx="8008">
                  <c:v>400457447</c:v>
                </c:pt>
                <c:pt idx="8009">
                  <c:v>400503766</c:v>
                </c:pt>
                <c:pt idx="8010">
                  <c:v>400556024</c:v>
                </c:pt>
                <c:pt idx="8011">
                  <c:v>400605213</c:v>
                </c:pt>
                <c:pt idx="8012">
                  <c:v>400654549</c:v>
                </c:pt>
                <c:pt idx="8013">
                  <c:v>400706715</c:v>
                </c:pt>
                <c:pt idx="8014">
                  <c:v>400753145</c:v>
                </c:pt>
                <c:pt idx="8015">
                  <c:v>400808173</c:v>
                </c:pt>
                <c:pt idx="8016">
                  <c:v>400851800</c:v>
                </c:pt>
                <c:pt idx="8017">
                  <c:v>400909416</c:v>
                </c:pt>
                <c:pt idx="8018">
                  <c:v>400950787</c:v>
                </c:pt>
                <c:pt idx="8019">
                  <c:v>401010278</c:v>
                </c:pt>
                <c:pt idx="8020">
                  <c:v>401050126</c:v>
                </c:pt>
                <c:pt idx="8021">
                  <c:v>401110787</c:v>
                </c:pt>
                <c:pt idx="8022">
                  <c:v>401149814</c:v>
                </c:pt>
                <c:pt idx="8023">
                  <c:v>401210630</c:v>
                </c:pt>
                <c:pt idx="8024">
                  <c:v>401250099</c:v>
                </c:pt>
                <c:pt idx="8025">
                  <c:v>401310120</c:v>
                </c:pt>
                <c:pt idx="8026">
                  <c:v>401350810</c:v>
                </c:pt>
                <c:pt idx="8027">
                  <c:v>401409145</c:v>
                </c:pt>
                <c:pt idx="8028">
                  <c:v>401451895</c:v>
                </c:pt>
                <c:pt idx="8029">
                  <c:v>401507834</c:v>
                </c:pt>
                <c:pt idx="8030">
                  <c:v>401553198</c:v>
                </c:pt>
                <c:pt idx="8031">
                  <c:v>401606467</c:v>
                </c:pt>
                <c:pt idx="8032">
                  <c:v>401654787</c:v>
                </c:pt>
                <c:pt idx="8033">
                  <c:v>401704949</c:v>
                </c:pt>
                <c:pt idx="8034">
                  <c:v>401756281</c:v>
                </c:pt>
                <c:pt idx="8035">
                  <c:v>401803577</c:v>
                </c:pt>
                <c:pt idx="8036">
                  <c:v>401857564</c:v>
                </c:pt>
                <c:pt idx="8037">
                  <c:v>401902388</c:v>
                </c:pt>
                <c:pt idx="8038">
                  <c:v>401958787</c:v>
                </c:pt>
                <c:pt idx="8039">
                  <c:v>402001530</c:v>
                </c:pt>
                <c:pt idx="8040">
                  <c:v>402059333</c:v>
                </c:pt>
                <c:pt idx="8041">
                  <c:v>402101091</c:v>
                </c:pt>
                <c:pt idx="8042">
                  <c:v>402159519</c:v>
                </c:pt>
                <c:pt idx="8043">
                  <c:v>402201038</c:v>
                </c:pt>
                <c:pt idx="8044">
                  <c:v>402259233</c:v>
                </c:pt>
                <c:pt idx="8045">
                  <c:v>402301596</c:v>
                </c:pt>
                <c:pt idx="8046">
                  <c:v>402358467</c:v>
                </c:pt>
                <c:pt idx="8047">
                  <c:v>402402422</c:v>
                </c:pt>
                <c:pt idx="8048">
                  <c:v>402457380</c:v>
                </c:pt>
                <c:pt idx="8049">
                  <c:v>402503746</c:v>
                </c:pt>
                <c:pt idx="8050">
                  <c:v>402556047</c:v>
                </c:pt>
                <c:pt idx="8051">
                  <c:v>402605133</c:v>
                </c:pt>
                <c:pt idx="8052">
                  <c:v>402654563</c:v>
                </c:pt>
                <c:pt idx="8053">
                  <c:v>402706700</c:v>
                </c:pt>
                <c:pt idx="8054">
                  <c:v>402753119</c:v>
                </c:pt>
                <c:pt idx="8055">
                  <c:v>402808162</c:v>
                </c:pt>
                <c:pt idx="8056">
                  <c:v>402851774</c:v>
                </c:pt>
                <c:pt idx="8057">
                  <c:v>402909416</c:v>
                </c:pt>
                <c:pt idx="8058">
                  <c:v>402950787</c:v>
                </c:pt>
                <c:pt idx="8059">
                  <c:v>403010258</c:v>
                </c:pt>
                <c:pt idx="8060">
                  <c:v>403050067</c:v>
                </c:pt>
                <c:pt idx="8061">
                  <c:v>403110787</c:v>
                </c:pt>
                <c:pt idx="8062">
                  <c:v>403149784</c:v>
                </c:pt>
                <c:pt idx="8063">
                  <c:v>403210678</c:v>
                </c:pt>
                <c:pt idx="8064">
                  <c:v>403250099</c:v>
                </c:pt>
                <c:pt idx="8065">
                  <c:v>403310120</c:v>
                </c:pt>
                <c:pt idx="8066">
                  <c:v>403350787</c:v>
                </c:pt>
                <c:pt idx="8067">
                  <c:v>403409198</c:v>
                </c:pt>
                <c:pt idx="8068">
                  <c:v>403451863</c:v>
                </c:pt>
                <c:pt idx="8069">
                  <c:v>403507863</c:v>
                </c:pt>
                <c:pt idx="8070">
                  <c:v>403553204</c:v>
                </c:pt>
                <c:pt idx="8071">
                  <c:v>403606467</c:v>
                </c:pt>
                <c:pt idx="8072">
                  <c:v>403654787</c:v>
                </c:pt>
                <c:pt idx="8073">
                  <c:v>403704923</c:v>
                </c:pt>
                <c:pt idx="8074">
                  <c:v>403756223</c:v>
                </c:pt>
                <c:pt idx="8075">
                  <c:v>403803602</c:v>
                </c:pt>
                <c:pt idx="8076">
                  <c:v>403857564</c:v>
                </c:pt>
                <c:pt idx="8077">
                  <c:v>403902388</c:v>
                </c:pt>
                <c:pt idx="8078">
                  <c:v>403958671</c:v>
                </c:pt>
                <c:pt idx="8079">
                  <c:v>404001501</c:v>
                </c:pt>
                <c:pt idx="8080">
                  <c:v>404059333</c:v>
                </c:pt>
                <c:pt idx="8081">
                  <c:v>404101091</c:v>
                </c:pt>
                <c:pt idx="8082">
                  <c:v>404159473</c:v>
                </c:pt>
                <c:pt idx="8083">
                  <c:v>404201061</c:v>
                </c:pt>
                <c:pt idx="8084">
                  <c:v>404259233</c:v>
                </c:pt>
                <c:pt idx="8085">
                  <c:v>404301550</c:v>
                </c:pt>
                <c:pt idx="8086">
                  <c:v>404358435</c:v>
                </c:pt>
                <c:pt idx="8087">
                  <c:v>404402459</c:v>
                </c:pt>
                <c:pt idx="8088">
                  <c:v>404457379</c:v>
                </c:pt>
                <c:pt idx="8089">
                  <c:v>404503746</c:v>
                </c:pt>
                <c:pt idx="8090">
                  <c:v>404556024</c:v>
                </c:pt>
                <c:pt idx="8091">
                  <c:v>404605166</c:v>
                </c:pt>
                <c:pt idx="8092">
                  <c:v>404654549</c:v>
                </c:pt>
                <c:pt idx="8093">
                  <c:v>404706741</c:v>
                </c:pt>
                <c:pt idx="8094">
                  <c:v>404753145</c:v>
                </c:pt>
                <c:pt idx="8095">
                  <c:v>404808131</c:v>
                </c:pt>
                <c:pt idx="8096">
                  <c:v>404851800</c:v>
                </c:pt>
                <c:pt idx="8097">
                  <c:v>404909448</c:v>
                </c:pt>
                <c:pt idx="8098">
                  <c:v>404950787</c:v>
                </c:pt>
                <c:pt idx="8099">
                  <c:v>405010258</c:v>
                </c:pt>
                <c:pt idx="8100">
                  <c:v>405050081</c:v>
                </c:pt>
                <c:pt idx="8101">
                  <c:v>405110787</c:v>
                </c:pt>
                <c:pt idx="8102">
                  <c:v>405149820</c:v>
                </c:pt>
                <c:pt idx="8103">
                  <c:v>405210630</c:v>
                </c:pt>
                <c:pt idx="8104">
                  <c:v>405250126</c:v>
                </c:pt>
                <c:pt idx="8105">
                  <c:v>405310102</c:v>
                </c:pt>
                <c:pt idx="8106">
                  <c:v>405350787</c:v>
                </c:pt>
                <c:pt idx="8107">
                  <c:v>405409177</c:v>
                </c:pt>
                <c:pt idx="8108">
                  <c:v>405451925</c:v>
                </c:pt>
                <c:pt idx="8109">
                  <c:v>405507854</c:v>
                </c:pt>
                <c:pt idx="8110">
                  <c:v>405553236</c:v>
                </c:pt>
                <c:pt idx="8111">
                  <c:v>405606486</c:v>
                </c:pt>
                <c:pt idx="8112">
                  <c:v>405654787</c:v>
                </c:pt>
                <c:pt idx="8113">
                  <c:v>405704955</c:v>
                </c:pt>
                <c:pt idx="8114">
                  <c:v>405756204</c:v>
                </c:pt>
                <c:pt idx="8115">
                  <c:v>405803602</c:v>
                </c:pt>
                <c:pt idx="8116">
                  <c:v>405857613</c:v>
                </c:pt>
                <c:pt idx="8117">
                  <c:v>405902388</c:v>
                </c:pt>
                <c:pt idx="8118">
                  <c:v>405958646</c:v>
                </c:pt>
                <c:pt idx="8119">
                  <c:v>406001469</c:v>
                </c:pt>
                <c:pt idx="8120">
                  <c:v>406059333</c:v>
                </c:pt>
                <c:pt idx="8121">
                  <c:v>406101091</c:v>
                </c:pt>
                <c:pt idx="8122">
                  <c:v>406159488</c:v>
                </c:pt>
                <c:pt idx="8123">
                  <c:v>406201038</c:v>
                </c:pt>
                <c:pt idx="8124">
                  <c:v>406259256</c:v>
                </c:pt>
                <c:pt idx="8125">
                  <c:v>406301568</c:v>
                </c:pt>
                <c:pt idx="8126">
                  <c:v>406358513</c:v>
                </c:pt>
                <c:pt idx="8127">
                  <c:v>406402494</c:v>
                </c:pt>
                <c:pt idx="8128">
                  <c:v>406457403</c:v>
                </c:pt>
                <c:pt idx="8129">
                  <c:v>406503725</c:v>
                </c:pt>
                <c:pt idx="8130">
                  <c:v>406556001</c:v>
                </c:pt>
                <c:pt idx="8131">
                  <c:v>406605188</c:v>
                </c:pt>
                <c:pt idx="8132">
                  <c:v>406654541</c:v>
                </c:pt>
                <c:pt idx="8133">
                  <c:v>406706700</c:v>
                </c:pt>
                <c:pt idx="8134">
                  <c:v>406753177</c:v>
                </c:pt>
                <c:pt idx="8135">
                  <c:v>406808164</c:v>
                </c:pt>
                <c:pt idx="8136">
                  <c:v>406851774</c:v>
                </c:pt>
                <c:pt idx="8137">
                  <c:v>406909438</c:v>
                </c:pt>
                <c:pt idx="8138">
                  <c:v>406950787</c:v>
                </c:pt>
                <c:pt idx="8139">
                  <c:v>407010278</c:v>
                </c:pt>
                <c:pt idx="8140">
                  <c:v>407050099</c:v>
                </c:pt>
                <c:pt idx="8141">
                  <c:v>407110787</c:v>
                </c:pt>
                <c:pt idx="8142">
                  <c:v>407149784</c:v>
                </c:pt>
                <c:pt idx="8143">
                  <c:v>407210664</c:v>
                </c:pt>
                <c:pt idx="8144">
                  <c:v>407250126</c:v>
                </c:pt>
                <c:pt idx="8145">
                  <c:v>407310102</c:v>
                </c:pt>
                <c:pt idx="8146">
                  <c:v>407350787</c:v>
                </c:pt>
                <c:pt idx="8147">
                  <c:v>407409177</c:v>
                </c:pt>
                <c:pt idx="8148">
                  <c:v>407451854</c:v>
                </c:pt>
                <c:pt idx="8149">
                  <c:v>407507895</c:v>
                </c:pt>
                <c:pt idx="8150">
                  <c:v>407553245</c:v>
                </c:pt>
                <c:pt idx="8151">
                  <c:v>407606448</c:v>
                </c:pt>
                <c:pt idx="8152">
                  <c:v>407654787</c:v>
                </c:pt>
                <c:pt idx="8153">
                  <c:v>407704923</c:v>
                </c:pt>
                <c:pt idx="8154">
                  <c:v>407756253</c:v>
                </c:pt>
                <c:pt idx="8155">
                  <c:v>407803558</c:v>
                </c:pt>
                <c:pt idx="8156">
                  <c:v>407857640</c:v>
                </c:pt>
                <c:pt idx="8157">
                  <c:v>407902435</c:v>
                </c:pt>
                <c:pt idx="8158">
                  <c:v>407958634</c:v>
                </c:pt>
                <c:pt idx="8159">
                  <c:v>408001501</c:v>
                </c:pt>
                <c:pt idx="8160">
                  <c:v>408059299</c:v>
                </c:pt>
                <c:pt idx="8161">
                  <c:v>408101091</c:v>
                </c:pt>
                <c:pt idx="8162">
                  <c:v>408159473</c:v>
                </c:pt>
                <c:pt idx="8163">
                  <c:v>408201038</c:v>
                </c:pt>
                <c:pt idx="8164">
                  <c:v>408259192</c:v>
                </c:pt>
                <c:pt idx="8165">
                  <c:v>408301534</c:v>
                </c:pt>
                <c:pt idx="8166">
                  <c:v>408358513</c:v>
                </c:pt>
                <c:pt idx="8167">
                  <c:v>408402494</c:v>
                </c:pt>
                <c:pt idx="8168">
                  <c:v>408457403</c:v>
                </c:pt>
                <c:pt idx="8169">
                  <c:v>408503725</c:v>
                </c:pt>
                <c:pt idx="8170">
                  <c:v>408556024</c:v>
                </c:pt>
                <c:pt idx="8171">
                  <c:v>408605188</c:v>
                </c:pt>
                <c:pt idx="8172">
                  <c:v>408654549</c:v>
                </c:pt>
                <c:pt idx="8173">
                  <c:v>408706700</c:v>
                </c:pt>
                <c:pt idx="8174">
                  <c:v>408753145</c:v>
                </c:pt>
                <c:pt idx="8175">
                  <c:v>408808164</c:v>
                </c:pt>
                <c:pt idx="8176">
                  <c:v>408851800</c:v>
                </c:pt>
                <c:pt idx="8177">
                  <c:v>408909416</c:v>
                </c:pt>
                <c:pt idx="8178">
                  <c:v>408950787</c:v>
                </c:pt>
                <c:pt idx="8179">
                  <c:v>409010306</c:v>
                </c:pt>
                <c:pt idx="8180">
                  <c:v>409050044</c:v>
                </c:pt>
                <c:pt idx="8181">
                  <c:v>409110787</c:v>
                </c:pt>
                <c:pt idx="8182">
                  <c:v>409149820</c:v>
                </c:pt>
                <c:pt idx="8183">
                  <c:v>409210664</c:v>
                </c:pt>
                <c:pt idx="8184">
                  <c:v>409250099</c:v>
                </c:pt>
                <c:pt idx="8185">
                  <c:v>409310102</c:v>
                </c:pt>
                <c:pt idx="8186">
                  <c:v>409350810</c:v>
                </c:pt>
                <c:pt idx="8187">
                  <c:v>409409145</c:v>
                </c:pt>
                <c:pt idx="8188">
                  <c:v>409451854</c:v>
                </c:pt>
                <c:pt idx="8189">
                  <c:v>409507863</c:v>
                </c:pt>
                <c:pt idx="8190">
                  <c:v>409553270</c:v>
                </c:pt>
                <c:pt idx="8191">
                  <c:v>409606513</c:v>
                </c:pt>
                <c:pt idx="8192">
                  <c:v>409654787</c:v>
                </c:pt>
                <c:pt idx="8193">
                  <c:v>409704923</c:v>
                </c:pt>
                <c:pt idx="8194">
                  <c:v>409756253</c:v>
                </c:pt>
                <c:pt idx="8195">
                  <c:v>409803577</c:v>
                </c:pt>
                <c:pt idx="8196">
                  <c:v>409857613</c:v>
                </c:pt>
                <c:pt idx="8197">
                  <c:v>409902388</c:v>
                </c:pt>
                <c:pt idx="8198">
                  <c:v>409958787</c:v>
                </c:pt>
                <c:pt idx="8199">
                  <c:v>410001524</c:v>
                </c:pt>
                <c:pt idx="8200">
                  <c:v>410059333</c:v>
                </c:pt>
                <c:pt idx="8201">
                  <c:v>410101091</c:v>
                </c:pt>
                <c:pt idx="8202">
                  <c:v>410159544</c:v>
                </c:pt>
                <c:pt idx="8203">
                  <c:v>410201038</c:v>
                </c:pt>
                <c:pt idx="8204">
                  <c:v>410259192</c:v>
                </c:pt>
                <c:pt idx="8205">
                  <c:v>410301550</c:v>
                </c:pt>
                <c:pt idx="8206">
                  <c:v>410358443</c:v>
                </c:pt>
                <c:pt idx="8207">
                  <c:v>410402422</c:v>
                </c:pt>
                <c:pt idx="8208">
                  <c:v>410457403</c:v>
                </c:pt>
                <c:pt idx="8209">
                  <c:v>410503746</c:v>
                </c:pt>
                <c:pt idx="8210">
                  <c:v>410556001</c:v>
                </c:pt>
                <c:pt idx="8211">
                  <c:v>410605213</c:v>
                </c:pt>
                <c:pt idx="8212">
                  <c:v>410654541</c:v>
                </c:pt>
                <c:pt idx="8213">
                  <c:v>410706680</c:v>
                </c:pt>
                <c:pt idx="8214">
                  <c:v>410753145</c:v>
                </c:pt>
                <c:pt idx="8215">
                  <c:v>410808164</c:v>
                </c:pt>
                <c:pt idx="8216">
                  <c:v>410851821</c:v>
                </c:pt>
                <c:pt idx="8217">
                  <c:v>410909389</c:v>
                </c:pt>
                <c:pt idx="8218">
                  <c:v>410950787</c:v>
                </c:pt>
                <c:pt idx="8219">
                  <c:v>411010258</c:v>
                </c:pt>
                <c:pt idx="8220">
                  <c:v>411050067</c:v>
                </c:pt>
                <c:pt idx="8221">
                  <c:v>411110787</c:v>
                </c:pt>
                <c:pt idx="8222">
                  <c:v>411149820</c:v>
                </c:pt>
                <c:pt idx="8223">
                  <c:v>411210602</c:v>
                </c:pt>
                <c:pt idx="8224">
                  <c:v>411250099</c:v>
                </c:pt>
                <c:pt idx="8225">
                  <c:v>411310138</c:v>
                </c:pt>
                <c:pt idx="8226">
                  <c:v>411350787</c:v>
                </c:pt>
                <c:pt idx="8227">
                  <c:v>411409145</c:v>
                </c:pt>
                <c:pt idx="8228">
                  <c:v>411451854</c:v>
                </c:pt>
                <c:pt idx="8229">
                  <c:v>411507821</c:v>
                </c:pt>
                <c:pt idx="8230">
                  <c:v>411553204</c:v>
                </c:pt>
                <c:pt idx="8231">
                  <c:v>411606443</c:v>
                </c:pt>
                <c:pt idx="8232">
                  <c:v>411654787</c:v>
                </c:pt>
                <c:pt idx="8233">
                  <c:v>411704949</c:v>
                </c:pt>
                <c:pt idx="8234">
                  <c:v>411756253</c:v>
                </c:pt>
                <c:pt idx="8235">
                  <c:v>411803558</c:v>
                </c:pt>
                <c:pt idx="8236">
                  <c:v>411857588</c:v>
                </c:pt>
                <c:pt idx="8237">
                  <c:v>411902388</c:v>
                </c:pt>
                <c:pt idx="8238">
                  <c:v>411958787</c:v>
                </c:pt>
                <c:pt idx="8239">
                  <c:v>412001524</c:v>
                </c:pt>
                <c:pt idx="8240">
                  <c:v>412059333</c:v>
                </c:pt>
                <c:pt idx="8241">
                  <c:v>412101091</c:v>
                </c:pt>
                <c:pt idx="8242">
                  <c:v>412159488</c:v>
                </c:pt>
                <c:pt idx="8243">
                  <c:v>412200997</c:v>
                </c:pt>
                <c:pt idx="8244">
                  <c:v>412259233</c:v>
                </c:pt>
                <c:pt idx="8245">
                  <c:v>412301596</c:v>
                </c:pt>
                <c:pt idx="8246">
                  <c:v>412358467</c:v>
                </c:pt>
                <c:pt idx="8247">
                  <c:v>412402459</c:v>
                </c:pt>
                <c:pt idx="8248">
                  <c:v>412457379</c:v>
                </c:pt>
                <c:pt idx="8249">
                  <c:v>412503766</c:v>
                </c:pt>
                <c:pt idx="8250">
                  <c:v>412556024</c:v>
                </c:pt>
                <c:pt idx="8251">
                  <c:v>412605166</c:v>
                </c:pt>
                <c:pt idx="8252">
                  <c:v>412654563</c:v>
                </c:pt>
                <c:pt idx="8253">
                  <c:v>412706678</c:v>
                </c:pt>
                <c:pt idx="8254">
                  <c:v>412753145</c:v>
                </c:pt>
                <c:pt idx="8255">
                  <c:v>412808164</c:v>
                </c:pt>
                <c:pt idx="8256">
                  <c:v>412851774</c:v>
                </c:pt>
                <c:pt idx="8257">
                  <c:v>412909438</c:v>
                </c:pt>
                <c:pt idx="8258">
                  <c:v>412950787</c:v>
                </c:pt>
                <c:pt idx="8259">
                  <c:v>413010258</c:v>
                </c:pt>
                <c:pt idx="8260">
                  <c:v>413050081</c:v>
                </c:pt>
                <c:pt idx="8261">
                  <c:v>413110787</c:v>
                </c:pt>
                <c:pt idx="8262">
                  <c:v>413149838</c:v>
                </c:pt>
                <c:pt idx="8263">
                  <c:v>413210630</c:v>
                </c:pt>
                <c:pt idx="8264">
                  <c:v>413250126</c:v>
                </c:pt>
                <c:pt idx="8265">
                  <c:v>413310106</c:v>
                </c:pt>
                <c:pt idx="8266">
                  <c:v>413350787</c:v>
                </c:pt>
                <c:pt idx="8267">
                  <c:v>413409177</c:v>
                </c:pt>
                <c:pt idx="8268">
                  <c:v>413451925</c:v>
                </c:pt>
                <c:pt idx="8269">
                  <c:v>413507834</c:v>
                </c:pt>
                <c:pt idx="8270">
                  <c:v>413553236</c:v>
                </c:pt>
                <c:pt idx="8271">
                  <c:v>413606435</c:v>
                </c:pt>
                <c:pt idx="8272">
                  <c:v>413654787</c:v>
                </c:pt>
                <c:pt idx="8273">
                  <c:v>413704923</c:v>
                </c:pt>
                <c:pt idx="8274">
                  <c:v>413756253</c:v>
                </c:pt>
                <c:pt idx="8275">
                  <c:v>413803577</c:v>
                </c:pt>
                <c:pt idx="8276">
                  <c:v>413857588</c:v>
                </c:pt>
                <c:pt idx="8277">
                  <c:v>413902388</c:v>
                </c:pt>
                <c:pt idx="8278">
                  <c:v>413958646</c:v>
                </c:pt>
                <c:pt idx="8279">
                  <c:v>414001469</c:v>
                </c:pt>
                <c:pt idx="8280">
                  <c:v>414059357</c:v>
                </c:pt>
                <c:pt idx="8281">
                  <c:v>414101091</c:v>
                </c:pt>
                <c:pt idx="8282">
                  <c:v>414159473</c:v>
                </c:pt>
                <c:pt idx="8283">
                  <c:v>414201012</c:v>
                </c:pt>
                <c:pt idx="8284">
                  <c:v>414259233</c:v>
                </c:pt>
                <c:pt idx="8285">
                  <c:v>414301568</c:v>
                </c:pt>
                <c:pt idx="8286">
                  <c:v>414358467</c:v>
                </c:pt>
                <c:pt idx="8287">
                  <c:v>414402436</c:v>
                </c:pt>
                <c:pt idx="8288">
                  <c:v>414457355</c:v>
                </c:pt>
                <c:pt idx="8289">
                  <c:v>414503725</c:v>
                </c:pt>
                <c:pt idx="8290">
                  <c:v>414556001</c:v>
                </c:pt>
                <c:pt idx="8291">
                  <c:v>414605188</c:v>
                </c:pt>
                <c:pt idx="8292">
                  <c:v>414654571</c:v>
                </c:pt>
                <c:pt idx="8293">
                  <c:v>414706741</c:v>
                </c:pt>
                <c:pt idx="8294">
                  <c:v>414753145</c:v>
                </c:pt>
                <c:pt idx="8295">
                  <c:v>414808119</c:v>
                </c:pt>
                <c:pt idx="8296">
                  <c:v>414851800</c:v>
                </c:pt>
                <c:pt idx="8297">
                  <c:v>414909438</c:v>
                </c:pt>
                <c:pt idx="8298">
                  <c:v>414950787</c:v>
                </c:pt>
                <c:pt idx="8299">
                  <c:v>415010258</c:v>
                </c:pt>
                <c:pt idx="8300">
                  <c:v>415050081</c:v>
                </c:pt>
                <c:pt idx="8301">
                  <c:v>415110787</c:v>
                </c:pt>
                <c:pt idx="8302">
                  <c:v>415149788</c:v>
                </c:pt>
                <c:pt idx="8303">
                  <c:v>415210664</c:v>
                </c:pt>
                <c:pt idx="8304">
                  <c:v>415250126</c:v>
                </c:pt>
                <c:pt idx="8305">
                  <c:v>415310078</c:v>
                </c:pt>
                <c:pt idx="8306">
                  <c:v>415350787</c:v>
                </c:pt>
                <c:pt idx="8307">
                  <c:v>415409177</c:v>
                </c:pt>
                <c:pt idx="8308">
                  <c:v>415451895</c:v>
                </c:pt>
                <c:pt idx="8309">
                  <c:v>415507834</c:v>
                </c:pt>
                <c:pt idx="8310">
                  <c:v>415553236</c:v>
                </c:pt>
                <c:pt idx="8311">
                  <c:v>415606435</c:v>
                </c:pt>
                <c:pt idx="8312">
                  <c:v>415654787</c:v>
                </c:pt>
                <c:pt idx="8313">
                  <c:v>415704923</c:v>
                </c:pt>
                <c:pt idx="8314">
                  <c:v>415756204</c:v>
                </c:pt>
                <c:pt idx="8315">
                  <c:v>415803577</c:v>
                </c:pt>
                <c:pt idx="8316">
                  <c:v>415857640</c:v>
                </c:pt>
                <c:pt idx="8317">
                  <c:v>415902435</c:v>
                </c:pt>
                <c:pt idx="8318">
                  <c:v>415958634</c:v>
                </c:pt>
                <c:pt idx="8319">
                  <c:v>416001469</c:v>
                </c:pt>
                <c:pt idx="8320">
                  <c:v>416059374</c:v>
                </c:pt>
                <c:pt idx="8321">
                  <c:v>416101091</c:v>
                </c:pt>
                <c:pt idx="8322">
                  <c:v>416159488</c:v>
                </c:pt>
                <c:pt idx="8323">
                  <c:v>416201038</c:v>
                </c:pt>
                <c:pt idx="8324">
                  <c:v>416259274</c:v>
                </c:pt>
                <c:pt idx="8325">
                  <c:v>416301568</c:v>
                </c:pt>
                <c:pt idx="8326">
                  <c:v>416358486</c:v>
                </c:pt>
                <c:pt idx="8327">
                  <c:v>416402494</c:v>
                </c:pt>
                <c:pt idx="8328">
                  <c:v>416457412</c:v>
                </c:pt>
                <c:pt idx="8329">
                  <c:v>416503690</c:v>
                </c:pt>
                <c:pt idx="8330">
                  <c:v>416556001</c:v>
                </c:pt>
                <c:pt idx="8331">
                  <c:v>416605188</c:v>
                </c:pt>
                <c:pt idx="8332">
                  <c:v>416654610</c:v>
                </c:pt>
                <c:pt idx="8333">
                  <c:v>416706680</c:v>
                </c:pt>
                <c:pt idx="8334">
                  <c:v>416753177</c:v>
                </c:pt>
                <c:pt idx="8335">
                  <c:v>416808164</c:v>
                </c:pt>
                <c:pt idx="8336">
                  <c:v>416851774</c:v>
                </c:pt>
                <c:pt idx="8337">
                  <c:v>416909416</c:v>
                </c:pt>
                <c:pt idx="8338">
                  <c:v>416950787</c:v>
                </c:pt>
                <c:pt idx="8339">
                  <c:v>417010258</c:v>
                </c:pt>
                <c:pt idx="8340">
                  <c:v>417050126</c:v>
                </c:pt>
                <c:pt idx="8341">
                  <c:v>417110787</c:v>
                </c:pt>
                <c:pt idx="8342">
                  <c:v>417149814</c:v>
                </c:pt>
                <c:pt idx="8343">
                  <c:v>417210664</c:v>
                </c:pt>
                <c:pt idx="8344">
                  <c:v>417250099</c:v>
                </c:pt>
                <c:pt idx="8345">
                  <c:v>417310106</c:v>
                </c:pt>
                <c:pt idx="8346">
                  <c:v>417350810</c:v>
                </c:pt>
                <c:pt idx="8347">
                  <c:v>417409145</c:v>
                </c:pt>
                <c:pt idx="8348">
                  <c:v>417451854</c:v>
                </c:pt>
                <c:pt idx="8349">
                  <c:v>417507863</c:v>
                </c:pt>
                <c:pt idx="8350">
                  <c:v>417553270</c:v>
                </c:pt>
                <c:pt idx="8351">
                  <c:v>417606467</c:v>
                </c:pt>
                <c:pt idx="8352">
                  <c:v>417654787</c:v>
                </c:pt>
                <c:pt idx="8353">
                  <c:v>417704923</c:v>
                </c:pt>
                <c:pt idx="8354">
                  <c:v>417756253</c:v>
                </c:pt>
                <c:pt idx="8355">
                  <c:v>417803558</c:v>
                </c:pt>
                <c:pt idx="8356">
                  <c:v>417857640</c:v>
                </c:pt>
                <c:pt idx="8357">
                  <c:v>417902435</c:v>
                </c:pt>
                <c:pt idx="8358">
                  <c:v>417958671</c:v>
                </c:pt>
                <c:pt idx="8359">
                  <c:v>418001501</c:v>
                </c:pt>
                <c:pt idx="8360">
                  <c:v>418059305</c:v>
                </c:pt>
                <c:pt idx="8361">
                  <c:v>418101091</c:v>
                </c:pt>
                <c:pt idx="8362">
                  <c:v>418159519</c:v>
                </c:pt>
                <c:pt idx="8363">
                  <c:v>418201061</c:v>
                </c:pt>
                <c:pt idx="8364">
                  <c:v>418259233</c:v>
                </c:pt>
                <c:pt idx="8365">
                  <c:v>418301568</c:v>
                </c:pt>
                <c:pt idx="8366">
                  <c:v>418358467</c:v>
                </c:pt>
                <c:pt idx="8367">
                  <c:v>418402459</c:v>
                </c:pt>
                <c:pt idx="8368">
                  <c:v>418457403</c:v>
                </c:pt>
                <c:pt idx="8369">
                  <c:v>418503725</c:v>
                </c:pt>
                <c:pt idx="8370">
                  <c:v>418556024</c:v>
                </c:pt>
                <c:pt idx="8371">
                  <c:v>418605188</c:v>
                </c:pt>
                <c:pt idx="8372">
                  <c:v>418654541</c:v>
                </c:pt>
                <c:pt idx="8373">
                  <c:v>418706700</c:v>
                </c:pt>
                <c:pt idx="8374">
                  <c:v>418753177</c:v>
                </c:pt>
                <c:pt idx="8375">
                  <c:v>418808198</c:v>
                </c:pt>
                <c:pt idx="8376">
                  <c:v>418851821</c:v>
                </c:pt>
                <c:pt idx="8377">
                  <c:v>418909364</c:v>
                </c:pt>
                <c:pt idx="8378">
                  <c:v>418950787</c:v>
                </c:pt>
                <c:pt idx="8379">
                  <c:v>419010306</c:v>
                </c:pt>
                <c:pt idx="8380">
                  <c:v>419050067</c:v>
                </c:pt>
                <c:pt idx="8381">
                  <c:v>419110787</c:v>
                </c:pt>
                <c:pt idx="8382">
                  <c:v>419149838</c:v>
                </c:pt>
                <c:pt idx="8383">
                  <c:v>419210630</c:v>
                </c:pt>
                <c:pt idx="8384">
                  <c:v>419250099</c:v>
                </c:pt>
                <c:pt idx="8385">
                  <c:v>419310109</c:v>
                </c:pt>
                <c:pt idx="8386">
                  <c:v>419350830</c:v>
                </c:pt>
                <c:pt idx="8387">
                  <c:v>419409145</c:v>
                </c:pt>
                <c:pt idx="8388">
                  <c:v>419451868</c:v>
                </c:pt>
                <c:pt idx="8389">
                  <c:v>419507834</c:v>
                </c:pt>
                <c:pt idx="8390">
                  <c:v>419553270</c:v>
                </c:pt>
                <c:pt idx="8391">
                  <c:v>419606486</c:v>
                </c:pt>
                <c:pt idx="8392">
                  <c:v>419654787</c:v>
                </c:pt>
                <c:pt idx="8393">
                  <c:v>419704923</c:v>
                </c:pt>
                <c:pt idx="8394">
                  <c:v>419756262</c:v>
                </c:pt>
                <c:pt idx="8395">
                  <c:v>419803558</c:v>
                </c:pt>
                <c:pt idx="8396">
                  <c:v>419857613</c:v>
                </c:pt>
                <c:pt idx="8397">
                  <c:v>419902388</c:v>
                </c:pt>
                <c:pt idx="8398">
                  <c:v>419958787</c:v>
                </c:pt>
                <c:pt idx="8399">
                  <c:v>420001484</c:v>
                </c:pt>
                <c:pt idx="8400">
                  <c:v>420059333</c:v>
                </c:pt>
                <c:pt idx="8401">
                  <c:v>420101091</c:v>
                </c:pt>
                <c:pt idx="8402">
                  <c:v>420159567</c:v>
                </c:pt>
                <c:pt idx="8403">
                  <c:v>420201038</c:v>
                </c:pt>
                <c:pt idx="8404">
                  <c:v>420259256</c:v>
                </c:pt>
                <c:pt idx="8405">
                  <c:v>420301550</c:v>
                </c:pt>
                <c:pt idx="8406">
                  <c:v>420358467</c:v>
                </c:pt>
                <c:pt idx="8407">
                  <c:v>420402459</c:v>
                </c:pt>
                <c:pt idx="8408">
                  <c:v>420457412</c:v>
                </c:pt>
                <c:pt idx="8409">
                  <c:v>420503730</c:v>
                </c:pt>
                <c:pt idx="8410">
                  <c:v>420556027</c:v>
                </c:pt>
                <c:pt idx="8411">
                  <c:v>420605166</c:v>
                </c:pt>
                <c:pt idx="8412">
                  <c:v>420654571</c:v>
                </c:pt>
                <c:pt idx="8413">
                  <c:v>420706741</c:v>
                </c:pt>
                <c:pt idx="8414">
                  <c:v>420753145</c:v>
                </c:pt>
                <c:pt idx="8415">
                  <c:v>420808139</c:v>
                </c:pt>
                <c:pt idx="8416">
                  <c:v>420851821</c:v>
                </c:pt>
                <c:pt idx="8417">
                  <c:v>420909416</c:v>
                </c:pt>
                <c:pt idx="8418">
                  <c:v>420950787</c:v>
                </c:pt>
                <c:pt idx="8419">
                  <c:v>421010258</c:v>
                </c:pt>
                <c:pt idx="8420">
                  <c:v>421050099</c:v>
                </c:pt>
                <c:pt idx="8421">
                  <c:v>421110787</c:v>
                </c:pt>
                <c:pt idx="8422">
                  <c:v>421149820</c:v>
                </c:pt>
                <c:pt idx="8423">
                  <c:v>421210602</c:v>
                </c:pt>
                <c:pt idx="8424">
                  <c:v>421250126</c:v>
                </c:pt>
                <c:pt idx="8425">
                  <c:v>421310106</c:v>
                </c:pt>
                <c:pt idx="8426">
                  <c:v>421350787</c:v>
                </c:pt>
                <c:pt idx="8427">
                  <c:v>421409145</c:v>
                </c:pt>
                <c:pt idx="8428">
                  <c:v>421451895</c:v>
                </c:pt>
                <c:pt idx="8429">
                  <c:v>421507821</c:v>
                </c:pt>
                <c:pt idx="8430">
                  <c:v>421553236</c:v>
                </c:pt>
                <c:pt idx="8431">
                  <c:v>421606448</c:v>
                </c:pt>
                <c:pt idx="8432">
                  <c:v>421654787</c:v>
                </c:pt>
                <c:pt idx="8433">
                  <c:v>421704949</c:v>
                </c:pt>
                <c:pt idx="8434">
                  <c:v>421756253</c:v>
                </c:pt>
                <c:pt idx="8435">
                  <c:v>421803577</c:v>
                </c:pt>
                <c:pt idx="8436">
                  <c:v>421857613</c:v>
                </c:pt>
                <c:pt idx="8437">
                  <c:v>421902388</c:v>
                </c:pt>
                <c:pt idx="8438">
                  <c:v>421958787</c:v>
                </c:pt>
                <c:pt idx="8439">
                  <c:v>422001501</c:v>
                </c:pt>
                <c:pt idx="8440">
                  <c:v>422059333</c:v>
                </c:pt>
                <c:pt idx="8441">
                  <c:v>422101091</c:v>
                </c:pt>
                <c:pt idx="8442">
                  <c:v>422159519</c:v>
                </c:pt>
                <c:pt idx="8443">
                  <c:v>422201012</c:v>
                </c:pt>
                <c:pt idx="8444">
                  <c:v>422259233</c:v>
                </c:pt>
                <c:pt idx="8445">
                  <c:v>422301596</c:v>
                </c:pt>
                <c:pt idx="8446">
                  <c:v>422358443</c:v>
                </c:pt>
                <c:pt idx="8447">
                  <c:v>422402459</c:v>
                </c:pt>
                <c:pt idx="8448">
                  <c:v>422457403</c:v>
                </c:pt>
                <c:pt idx="8449">
                  <c:v>422503746</c:v>
                </c:pt>
                <c:pt idx="8450">
                  <c:v>422556024</c:v>
                </c:pt>
                <c:pt idx="8451">
                  <c:v>422605154</c:v>
                </c:pt>
                <c:pt idx="8452">
                  <c:v>422654571</c:v>
                </c:pt>
                <c:pt idx="8453">
                  <c:v>422706761</c:v>
                </c:pt>
                <c:pt idx="8454">
                  <c:v>422753119</c:v>
                </c:pt>
                <c:pt idx="8455">
                  <c:v>422808164</c:v>
                </c:pt>
                <c:pt idx="8456">
                  <c:v>422851748</c:v>
                </c:pt>
                <c:pt idx="8457">
                  <c:v>422909438</c:v>
                </c:pt>
                <c:pt idx="8458">
                  <c:v>422950787</c:v>
                </c:pt>
                <c:pt idx="8459">
                  <c:v>423010258</c:v>
                </c:pt>
                <c:pt idx="8460">
                  <c:v>423050081</c:v>
                </c:pt>
                <c:pt idx="8461">
                  <c:v>423110787</c:v>
                </c:pt>
                <c:pt idx="8462">
                  <c:v>423149739</c:v>
                </c:pt>
                <c:pt idx="8463">
                  <c:v>423210602</c:v>
                </c:pt>
                <c:pt idx="8464">
                  <c:v>423250099</c:v>
                </c:pt>
                <c:pt idx="8465">
                  <c:v>423310113</c:v>
                </c:pt>
                <c:pt idx="8466">
                  <c:v>423350787</c:v>
                </c:pt>
                <c:pt idx="8467">
                  <c:v>423409177</c:v>
                </c:pt>
                <c:pt idx="8468">
                  <c:v>423451863</c:v>
                </c:pt>
                <c:pt idx="8469">
                  <c:v>423507895</c:v>
                </c:pt>
                <c:pt idx="8470">
                  <c:v>423553236</c:v>
                </c:pt>
                <c:pt idx="8471">
                  <c:v>423606448</c:v>
                </c:pt>
                <c:pt idx="8472">
                  <c:v>423654787</c:v>
                </c:pt>
                <c:pt idx="8473">
                  <c:v>423704949</c:v>
                </c:pt>
                <c:pt idx="8474">
                  <c:v>423756223</c:v>
                </c:pt>
                <c:pt idx="8475">
                  <c:v>423803602</c:v>
                </c:pt>
                <c:pt idx="8476">
                  <c:v>423857640</c:v>
                </c:pt>
                <c:pt idx="8477">
                  <c:v>423902435</c:v>
                </c:pt>
                <c:pt idx="8478">
                  <c:v>423958634</c:v>
                </c:pt>
                <c:pt idx="8479">
                  <c:v>424001501</c:v>
                </c:pt>
                <c:pt idx="8480">
                  <c:v>424059357</c:v>
                </c:pt>
                <c:pt idx="8481">
                  <c:v>424101091</c:v>
                </c:pt>
                <c:pt idx="8482">
                  <c:v>424159488</c:v>
                </c:pt>
                <c:pt idx="8483">
                  <c:v>424201038</c:v>
                </c:pt>
                <c:pt idx="8484">
                  <c:v>424259233</c:v>
                </c:pt>
                <c:pt idx="8485">
                  <c:v>424301568</c:v>
                </c:pt>
                <c:pt idx="8486">
                  <c:v>424358467</c:v>
                </c:pt>
                <c:pt idx="8487">
                  <c:v>424402471</c:v>
                </c:pt>
                <c:pt idx="8488">
                  <c:v>424457355</c:v>
                </c:pt>
                <c:pt idx="8489">
                  <c:v>424503746</c:v>
                </c:pt>
                <c:pt idx="8490">
                  <c:v>424556001</c:v>
                </c:pt>
                <c:pt idx="8491">
                  <c:v>424605213</c:v>
                </c:pt>
                <c:pt idx="8492">
                  <c:v>424654563</c:v>
                </c:pt>
                <c:pt idx="8493">
                  <c:v>424706741</c:v>
                </c:pt>
                <c:pt idx="8494">
                  <c:v>424753145</c:v>
                </c:pt>
                <c:pt idx="8495">
                  <c:v>424808164</c:v>
                </c:pt>
                <c:pt idx="8496">
                  <c:v>424851774</c:v>
                </c:pt>
                <c:pt idx="8497">
                  <c:v>424909479</c:v>
                </c:pt>
                <c:pt idx="8498">
                  <c:v>424950787</c:v>
                </c:pt>
                <c:pt idx="8499">
                  <c:v>425010278</c:v>
                </c:pt>
                <c:pt idx="8500">
                  <c:v>425050067</c:v>
                </c:pt>
                <c:pt idx="8501">
                  <c:v>425110787</c:v>
                </c:pt>
                <c:pt idx="8502">
                  <c:v>425149814</c:v>
                </c:pt>
                <c:pt idx="8503">
                  <c:v>425210630</c:v>
                </c:pt>
                <c:pt idx="8504">
                  <c:v>425250099</c:v>
                </c:pt>
                <c:pt idx="8505">
                  <c:v>425310102</c:v>
                </c:pt>
                <c:pt idx="8506">
                  <c:v>425350810</c:v>
                </c:pt>
                <c:pt idx="8507">
                  <c:v>425409145</c:v>
                </c:pt>
                <c:pt idx="8508">
                  <c:v>425451834</c:v>
                </c:pt>
                <c:pt idx="8509">
                  <c:v>425507895</c:v>
                </c:pt>
                <c:pt idx="8510">
                  <c:v>425553236</c:v>
                </c:pt>
                <c:pt idx="8511">
                  <c:v>425606486</c:v>
                </c:pt>
                <c:pt idx="8512">
                  <c:v>425654787</c:v>
                </c:pt>
                <c:pt idx="8513">
                  <c:v>425704955</c:v>
                </c:pt>
                <c:pt idx="8514">
                  <c:v>425756204</c:v>
                </c:pt>
                <c:pt idx="8515">
                  <c:v>425803661</c:v>
                </c:pt>
                <c:pt idx="8516">
                  <c:v>425857613</c:v>
                </c:pt>
                <c:pt idx="8517">
                  <c:v>425902435</c:v>
                </c:pt>
                <c:pt idx="8518">
                  <c:v>425958647</c:v>
                </c:pt>
                <c:pt idx="8519">
                  <c:v>426001524</c:v>
                </c:pt>
                <c:pt idx="8520">
                  <c:v>426059333</c:v>
                </c:pt>
                <c:pt idx="8521">
                  <c:v>426101091</c:v>
                </c:pt>
                <c:pt idx="8522">
                  <c:v>426159488</c:v>
                </c:pt>
                <c:pt idx="8523">
                  <c:v>426201038</c:v>
                </c:pt>
                <c:pt idx="8524">
                  <c:v>426259233</c:v>
                </c:pt>
                <c:pt idx="8525">
                  <c:v>426301550</c:v>
                </c:pt>
                <c:pt idx="8526">
                  <c:v>426358486</c:v>
                </c:pt>
                <c:pt idx="8527">
                  <c:v>426402494</c:v>
                </c:pt>
                <c:pt idx="8528">
                  <c:v>426457411</c:v>
                </c:pt>
                <c:pt idx="8529">
                  <c:v>426503766</c:v>
                </c:pt>
                <c:pt idx="8530">
                  <c:v>426556024</c:v>
                </c:pt>
                <c:pt idx="8531">
                  <c:v>426605213</c:v>
                </c:pt>
                <c:pt idx="8532">
                  <c:v>426654541</c:v>
                </c:pt>
                <c:pt idx="8533">
                  <c:v>426706700</c:v>
                </c:pt>
                <c:pt idx="8534">
                  <c:v>426753119</c:v>
                </c:pt>
                <c:pt idx="8535">
                  <c:v>426808175</c:v>
                </c:pt>
                <c:pt idx="8536">
                  <c:v>426851774</c:v>
                </c:pt>
                <c:pt idx="8537">
                  <c:v>426909438</c:v>
                </c:pt>
                <c:pt idx="8538">
                  <c:v>426950787</c:v>
                </c:pt>
                <c:pt idx="8539">
                  <c:v>427010278</c:v>
                </c:pt>
                <c:pt idx="8540">
                  <c:v>427050067</c:v>
                </c:pt>
                <c:pt idx="8541">
                  <c:v>427110787</c:v>
                </c:pt>
                <c:pt idx="8542">
                  <c:v>427149788</c:v>
                </c:pt>
                <c:pt idx="8543">
                  <c:v>427210678</c:v>
                </c:pt>
                <c:pt idx="8544">
                  <c:v>427250099</c:v>
                </c:pt>
                <c:pt idx="8545">
                  <c:v>427310120</c:v>
                </c:pt>
                <c:pt idx="8546">
                  <c:v>427350787</c:v>
                </c:pt>
                <c:pt idx="8547">
                  <c:v>427409119</c:v>
                </c:pt>
                <c:pt idx="8548">
                  <c:v>427451821</c:v>
                </c:pt>
                <c:pt idx="8549">
                  <c:v>427507868</c:v>
                </c:pt>
                <c:pt idx="8550">
                  <c:v>427553236</c:v>
                </c:pt>
                <c:pt idx="8551">
                  <c:v>427606486</c:v>
                </c:pt>
                <c:pt idx="8552">
                  <c:v>427654787</c:v>
                </c:pt>
                <c:pt idx="8553">
                  <c:v>427704923</c:v>
                </c:pt>
                <c:pt idx="8554">
                  <c:v>427756253</c:v>
                </c:pt>
                <c:pt idx="8555">
                  <c:v>427803577</c:v>
                </c:pt>
                <c:pt idx="8556">
                  <c:v>427857613</c:v>
                </c:pt>
                <c:pt idx="8557">
                  <c:v>427902435</c:v>
                </c:pt>
                <c:pt idx="8558">
                  <c:v>427958646</c:v>
                </c:pt>
                <c:pt idx="8559">
                  <c:v>428001524</c:v>
                </c:pt>
                <c:pt idx="8560">
                  <c:v>428059284</c:v>
                </c:pt>
                <c:pt idx="8561">
                  <c:v>428101091</c:v>
                </c:pt>
                <c:pt idx="8562">
                  <c:v>428159519</c:v>
                </c:pt>
                <c:pt idx="8563">
                  <c:v>428201061</c:v>
                </c:pt>
                <c:pt idx="8564">
                  <c:v>428259192</c:v>
                </c:pt>
                <c:pt idx="8565">
                  <c:v>428301572</c:v>
                </c:pt>
                <c:pt idx="8566">
                  <c:v>428358467</c:v>
                </c:pt>
                <c:pt idx="8567">
                  <c:v>428402471</c:v>
                </c:pt>
                <c:pt idx="8568">
                  <c:v>428457403</c:v>
                </c:pt>
                <c:pt idx="8569">
                  <c:v>428503766</c:v>
                </c:pt>
                <c:pt idx="8570">
                  <c:v>428556001</c:v>
                </c:pt>
                <c:pt idx="8571">
                  <c:v>428605188</c:v>
                </c:pt>
                <c:pt idx="8572">
                  <c:v>428654541</c:v>
                </c:pt>
                <c:pt idx="8573">
                  <c:v>428706741</c:v>
                </c:pt>
                <c:pt idx="8574">
                  <c:v>428753145</c:v>
                </c:pt>
                <c:pt idx="8575">
                  <c:v>428808198</c:v>
                </c:pt>
                <c:pt idx="8576">
                  <c:v>428851821</c:v>
                </c:pt>
                <c:pt idx="8577">
                  <c:v>428909416</c:v>
                </c:pt>
                <c:pt idx="8578">
                  <c:v>428950787</c:v>
                </c:pt>
                <c:pt idx="8579">
                  <c:v>429010278</c:v>
                </c:pt>
                <c:pt idx="8580">
                  <c:v>429050067</c:v>
                </c:pt>
                <c:pt idx="8581">
                  <c:v>429110787</c:v>
                </c:pt>
                <c:pt idx="8582">
                  <c:v>429149814</c:v>
                </c:pt>
                <c:pt idx="8583">
                  <c:v>429210664</c:v>
                </c:pt>
                <c:pt idx="8584">
                  <c:v>429250081</c:v>
                </c:pt>
                <c:pt idx="8585">
                  <c:v>429310120</c:v>
                </c:pt>
                <c:pt idx="8586">
                  <c:v>429350810</c:v>
                </c:pt>
                <c:pt idx="8587">
                  <c:v>429409177</c:v>
                </c:pt>
                <c:pt idx="8588">
                  <c:v>429451895</c:v>
                </c:pt>
                <c:pt idx="8589">
                  <c:v>429507854</c:v>
                </c:pt>
                <c:pt idx="8590">
                  <c:v>429553236</c:v>
                </c:pt>
                <c:pt idx="8591">
                  <c:v>429606467</c:v>
                </c:pt>
                <c:pt idx="8592">
                  <c:v>429654787</c:v>
                </c:pt>
                <c:pt idx="8593">
                  <c:v>429704949</c:v>
                </c:pt>
                <c:pt idx="8594">
                  <c:v>429756223</c:v>
                </c:pt>
                <c:pt idx="8595">
                  <c:v>429803577</c:v>
                </c:pt>
                <c:pt idx="8596">
                  <c:v>429857570</c:v>
                </c:pt>
                <c:pt idx="8597">
                  <c:v>429902388</c:v>
                </c:pt>
                <c:pt idx="8598">
                  <c:v>429958671</c:v>
                </c:pt>
                <c:pt idx="8599">
                  <c:v>430001524</c:v>
                </c:pt>
                <c:pt idx="8600">
                  <c:v>430059299</c:v>
                </c:pt>
                <c:pt idx="8601">
                  <c:v>430101091</c:v>
                </c:pt>
                <c:pt idx="8602">
                  <c:v>430159488</c:v>
                </c:pt>
                <c:pt idx="8603">
                  <c:v>430201038</c:v>
                </c:pt>
                <c:pt idx="8604">
                  <c:v>430259233</c:v>
                </c:pt>
                <c:pt idx="8605">
                  <c:v>430301550</c:v>
                </c:pt>
                <c:pt idx="8606">
                  <c:v>430358467</c:v>
                </c:pt>
                <c:pt idx="8607">
                  <c:v>430402471</c:v>
                </c:pt>
                <c:pt idx="8608">
                  <c:v>430457403</c:v>
                </c:pt>
                <c:pt idx="8609">
                  <c:v>430503790</c:v>
                </c:pt>
                <c:pt idx="8610">
                  <c:v>430556047</c:v>
                </c:pt>
                <c:pt idx="8611">
                  <c:v>430605188</c:v>
                </c:pt>
                <c:pt idx="8612">
                  <c:v>430654541</c:v>
                </c:pt>
                <c:pt idx="8613">
                  <c:v>430706741</c:v>
                </c:pt>
                <c:pt idx="8614">
                  <c:v>430753119</c:v>
                </c:pt>
                <c:pt idx="8615">
                  <c:v>430808164</c:v>
                </c:pt>
                <c:pt idx="8616">
                  <c:v>430851774</c:v>
                </c:pt>
                <c:pt idx="8617">
                  <c:v>430909438</c:v>
                </c:pt>
                <c:pt idx="8618">
                  <c:v>430950787</c:v>
                </c:pt>
                <c:pt idx="8619">
                  <c:v>431010258</c:v>
                </c:pt>
                <c:pt idx="8620">
                  <c:v>431050067</c:v>
                </c:pt>
                <c:pt idx="8621">
                  <c:v>431110787</c:v>
                </c:pt>
                <c:pt idx="8622">
                  <c:v>431149814</c:v>
                </c:pt>
                <c:pt idx="8623">
                  <c:v>431210602</c:v>
                </c:pt>
                <c:pt idx="8624">
                  <c:v>431250126</c:v>
                </c:pt>
                <c:pt idx="8625">
                  <c:v>431310138</c:v>
                </c:pt>
                <c:pt idx="8626">
                  <c:v>431350787</c:v>
                </c:pt>
                <c:pt idx="8627">
                  <c:v>431409177</c:v>
                </c:pt>
                <c:pt idx="8628">
                  <c:v>431451895</c:v>
                </c:pt>
                <c:pt idx="8629">
                  <c:v>431507854</c:v>
                </c:pt>
                <c:pt idx="8630">
                  <c:v>431553198</c:v>
                </c:pt>
                <c:pt idx="8631">
                  <c:v>431606486</c:v>
                </c:pt>
                <c:pt idx="8632">
                  <c:v>431654787</c:v>
                </c:pt>
                <c:pt idx="8633">
                  <c:v>431704923</c:v>
                </c:pt>
                <c:pt idx="8634">
                  <c:v>431756223</c:v>
                </c:pt>
                <c:pt idx="8635">
                  <c:v>431803619</c:v>
                </c:pt>
                <c:pt idx="8636">
                  <c:v>431857588</c:v>
                </c:pt>
                <c:pt idx="8637">
                  <c:v>431902367</c:v>
                </c:pt>
                <c:pt idx="8638">
                  <c:v>431958671</c:v>
                </c:pt>
                <c:pt idx="8639">
                  <c:v>432001484</c:v>
                </c:pt>
                <c:pt idx="8640">
                  <c:v>432059333</c:v>
                </c:pt>
                <c:pt idx="8641">
                  <c:v>432101091</c:v>
                </c:pt>
                <c:pt idx="8642">
                  <c:v>432159544</c:v>
                </c:pt>
                <c:pt idx="8643">
                  <c:v>432201038</c:v>
                </c:pt>
                <c:pt idx="8644">
                  <c:v>432259236</c:v>
                </c:pt>
                <c:pt idx="8645">
                  <c:v>432301568</c:v>
                </c:pt>
                <c:pt idx="8646">
                  <c:v>432358486</c:v>
                </c:pt>
                <c:pt idx="8647">
                  <c:v>432402459</c:v>
                </c:pt>
                <c:pt idx="8648">
                  <c:v>432457355</c:v>
                </c:pt>
                <c:pt idx="8649">
                  <c:v>432503746</c:v>
                </c:pt>
                <c:pt idx="8650">
                  <c:v>432556001</c:v>
                </c:pt>
                <c:pt idx="8651">
                  <c:v>432605154</c:v>
                </c:pt>
                <c:pt idx="8652">
                  <c:v>432654610</c:v>
                </c:pt>
                <c:pt idx="8653">
                  <c:v>432706715</c:v>
                </c:pt>
                <c:pt idx="8654">
                  <c:v>432753119</c:v>
                </c:pt>
                <c:pt idx="8655">
                  <c:v>432808164</c:v>
                </c:pt>
                <c:pt idx="8656">
                  <c:v>432851748</c:v>
                </c:pt>
                <c:pt idx="8657">
                  <c:v>432909479</c:v>
                </c:pt>
                <c:pt idx="8658">
                  <c:v>432950787</c:v>
                </c:pt>
                <c:pt idx="8659">
                  <c:v>433010258</c:v>
                </c:pt>
                <c:pt idx="8660">
                  <c:v>433050099</c:v>
                </c:pt>
                <c:pt idx="8661">
                  <c:v>433110787</c:v>
                </c:pt>
                <c:pt idx="8662">
                  <c:v>433149784</c:v>
                </c:pt>
                <c:pt idx="8663">
                  <c:v>433210664</c:v>
                </c:pt>
                <c:pt idx="8664">
                  <c:v>433250099</c:v>
                </c:pt>
                <c:pt idx="8665">
                  <c:v>433310102</c:v>
                </c:pt>
                <c:pt idx="8666">
                  <c:v>433350787</c:v>
                </c:pt>
                <c:pt idx="8667">
                  <c:v>433409198</c:v>
                </c:pt>
                <c:pt idx="8668">
                  <c:v>433451868</c:v>
                </c:pt>
                <c:pt idx="8669">
                  <c:v>433507854</c:v>
                </c:pt>
                <c:pt idx="8670">
                  <c:v>433553204</c:v>
                </c:pt>
                <c:pt idx="8671">
                  <c:v>433606435</c:v>
                </c:pt>
                <c:pt idx="8672">
                  <c:v>433654787</c:v>
                </c:pt>
                <c:pt idx="8673">
                  <c:v>433704923</c:v>
                </c:pt>
                <c:pt idx="8674">
                  <c:v>433756204</c:v>
                </c:pt>
                <c:pt idx="8675">
                  <c:v>433803602</c:v>
                </c:pt>
                <c:pt idx="8676">
                  <c:v>433857613</c:v>
                </c:pt>
                <c:pt idx="8677">
                  <c:v>433902388</c:v>
                </c:pt>
                <c:pt idx="8678">
                  <c:v>433958610</c:v>
                </c:pt>
                <c:pt idx="8679">
                  <c:v>434001469</c:v>
                </c:pt>
                <c:pt idx="8680">
                  <c:v>434059305</c:v>
                </c:pt>
                <c:pt idx="8681">
                  <c:v>434101091</c:v>
                </c:pt>
                <c:pt idx="8682">
                  <c:v>434159488</c:v>
                </c:pt>
                <c:pt idx="8683">
                  <c:v>434201038</c:v>
                </c:pt>
                <c:pt idx="8684">
                  <c:v>434259233</c:v>
                </c:pt>
                <c:pt idx="8685">
                  <c:v>434301514</c:v>
                </c:pt>
                <c:pt idx="8686">
                  <c:v>434358486</c:v>
                </c:pt>
                <c:pt idx="8687">
                  <c:v>434402471</c:v>
                </c:pt>
                <c:pt idx="8688">
                  <c:v>434457379</c:v>
                </c:pt>
                <c:pt idx="8689">
                  <c:v>434503712</c:v>
                </c:pt>
                <c:pt idx="8690">
                  <c:v>434555980</c:v>
                </c:pt>
                <c:pt idx="8691">
                  <c:v>434605188</c:v>
                </c:pt>
                <c:pt idx="8692">
                  <c:v>434654590</c:v>
                </c:pt>
                <c:pt idx="8693">
                  <c:v>434706741</c:v>
                </c:pt>
                <c:pt idx="8694">
                  <c:v>434753145</c:v>
                </c:pt>
                <c:pt idx="8695">
                  <c:v>434808119</c:v>
                </c:pt>
                <c:pt idx="8696">
                  <c:v>434851737</c:v>
                </c:pt>
                <c:pt idx="8697">
                  <c:v>434909416</c:v>
                </c:pt>
                <c:pt idx="8698">
                  <c:v>434950787</c:v>
                </c:pt>
                <c:pt idx="8699">
                  <c:v>435010279</c:v>
                </c:pt>
                <c:pt idx="8700">
                  <c:v>435050099</c:v>
                </c:pt>
                <c:pt idx="8701">
                  <c:v>435110787</c:v>
                </c:pt>
                <c:pt idx="8702">
                  <c:v>435149820</c:v>
                </c:pt>
                <c:pt idx="8703">
                  <c:v>435210630</c:v>
                </c:pt>
                <c:pt idx="8704">
                  <c:v>435250126</c:v>
                </c:pt>
                <c:pt idx="8705">
                  <c:v>435310102</c:v>
                </c:pt>
                <c:pt idx="8706">
                  <c:v>435350787</c:v>
                </c:pt>
                <c:pt idx="8707">
                  <c:v>435409145</c:v>
                </c:pt>
                <c:pt idx="8708">
                  <c:v>435451854</c:v>
                </c:pt>
                <c:pt idx="8709">
                  <c:v>435507863</c:v>
                </c:pt>
                <c:pt idx="8710">
                  <c:v>435553198</c:v>
                </c:pt>
                <c:pt idx="8711">
                  <c:v>435606486</c:v>
                </c:pt>
                <c:pt idx="8712">
                  <c:v>435654787</c:v>
                </c:pt>
                <c:pt idx="8713">
                  <c:v>435704923</c:v>
                </c:pt>
                <c:pt idx="8714">
                  <c:v>435756253</c:v>
                </c:pt>
                <c:pt idx="8715">
                  <c:v>435803577</c:v>
                </c:pt>
                <c:pt idx="8716">
                  <c:v>435857613</c:v>
                </c:pt>
                <c:pt idx="8717">
                  <c:v>435902435</c:v>
                </c:pt>
                <c:pt idx="8718">
                  <c:v>435958671</c:v>
                </c:pt>
                <c:pt idx="8719">
                  <c:v>436001484</c:v>
                </c:pt>
                <c:pt idx="8720">
                  <c:v>436059333</c:v>
                </c:pt>
                <c:pt idx="8721">
                  <c:v>436101091</c:v>
                </c:pt>
                <c:pt idx="8722">
                  <c:v>436159519</c:v>
                </c:pt>
                <c:pt idx="8723">
                  <c:v>436201061</c:v>
                </c:pt>
                <c:pt idx="8724">
                  <c:v>436259149</c:v>
                </c:pt>
                <c:pt idx="8725">
                  <c:v>436301534</c:v>
                </c:pt>
                <c:pt idx="8726">
                  <c:v>436358486</c:v>
                </c:pt>
                <c:pt idx="8727">
                  <c:v>436402494</c:v>
                </c:pt>
                <c:pt idx="8728">
                  <c:v>436457379</c:v>
                </c:pt>
                <c:pt idx="8729">
                  <c:v>436503746</c:v>
                </c:pt>
                <c:pt idx="8730">
                  <c:v>436556001</c:v>
                </c:pt>
                <c:pt idx="8731">
                  <c:v>436605188</c:v>
                </c:pt>
                <c:pt idx="8732">
                  <c:v>436654590</c:v>
                </c:pt>
                <c:pt idx="8733">
                  <c:v>436706678</c:v>
                </c:pt>
                <c:pt idx="8734">
                  <c:v>436753145</c:v>
                </c:pt>
                <c:pt idx="8735">
                  <c:v>436808131</c:v>
                </c:pt>
                <c:pt idx="8736">
                  <c:v>436851800</c:v>
                </c:pt>
                <c:pt idx="8737">
                  <c:v>436909389</c:v>
                </c:pt>
                <c:pt idx="8738">
                  <c:v>436950787</c:v>
                </c:pt>
                <c:pt idx="8739">
                  <c:v>437010279</c:v>
                </c:pt>
                <c:pt idx="8740">
                  <c:v>437050044</c:v>
                </c:pt>
                <c:pt idx="8741">
                  <c:v>437110787</c:v>
                </c:pt>
                <c:pt idx="8742">
                  <c:v>437149820</c:v>
                </c:pt>
                <c:pt idx="8743">
                  <c:v>437210630</c:v>
                </c:pt>
                <c:pt idx="8744">
                  <c:v>437250099</c:v>
                </c:pt>
                <c:pt idx="8745">
                  <c:v>437310102</c:v>
                </c:pt>
                <c:pt idx="8746">
                  <c:v>437350825</c:v>
                </c:pt>
                <c:pt idx="8747">
                  <c:v>437409119</c:v>
                </c:pt>
                <c:pt idx="8748">
                  <c:v>437451854</c:v>
                </c:pt>
                <c:pt idx="8749">
                  <c:v>437507834</c:v>
                </c:pt>
                <c:pt idx="8750">
                  <c:v>437553236</c:v>
                </c:pt>
                <c:pt idx="8751">
                  <c:v>437606448</c:v>
                </c:pt>
                <c:pt idx="8752">
                  <c:v>437654787</c:v>
                </c:pt>
                <c:pt idx="8753">
                  <c:v>437704923</c:v>
                </c:pt>
                <c:pt idx="8754">
                  <c:v>437756258</c:v>
                </c:pt>
                <c:pt idx="8755">
                  <c:v>437803545</c:v>
                </c:pt>
                <c:pt idx="8756">
                  <c:v>437857613</c:v>
                </c:pt>
                <c:pt idx="8757">
                  <c:v>437902367</c:v>
                </c:pt>
                <c:pt idx="8758">
                  <c:v>437958787</c:v>
                </c:pt>
                <c:pt idx="8759">
                  <c:v>438001524</c:v>
                </c:pt>
                <c:pt idx="8760">
                  <c:v>438059333</c:v>
                </c:pt>
                <c:pt idx="8761">
                  <c:v>438101091</c:v>
                </c:pt>
                <c:pt idx="8762">
                  <c:v>438159519</c:v>
                </c:pt>
                <c:pt idx="8763">
                  <c:v>438201041</c:v>
                </c:pt>
                <c:pt idx="8764">
                  <c:v>438259233</c:v>
                </c:pt>
                <c:pt idx="8765">
                  <c:v>438301550</c:v>
                </c:pt>
                <c:pt idx="8766">
                  <c:v>438358448</c:v>
                </c:pt>
                <c:pt idx="8767">
                  <c:v>438402471</c:v>
                </c:pt>
                <c:pt idx="8768">
                  <c:v>438457379</c:v>
                </c:pt>
                <c:pt idx="8769">
                  <c:v>438503746</c:v>
                </c:pt>
                <c:pt idx="8770">
                  <c:v>438556024</c:v>
                </c:pt>
                <c:pt idx="8771">
                  <c:v>438605188</c:v>
                </c:pt>
                <c:pt idx="8772">
                  <c:v>438654541</c:v>
                </c:pt>
                <c:pt idx="8773">
                  <c:v>438706715</c:v>
                </c:pt>
                <c:pt idx="8774">
                  <c:v>438753145</c:v>
                </c:pt>
                <c:pt idx="8775">
                  <c:v>438808175</c:v>
                </c:pt>
                <c:pt idx="8776">
                  <c:v>438851774</c:v>
                </c:pt>
                <c:pt idx="8777">
                  <c:v>438909438</c:v>
                </c:pt>
                <c:pt idx="8778">
                  <c:v>438950787</c:v>
                </c:pt>
                <c:pt idx="8779">
                  <c:v>439010278</c:v>
                </c:pt>
                <c:pt idx="8780">
                  <c:v>439050044</c:v>
                </c:pt>
                <c:pt idx="8781">
                  <c:v>439110787</c:v>
                </c:pt>
                <c:pt idx="8782">
                  <c:v>439149823</c:v>
                </c:pt>
                <c:pt idx="8783">
                  <c:v>439210630</c:v>
                </c:pt>
                <c:pt idx="8784">
                  <c:v>439250126</c:v>
                </c:pt>
                <c:pt idx="8785">
                  <c:v>439310113</c:v>
                </c:pt>
                <c:pt idx="8786">
                  <c:v>439350810</c:v>
                </c:pt>
                <c:pt idx="8787">
                  <c:v>439409145</c:v>
                </c:pt>
                <c:pt idx="8788">
                  <c:v>439451863</c:v>
                </c:pt>
                <c:pt idx="8789">
                  <c:v>439507821</c:v>
                </c:pt>
                <c:pt idx="8790">
                  <c:v>439553204</c:v>
                </c:pt>
                <c:pt idx="8791">
                  <c:v>439606467</c:v>
                </c:pt>
                <c:pt idx="8792">
                  <c:v>439654787</c:v>
                </c:pt>
                <c:pt idx="8793">
                  <c:v>439704984</c:v>
                </c:pt>
                <c:pt idx="8794">
                  <c:v>439756253</c:v>
                </c:pt>
                <c:pt idx="8795">
                  <c:v>439803558</c:v>
                </c:pt>
                <c:pt idx="8796">
                  <c:v>439857588</c:v>
                </c:pt>
                <c:pt idx="8797">
                  <c:v>439902345</c:v>
                </c:pt>
                <c:pt idx="8798">
                  <c:v>439958787</c:v>
                </c:pt>
                <c:pt idx="8799">
                  <c:v>440001501</c:v>
                </c:pt>
                <c:pt idx="8800">
                  <c:v>440059333</c:v>
                </c:pt>
                <c:pt idx="8801">
                  <c:v>440101091</c:v>
                </c:pt>
                <c:pt idx="8802">
                  <c:v>440159519</c:v>
                </c:pt>
                <c:pt idx="8803">
                  <c:v>440200997</c:v>
                </c:pt>
                <c:pt idx="8804">
                  <c:v>440259233</c:v>
                </c:pt>
                <c:pt idx="8805">
                  <c:v>440301568</c:v>
                </c:pt>
                <c:pt idx="8806">
                  <c:v>440358467</c:v>
                </c:pt>
                <c:pt idx="8807">
                  <c:v>440402459</c:v>
                </c:pt>
                <c:pt idx="8808">
                  <c:v>440457355</c:v>
                </c:pt>
                <c:pt idx="8809">
                  <c:v>440503766</c:v>
                </c:pt>
                <c:pt idx="8810">
                  <c:v>440556024</c:v>
                </c:pt>
                <c:pt idx="8811">
                  <c:v>440605188</c:v>
                </c:pt>
                <c:pt idx="8812">
                  <c:v>440654590</c:v>
                </c:pt>
                <c:pt idx="8813">
                  <c:v>440706715</c:v>
                </c:pt>
                <c:pt idx="8814">
                  <c:v>440753119</c:v>
                </c:pt>
                <c:pt idx="8815">
                  <c:v>440808131</c:v>
                </c:pt>
                <c:pt idx="8816">
                  <c:v>440851774</c:v>
                </c:pt>
                <c:pt idx="8817">
                  <c:v>440909418</c:v>
                </c:pt>
                <c:pt idx="8818">
                  <c:v>440950787</c:v>
                </c:pt>
                <c:pt idx="8819">
                  <c:v>441010258</c:v>
                </c:pt>
                <c:pt idx="8820">
                  <c:v>441050067</c:v>
                </c:pt>
                <c:pt idx="8821">
                  <c:v>441110787</c:v>
                </c:pt>
                <c:pt idx="8822">
                  <c:v>441149814</c:v>
                </c:pt>
                <c:pt idx="8823">
                  <c:v>441210602</c:v>
                </c:pt>
                <c:pt idx="8824">
                  <c:v>441250126</c:v>
                </c:pt>
                <c:pt idx="8825">
                  <c:v>441310102</c:v>
                </c:pt>
                <c:pt idx="8826">
                  <c:v>441350787</c:v>
                </c:pt>
                <c:pt idx="8827">
                  <c:v>441409145</c:v>
                </c:pt>
                <c:pt idx="8828">
                  <c:v>441451854</c:v>
                </c:pt>
                <c:pt idx="8829">
                  <c:v>441507821</c:v>
                </c:pt>
                <c:pt idx="8830">
                  <c:v>441553198</c:v>
                </c:pt>
                <c:pt idx="8831">
                  <c:v>441606435</c:v>
                </c:pt>
                <c:pt idx="8832">
                  <c:v>441654787</c:v>
                </c:pt>
                <c:pt idx="8833">
                  <c:v>441704949</c:v>
                </c:pt>
                <c:pt idx="8834">
                  <c:v>441756223</c:v>
                </c:pt>
                <c:pt idx="8835">
                  <c:v>441803602</c:v>
                </c:pt>
                <c:pt idx="8836">
                  <c:v>441857613</c:v>
                </c:pt>
                <c:pt idx="8837">
                  <c:v>441902388</c:v>
                </c:pt>
                <c:pt idx="8838">
                  <c:v>441958671</c:v>
                </c:pt>
                <c:pt idx="8839">
                  <c:v>442001484</c:v>
                </c:pt>
                <c:pt idx="8840">
                  <c:v>442059333</c:v>
                </c:pt>
                <c:pt idx="8841">
                  <c:v>442101091</c:v>
                </c:pt>
                <c:pt idx="8842">
                  <c:v>442159544</c:v>
                </c:pt>
                <c:pt idx="8843">
                  <c:v>442201012</c:v>
                </c:pt>
                <c:pt idx="8844">
                  <c:v>442259256</c:v>
                </c:pt>
                <c:pt idx="8845">
                  <c:v>442301568</c:v>
                </c:pt>
                <c:pt idx="8846">
                  <c:v>442358513</c:v>
                </c:pt>
                <c:pt idx="8847">
                  <c:v>442402494</c:v>
                </c:pt>
                <c:pt idx="8848">
                  <c:v>442457379</c:v>
                </c:pt>
                <c:pt idx="8849">
                  <c:v>442503746</c:v>
                </c:pt>
                <c:pt idx="8850">
                  <c:v>442556024</c:v>
                </c:pt>
                <c:pt idx="8851">
                  <c:v>442605154</c:v>
                </c:pt>
                <c:pt idx="8852">
                  <c:v>442654590</c:v>
                </c:pt>
                <c:pt idx="8853">
                  <c:v>442706700</c:v>
                </c:pt>
                <c:pt idx="8854">
                  <c:v>442753145</c:v>
                </c:pt>
                <c:pt idx="8855">
                  <c:v>442808131</c:v>
                </c:pt>
                <c:pt idx="8856">
                  <c:v>442851774</c:v>
                </c:pt>
                <c:pt idx="8857">
                  <c:v>442909479</c:v>
                </c:pt>
                <c:pt idx="8858">
                  <c:v>442950787</c:v>
                </c:pt>
                <c:pt idx="8859">
                  <c:v>443010258</c:v>
                </c:pt>
                <c:pt idx="8860">
                  <c:v>443050099</c:v>
                </c:pt>
                <c:pt idx="8861">
                  <c:v>443110787</c:v>
                </c:pt>
                <c:pt idx="8862">
                  <c:v>443149784</c:v>
                </c:pt>
                <c:pt idx="8863">
                  <c:v>443210630</c:v>
                </c:pt>
                <c:pt idx="8864">
                  <c:v>443250099</c:v>
                </c:pt>
                <c:pt idx="8865">
                  <c:v>443310120</c:v>
                </c:pt>
                <c:pt idx="8866">
                  <c:v>443350787</c:v>
                </c:pt>
                <c:pt idx="8867">
                  <c:v>443409177</c:v>
                </c:pt>
                <c:pt idx="8868">
                  <c:v>443451868</c:v>
                </c:pt>
                <c:pt idx="8869">
                  <c:v>443507854</c:v>
                </c:pt>
                <c:pt idx="8870">
                  <c:v>443553236</c:v>
                </c:pt>
                <c:pt idx="8871">
                  <c:v>443606435</c:v>
                </c:pt>
                <c:pt idx="8872">
                  <c:v>443654787</c:v>
                </c:pt>
                <c:pt idx="8873">
                  <c:v>443704923</c:v>
                </c:pt>
                <c:pt idx="8874">
                  <c:v>443756223</c:v>
                </c:pt>
                <c:pt idx="8875">
                  <c:v>443803602</c:v>
                </c:pt>
                <c:pt idx="8876">
                  <c:v>443857613</c:v>
                </c:pt>
                <c:pt idx="8877">
                  <c:v>443902388</c:v>
                </c:pt>
                <c:pt idx="8878">
                  <c:v>443958634</c:v>
                </c:pt>
                <c:pt idx="8879">
                  <c:v>444001501</c:v>
                </c:pt>
                <c:pt idx="8880">
                  <c:v>444059357</c:v>
                </c:pt>
                <c:pt idx="8881">
                  <c:v>444101091</c:v>
                </c:pt>
                <c:pt idx="8882">
                  <c:v>444159488</c:v>
                </c:pt>
                <c:pt idx="8883">
                  <c:v>444201061</c:v>
                </c:pt>
                <c:pt idx="8884">
                  <c:v>444259192</c:v>
                </c:pt>
                <c:pt idx="8885">
                  <c:v>444301550</c:v>
                </c:pt>
                <c:pt idx="8886">
                  <c:v>444358486</c:v>
                </c:pt>
                <c:pt idx="8887">
                  <c:v>444402471</c:v>
                </c:pt>
                <c:pt idx="8888">
                  <c:v>444457403</c:v>
                </c:pt>
                <c:pt idx="8889">
                  <c:v>444503746</c:v>
                </c:pt>
                <c:pt idx="8890">
                  <c:v>444555980</c:v>
                </c:pt>
                <c:pt idx="8891">
                  <c:v>444605188</c:v>
                </c:pt>
                <c:pt idx="8892">
                  <c:v>444654549</c:v>
                </c:pt>
                <c:pt idx="8893">
                  <c:v>444706715</c:v>
                </c:pt>
                <c:pt idx="8894">
                  <c:v>444753177</c:v>
                </c:pt>
                <c:pt idx="8895">
                  <c:v>444808139</c:v>
                </c:pt>
                <c:pt idx="8896">
                  <c:v>444851774</c:v>
                </c:pt>
                <c:pt idx="8897">
                  <c:v>444909438</c:v>
                </c:pt>
                <c:pt idx="8898">
                  <c:v>444950787</c:v>
                </c:pt>
                <c:pt idx="8899">
                  <c:v>445010278</c:v>
                </c:pt>
                <c:pt idx="8900">
                  <c:v>445050099</c:v>
                </c:pt>
                <c:pt idx="8901">
                  <c:v>445110787</c:v>
                </c:pt>
                <c:pt idx="8902">
                  <c:v>445149784</c:v>
                </c:pt>
                <c:pt idx="8903">
                  <c:v>445210664</c:v>
                </c:pt>
                <c:pt idx="8904">
                  <c:v>445250099</c:v>
                </c:pt>
                <c:pt idx="8905">
                  <c:v>445310078</c:v>
                </c:pt>
                <c:pt idx="8906">
                  <c:v>445350825</c:v>
                </c:pt>
                <c:pt idx="8907">
                  <c:v>445409145</c:v>
                </c:pt>
                <c:pt idx="8908">
                  <c:v>445451863</c:v>
                </c:pt>
                <c:pt idx="8909">
                  <c:v>445507895</c:v>
                </c:pt>
                <c:pt idx="8910">
                  <c:v>445553236</c:v>
                </c:pt>
                <c:pt idx="8911">
                  <c:v>445606467</c:v>
                </c:pt>
                <c:pt idx="8912">
                  <c:v>445654787</c:v>
                </c:pt>
                <c:pt idx="8913">
                  <c:v>445704949</c:v>
                </c:pt>
                <c:pt idx="8914">
                  <c:v>445756262</c:v>
                </c:pt>
                <c:pt idx="8915">
                  <c:v>445803558</c:v>
                </c:pt>
                <c:pt idx="8916">
                  <c:v>445857613</c:v>
                </c:pt>
                <c:pt idx="8917">
                  <c:v>445902435</c:v>
                </c:pt>
                <c:pt idx="8918">
                  <c:v>445958671</c:v>
                </c:pt>
                <c:pt idx="8919">
                  <c:v>446001524</c:v>
                </c:pt>
                <c:pt idx="8920">
                  <c:v>446059357</c:v>
                </c:pt>
                <c:pt idx="8921">
                  <c:v>446101091</c:v>
                </c:pt>
                <c:pt idx="8922">
                  <c:v>446159519</c:v>
                </c:pt>
                <c:pt idx="8923">
                  <c:v>446201038</c:v>
                </c:pt>
                <c:pt idx="8924">
                  <c:v>446259233</c:v>
                </c:pt>
                <c:pt idx="8925">
                  <c:v>446301514</c:v>
                </c:pt>
                <c:pt idx="8926">
                  <c:v>446358513</c:v>
                </c:pt>
                <c:pt idx="8927">
                  <c:v>446402471</c:v>
                </c:pt>
                <c:pt idx="8928">
                  <c:v>446457403</c:v>
                </c:pt>
                <c:pt idx="8929">
                  <c:v>446503712</c:v>
                </c:pt>
                <c:pt idx="8930">
                  <c:v>446556024</c:v>
                </c:pt>
                <c:pt idx="8931">
                  <c:v>446605213</c:v>
                </c:pt>
                <c:pt idx="8932">
                  <c:v>446654541</c:v>
                </c:pt>
                <c:pt idx="8933">
                  <c:v>446706678</c:v>
                </c:pt>
                <c:pt idx="8934">
                  <c:v>446753119</c:v>
                </c:pt>
                <c:pt idx="8935">
                  <c:v>446808164</c:v>
                </c:pt>
                <c:pt idx="8936">
                  <c:v>446851800</c:v>
                </c:pt>
                <c:pt idx="8937">
                  <c:v>446909438</c:v>
                </c:pt>
                <c:pt idx="8938">
                  <c:v>446950787</c:v>
                </c:pt>
                <c:pt idx="8939">
                  <c:v>447010306</c:v>
                </c:pt>
                <c:pt idx="8940">
                  <c:v>447050081</c:v>
                </c:pt>
                <c:pt idx="8941">
                  <c:v>447110787</c:v>
                </c:pt>
                <c:pt idx="8942">
                  <c:v>447149814</c:v>
                </c:pt>
                <c:pt idx="8943">
                  <c:v>447210664</c:v>
                </c:pt>
                <c:pt idx="8944">
                  <c:v>447250099</c:v>
                </c:pt>
                <c:pt idx="8945">
                  <c:v>447310198</c:v>
                </c:pt>
                <c:pt idx="8946">
                  <c:v>447350810</c:v>
                </c:pt>
                <c:pt idx="8947">
                  <c:v>447409145</c:v>
                </c:pt>
                <c:pt idx="8948">
                  <c:v>447451821</c:v>
                </c:pt>
                <c:pt idx="8949">
                  <c:v>447507854</c:v>
                </c:pt>
                <c:pt idx="8950">
                  <c:v>447553236</c:v>
                </c:pt>
                <c:pt idx="8951">
                  <c:v>447606467</c:v>
                </c:pt>
                <c:pt idx="8952">
                  <c:v>447654787</c:v>
                </c:pt>
                <c:pt idx="8953">
                  <c:v>447704923</c:v>
                </c:pt>
                <c:pt idx="8954">
                  <c:v>447756303</c:v>
                </c:pt>
                <c:pt idx="8955">
                  <c:v>447803577</c:v>
                </c:pt>
                <c:pt idx="8956">
                  <c:v>447857570</c:v>
                </c:pt>
                <c:pt idx="8957">
                  <c:v>447902388</c:v>
                </c:pt>
                <c:pt idx="8958">
                  <c:v>447958671</c:v>
                </c:pt>
                <c:pt idx="8959">
                  <c:v>448001501</c:v>
                </c:pt>
                <c:pt idx="8960">
                  <c:v>448059357</c:v>
                </c:pt>
                <c:pt idx="8961">
                  <c:v>448100985</c:v>
                </c:pt>
                <c:pt idx="8962">
                  <c:v>448159519</c:v>
                </c:pt>
                <c:pt idx="8963">
                  <c:v>448201012</c:v>
                </c:pt>
                <c:pt idx="8964">
                  <c:v>448259233</c:v>
                </c:pt>
                <c:pt idx="8965">
                  <c:v>448301568</c:v>
                </c:pt>
                <c:pt idx="8966">
                  <c:v>448358486</c:v>
                </c:pt>
                <c:pt idx="8967">
                  <c:v>448402430</c:v>
                </c:pt>
                <c:pt idx="8968">
                  <c:v>448457411</c:v>
                </c:pt>
                <c:pt idx="8969">
                  <c:v>448503746</c:v>
                </c:pt>
                <c:pt idx="8970">
                  <c:v>448556024</c:v>
                </c:pt>
                <c:pt idx="8971">
                  <c:v>448605166</c:v>
                </c:pt>
                <c:pt idx="8972">
                  <c:v>448654563</c:v>
                </c:pt>
                <c:pt idx="8973">
                  <c:v>448706700</c:v>
                </c:pt>
                <c:pt idx="8974">
                  <c:v>448753177</c:v>
                </c:pt>
                <c:pt idx="8975">
                  <c:v>448808164</c:v>
                </c:pt>
                <c:pt idx="8976">
                  <c:v>448851800</c:v>
                </c:pt>
                <c:pt idx="8977">
                  <c:v>448909416</c:v>
                </c:pt>
                <c:pt idx="8978">
                  <c:v>448950787</c:v>
                </c:pt>
                <c:pt idx="8979">
                  <c:v>449010278</c:v>
                </c:pt>
                <c:pt idx="8980">
                  <c:v>449050067</c:v>
                </c:pt>
                <c:pt idx="8981">
                  <c:v>449110787</c:v>
                </c:pt>
                <c:pt idx="8982">
                  <c:v>449149814</c:v>
                </c:pt>
                <c:pt idx="8983">
                  <c:v>449210630</c:v>
                </c:pt>
                <c:pt idx="8984">
                  <c:v>449250126</c:v>
                </c:pt>
                <c:pt idx="8985">
                  <c:v>449310078</c:v>
                </c:pt>
                <c:pt idx="8986">
                  <c:v>449350810</c:v>
                </c:pt>
                <c:pt idx="8987">
                  <c:v>449409145</c:v>
                </c:pt>
                <c:pt idx="8988">
                  <c:v>449451863</c:v>
                </c:pt>
                <c:pt idx="8989">
                  <c:v>449507863</c:v>
                </c:pt>
                <c:pt idx="8990">
                  <c:v>449553270</c:v>
                </c:pt>
                <c:pt idx="8991">
                  <c:v>449606486</c:v>
                </c:pt>
                <c:pt idx="8992">
                  <c:v>449654787</c:v>
                </c:pt>
                <c:pt idx="8993">
                  <c:v>449704949</c:v>
                </c:pt>
                <c:pt idx="8994">
                  <c:v>449756281</c:v>
                </c:pt>
                <c:pt idx="8995">
                  <c:v>449803545</c:v>
                </c:pt>
                <c:pt idx="8996">
                  <c:v>449857613</c:v>
                </c:pt>
                <c:pt idx="8997">
                  <c:v>449902388</c:v>
                </c:pt>
                <c:pt idx="8998">
                  <c:v>449958671</c:v>
                </c:pt>
                <c:pt idx="8999">
                  <c:v>450001484</c:v>
                </c:pt>
                <c:pt idx="9000">
                  <c:v>450059305</c:v>
                </c:pt>
                <c:pt idx="9001">
                  <c:v>450100985</c:v>
                </c:pt>
                <c:pt idx="9002">
                  <c:v>450159544</c:v>
                </c:pt>
                <c:pt idx="9003">
                  <c:v>450201012</c:v>
                </c:pt>
                <c:pt idx="9004">
                  <c:v>450259256</c:v>
                </c:pt>
                <c:pt idx="9005">
                  <c:v>450301534</c:v>
                </c:pt>
                <c:pt idx="9006">
                  <c:v>450358467</c:v>
                </c:pt>
                <c:pt idx="9007">
                  <c:v>450402459</c:v>
                </c:pt>
                <c:pt idx="9008">
                  <c:v>450457403</c:v>
                </c:pt>
                <c:pt idx="9009">
                  <c:v>450503766</c:v>
                </c:pt>
                <c:pt idx="9010">
                  <c:v>450556024</c:v>
                </c:pt>
                <c:pt idx="9011">
                  <c:v>450605154</c:v>
                </c:pt>
                <c:pt idx="9012">
                  <c:v>450654549</c:v>
                </c:pt>
                <c:pt idx="9013">
                  <c:v>450706741</c:v>
                </c:pt>
                <c:pt idx="9014">
                  <c:v>450753145</c:v>
                </c:pt>
                <c:pt idx="9015">
                  <c:v>450808131</c:v>
                </c:pt>
                <c:pt idx="9016">
                  <c:v>450851800</c:v>
                </c:pt>
                <c:pt idx="9017">
                  <c:v>450909438</c:v>
                </c:pt>
                <c:pt idx="9018">
                  <c:v>450950787</c:v>
                </c:pt>
                <c:pt idx="9019">
                  <c:v>451010258</c:v>
                </c:pt>
                <c:pt idx="9020">
                  <c:v>451050074</c:v>
                </c:pt>
                <c:pt idx="9021">
                  <c:v>451110787</c:v>
                </c:pt>
                <c:pt idx="9022">
                  <c:v>451149838</c:v>
                </c:pt>
                <c:pt idx="9023">
                  <c:v>451210602</c:v>
                </c:pt>
                <c:pt idx="9024">
                  <c:v>451250126</c:v>
                </c:pt>
                <c:pt idx="9025">
                  <c:v>451310102</c:v>
                </c:pt>
                <c:pt idx="9026">
                  <c:v>451350810</c:v>
                </c:pt>
                <c:pt idx="9027">
                  <c:v>451409145</c:v>
                </c:pt>
                <c:pt idx="9028">
                  <c:v>451451895</c:v>
                </c:pt>
                <c:pt idx="9029">
                  <c:v>451507854</c:v>
                </c:pt>
                <c:pt idx="9030">
                  <c:v>451553236</c:v>
                </c:pt>
                <c:pt idx="9031">
                  <c:v>451606443</c:v>
                </c:pt>
                <c:pt idx="9032">
                  <c:v>451654787</c:v>
                </c:pt>
                <c:pt idx="9033">
                  <c:v>451704949</c:v>
                </c:pt>
                <c:pt idx="9034">
                  <c:v>451756253</c:v>
                </c:pt>
                <c:pt idx="9035">
                  <c:v>451803577</c:v>
                </c:pt>
                <c:pt idx="9036">
                  <c:v>451857640</c:v>
                </c:pt>
                <c:pt idx="9037">
                  <c:v>451902388</c:v>
                </c:pt>
                <c:pt idx="9038">
                  <c:v>451958671</c:v>
                </c:pt>
                <c:pt idx="9039">
                  <c:v>452001469</c:v>
                </c:pt>
                <c:pt idx="9040">
                  <c:v>452059333</c:v>
                </c:pt>
                <c:pt idx="9041">
                  <c:v>452101091</c:v>
                </c:pt>
                <c:pt idx="9042">
                  <c:v>452159519</c:v>
                </c:pt>
                <c:pt idx="9043">
                  <c:v>452201012</c:v>
                </c:pt>
                <c:pt idx="9044">
                  <c:v>452259256</c:v>
                </c:pt>
                <c:pt idx="9045">
                  <c:v>452301568</c:v>
                </c:pt>
                <c:pt idx="9046">
                  <c:v>452358513</c:v>
                </c:pt>
                <c:pt idx="9047">
                  <c:v>452402471</c:v>
                </c:pt>
                <c:pt idx="9048">
                  <c:v>452457403</c:v>
                </c:pt>
                <c:pt idx="9049">
                  <c:v>452503766</c:v>
                </c:pt>
                <c:pt idx="9050">
                  <c:v>452556047</c:v>
                </c:pt>
                <c:pt idx="9051">
                  <c:v>452605133</c:v>
                </c:pt>
                <c:pt idx="9052">
                  <c:v>452654610</c:v>
                </c:pt>
                <c:pt idx="9053">
                  <c:v>452706715</c:v>
                </c:pt>
                <c:pt idx="9054">
                  <c:v>452753119</c:v>
                </c:pt>
                <c:pt idx="9055">
                  <c:v>452808164</c:v>
                </c:pt>
                <c:pt idx="9056">
                  <c:v>452851774</c:v>
                </c:pt>
                <c:pt idx="9057">
                  <c:v>452909438</c:v>
                </c:pt>
                <c:pt idx="9058">
                  <c:v>452950787</c:v>
                </c:pt>
                <c:pt idx="9059">
                  <c:v>453010258</c:v>
                </c:pt>
                <c:pt idx="9060">
                  <c:v>453050099</c:v>
                </c:pt>
                <c:pt idx="9061">
                  <c:v>453110787</c:v>
                </c:pt>
                <c:pt idx="9062">
                  <c:v>453149784</c:v>
                </c:pt>
                <c:pt idx="9063">
                  <c:v>453210602</c:v>
                </c:pt>
                <c:pt idx="9064">
                  <c:v>453250156</c:v>
                </c:pt>
                <c:pt idx="9065">
                  <c:v>453310102</c:v>
                </c:pt>
                <c:pt idx="9066">
                  <c:v>453350787</c:v>
                </c:pt>
                <c:pt idx="9067">
                  <c:v>453409177</c:v>
                </c:pt>
                <c:pt idx="9068">
                  <c:v>453451863</c:v>
                </c:pt>
                <c:pt idx="9069">
                  <c:v>453507834</c:v>
                </c:pt>
                <c:pt idx="9070">
                  <c:v>453553245</c:v>
                </c:pt>
                <c:pt idx="9071">
                  <c:v>453606443</c:v>
                </c:pt>
                <c:pt idx="9072">
                  <c:v>453654825</c:v>
                </c:pt>
                <c:pt idx="9073">
                  <c:v>453704923</c:v>
                </c:pt>
                <c:pt idx="9074">
                  <c:v>453756204</c:v>
                </c:pt>
                <c:pt idx="9075">
                  <c:v>453803558</c:v>
                </c:pt>
                <c:pt idx="9076">
                  <c:v>453857640</c:v>
                </c:pt>
                <c:pt idx="9077">
                  <c:v>453902388</c:v>
                </c:pt>
                <c:pt idx="9078">
                  <c:v>453958610</c:v>
                </c:pt>
                <c:pt idx="9079">
                  <c:v>454001501</c:v>
                </c:pt>
                <c:pt idx="9080">
                  <c:v>454059333</c:v>
                </c:pt>
                <c:pt idx="9081">
                  <c:v>454101091</c:v>
                </c:pt>
                <c:pt idx="9082">
                  <c:v>454159473</c:v>
                </c:pt>
                <c:pt idx="9083">
                  <c:v>454201012</c:v>
                </c:pt>
                <c:pt idx="9084">
                  <c:v>454259233</c:v>
                </c:pt>
                <c:pt idx="9085">
                  <c:v>454301523</c:v>
                </c:pt>
                <c:pt idx="9086">
                  <c:v>454358467</c:v>
                </c:pt>
                <c:pt idx="9087">
                  <c:v>454402494</c:v>
                </c:pt>
                <c:pt idx="9088">
                  <c:v>454457355</c:v>
                </c:pt>
                <c:pt idx="9089">
                  <c:v>454503746</c:v>
                </c:pt>
                <c:pt idx="9090">
                  <c:v>454555968</c:v>
                </c:pt>
                <c:pt idx="9091">
                  <c:v>454605188</c:v>
                </c:pt>
                <c:pt idx="9092">
                  <c:v>454654563</c:v>
                </c:pt>
                <c:pt idx="9093">
                  <c:v>454706700</c:v>
                </c:pt>
                <c:pt idx="9094">
                  <c:v>454753145</c:v>
                </c:pt>
                <c:pt idx="9095">
                  <c:v>454808164</c:v>
                </c:pt>
                <c:pt idx="9096">
                  <c:v>454851774</c:v>
                </c:pt>
                <c:pt idx="9097">
                  <c:v>454909479</c:v>
                </c:pt>
                <c:pt idx="9098">
                  <c:v>454950787</c:v>
                </c:pt>
                <c:pt idx="9099">
                  <c:v>455010258</c:v>
                </c:pt>
                <c:pt idx="9100">
                  <c:v>455050099</c:v>
                </c:pt>
                <c:pt idx="9101">
                  <c:v>455110787</c:v>
                </c:pt>
                <c:pt idx="9102">
                  <c:v>455149814</c:v>
                </c:pt>
                <c:pt idx="9103">
                  <c:v>455210630</c:v>
                </c:pt>
                <c:pt idx="9104">
                  <c:v>455250126</c:v>
                </c:pt>
                <c:pt idx="9105">
                  <c:v>455310078</c:v>
                </c:pt>
                <c:pt idx="9106">
                  <c:v>455350810</c:v>
                </c:pt>
                <c:pt idx="9107">
                  <c:v>455409177</c:v>
                </c:pt>
                <c:pt idx="9108">
                  <c:v>455451902</c:v>
                </c:pt>
                <c:pt idx="9109">
                  <c:v>455507895</c:v>
                </c:pt>
                <c:pt idx="9110">
                  <c:v>455553198</c:v>
                </c:pt>
                <c:pt idx="9111">
                  <c:v>455606467</c:v>
                </c:pt>
                <c:pt idx="9112">
                  <c:v>455654787</c:v>
                </c:pt>
                <c:pt idx="9113">
                  <c:v>455704923</c:v>
                </c:pt>
                <c:pt idx="9114">
                  <c:v>455756223</c:v>
                </c:pt>
                <c:pt idx="9115">
                  <c:v>455803602</c:v>
                </c:pt>
                <c:pt idx="9116">
                  <c:v>455857613</c:v>
                </c:pt>
                <c:pt idx="9117">
                  <c:v>455902388</c:v>
                </c:pt>
                <c:pt idx="9118">
                  <c:v>455958646</c:v>
                </c:pt>
                <c:pt idx="9119">
                  <c:v>456001469</c:v>
                </c:pt>
                <c:pt idx="9120">
                  <c:v>456059357</c:v>
                </c:pt>
                <c:pt idx="9121">
                  <c:v>456101091</c:v>
                </c:pt>
                <c:pt idx="9122">
                  <c:v>456159519</c:v>
                </c:pt>
                <c:pt idx="9123">
                  <c:v>456201087</c:v>
                </c:pt>
                <c:pt idx="9124">
                  <c:v>456259233</c:v>
                </c:pt>
                <c:pt idx="9125">
                  <c:v>456301534</c:v>
                </c:pt>
                <c:pt idx="9126">
                  <c:v>456358513</c:v>
                </c:pt>
                <c:pt idx="9127">
                  <c:v>456402494</c:v>
                </c:pt>
                <c:pt idx="9128">
                  <c:v>456457403</c:v>
                </c:pt>
                <c:pt idx="9129">
                  <c:v>456503766</c:v>
                </c:pt>
                <c:pt idx="9130">
                  <c:v>456556001</c:v>
                </c:pt>
                <c:pt idx="9131">
                  <c:v>456605235</c:v>
                </c:pt>
                <c:pt idx="9132">
                  <c:v>456654541</c:v>
                </c:pt>
                <c:pt idx="9133">
                  <c:v>456706700</c:v>
                </c:pt>
                <c:pt idx="9134">
                  <c:v>456753119</c:v>
                </c:pt>
                <c:pt idx="9135">
                  <c:v>456808175</c:v>
                </c:pt>
                <c:pt idx="9136">
                  <c:v>456851774</c:v>
                </c:pt>
                <c:pt idx="9137">
                  <c:v>456909479</c:v>
                </c:pt>
                <c:pt idx="9138">
                  <c:v>456950787</c:v>
                </c:pt>
                <c:pt idx="9139">
                  <c:v>457010278</c:v>
                </c:pt>
                <c:pt idx="9140">
                  <c:v>457050099</c:v>
                </c:pt>
                <c:pt idx="9141">
                  <c:v>457110787</c:v>
                </c:pt>
                <c:pt idx="9142">
                  <c:v>457149820</c:v>
                </c:pt>
                <c:pt idx="9143">
                  <c:v>457210664</c:v>
                </c:pt>
                <c:pt idx="9144">
                  <c:v>457250099</c:v>
                </c:pt>
                <c:pt idx="9145">
                  <c:v>457310138</c:v>
                </c:pt>
                <c:pt idx="9146">
                  <c:v>457350787</c:v>
                </c:pt>
                <c:pt idx="9147">
                  <c:v>457409145</c:v>
                </c:pt>
                <c:pt idx="9148">
                  <c:v>457451821</c:v>
                </c:pt>
                <c:pt idx="9149">
                  <c:v>457507895</c:v>
                </c:pt>
                <c:pt idx="9150">
                  <c:v>457553236</c:v>
                </c:pt>
                <c:pt idx="9151">
                  <c:v>457606486</c:v>
                </c:pt>
                <c:pt idx="9152">
                  <c:v>457654787</c:v>
                </c:pt>
                <c:pt idx="9153">
                  <c:v>457704923</c:v>
                </c:pt>
                <c:pt idx="9154">
                  <c:v>457756223</c:v>
                </c:pt>
                <c:pt idx="9155">
                  <c:v>457803577</c:v>
                </c:pt>
                <c:pt idx="9156">
                  <c:v>457857613</c:v>
                </c:pt>
                <c:pt idx="9157">
                  <c:v>457902435</c:v>
                </c:pt>
                <c:pt idx="9158">
                  <c:v>457958634</c:v>
                </c:pt>
                <c:pt idx="9159">
                  <c:v>458001484</c:v>
                </c:pt>
                <c:pt idx="9160">
                  <c:v>458059299</c:v>
                </c:pt>
                <c:pt idx="9161">
                  <c:v>458101091</c:v>
                </c:pt>
                <c:pt idx="9162">
                  <c:v>458159519</c:v>
                </c:pt>
                <c:pt idx="9163">
                  <c:v>458201038</c:v>
                </c:pt>
                <c:pt idx="9164">
                  <c:v>458259233</c:v>
                </c:pt>
                <c:pt idx="9165">
                  <c:v>458301568</c:v>
                </c:pt>
                <c:pt idx="9166">
                  <c:v>458358435</c:v>
                </c:pt>
                <c:pt idx="9167">
                  <c:v>458402471</c:v>
                </c:pt>
                <c:pt idx="9168">
                  <c:v>458457403</c:v>
                </c:pt>
                <c:pt idx="9169">
                  <c:v>458503730</c:v>
                </c:pt>
                <c:pt idx="9170">
                  <c:v>458555968</c:v>
                </c:pt>
                <c:pt idx="9171">
                  <c:v>458605235</c:v>
                </c:pt>
                <c:pt idx="9172">
                  <c:v>458654563</c:v>
                </c:pt>
                <c:pt idx="9173">
                  <c:v>458706700</c:v>
                </c:pt>
                <c:pt idx="9174">
                  <c:v>458753119</c:v>
                </c:pt>
                <c:pt idx="9175">
                  <c:v>458808198</c:v>
                </c:pt>
                <c:pt idx="9176">
                  <c:v>458851800</c:v>
                </c:pt>
                <c:pt idx="9177">
                  <c:v>458909416</c:v>
                </c:pt>
                <c:pt idx="9178">
                  <c:v>458950787</c:v>
                </c:pt>
                <c:pt idx="9179">
                  <c:v>459010306</c:v>
                </c:pt>
                <c:pt idx="9180">
                  <c:v>459050067</c:v>
                </c:pt>
                <c:pt idx="9181">
                  <c:v>459110787</c:v>
                </c:pt>
                <c:pt idx="9182">
                  <c:v>459149838</c:v>
                </c:pt>
                <c:pt idx="9183">
                  <c:v>459210630</c:v>
                </c:pt>
                <c:pt idx="9184">
                  <c:v>459250067</c:v>
                </c:pt>
                <c:pt idx="9185">
                  <c:v>459310102</c:v>
                </c:pt>
                <c:pt idx="9186">
                  <c:v>459350787</c:v>
                </c:pt>
                <c:pt idx="9187">
                  <c:v>459409177</c:v>
                </c:pt>
                <c:pt idx="9188">
                  <c:v>459451834</c:v>
                </c:pt>
                <c:pt idx="9189">
                  <c:v>459507868</c:v>
                </c:pt>
                <c:pt idx="9190">
                  <c:v>459553245</c:v>
                </c:pt>
                <c:pt idx="9191">
                  <c:v>459606486</c:v>
                </c:pt>
                <c:pt idx="9192">
                  <c:v>459654787</c:v>
                </c:pt>
                <c:pt idx="9193">
                  <c:v>459704949</c:v>
                </c:pt>
                <c:pt idx="9194">
                  <c:v>459756253</c:v>
                </c:pt>
                <c:pt idx="9195">
                  <c:v>459803545</c:v>
                </c:pt>
                <c:pt idx="9196">
                  <c:v>459857570</c:v>
                </c:pt>
                <c:pt idx="9197">
                  <c:v>459902435</c:v>
                </c:pt>
                <c:pt idx="9198">
                  <c:v>459958787</c:v>
                </c:pt>
                <c:pt idx="9199">
                  <c:v>460001501</c:v>
                </c:pt>
                <c:pt idx="9200">
                  <c:v>460059299</c:v>
                </c:pt>
                <c:pt idx="9201">
                  <c:v>460101091</c:v>
                </c:pt>
                <c:pt idx="9202">
                  <c:v>460159490</c:v>
                </c:pt>
                <c:pt idx="9203">
                  <c:v>460201061</c:v>
                </c:pt>
                <c:pt idx="9204">
                  <c:v>460259233</c:v>
                </c:pt>
                <c:pt idx="9205">
                  <c:v>460301523</c:v>
                </c:pt>
                <c:pt idx="9206">
                  <c:v>460358486</c:v>
                </c:pt>
                <c:pt idx="9207">
                  <c:v>460402494</c:v>
                </c:pt>
                <c:pt idx="9208">
                  <c:v>460457379</c:v>
                </c:pt>
                <c:pt idx="9209">
                  <c:v>460503766</c:v>
                </c:pt>
                <c:pt idx="9210">
                  <c:v>460556001</c:v>
                </c:pt>
                <c:pt idx="9211">
                  <c:v>460605213</c:v>
                </c:pt>
                <c:pt idx="9212">
                  <c:v>460654513</c:v>
                </c:pt>
                <c:pt idx="9213">
                  <c:v>460706715</c:v>
                </c:pt>
                <c:pt idx="9214">
                  <c:v>460753087</c:v>
                </c:pt>
                <c:pt idx="9215">
                  <c:v>460808164</c:v>
                </c:pt>
                <c:pt idx="9216">
                  <c:v>460851774</c:v>
                </c:pt>
                <c:pt idx="9217">
                  <c:v>460909438</c:v>
                </c:pt>
                <c:pt idx="9218">
                  <c:v>460950787</c:v>
                </c:pt>
                <c:pt idx="9219">
                  <c:v>461010278</c:v>
                </c:pt>
                <c:pt idx="9220">
                  <c:v>461050074</c:v>
                </c:pt>
                <c:pt idx="9221">
                  <c:v>461110787</c:v>
                </c:pt>
                <c:pt idx="9222">
                  <c:v>461149838</c:v>
                </c:pt>
                <c:pt idx="9223">
                  <c:v>461210630</c:v>
                </c:pt>
                <c:pt idx="9224">
                  <c:v>461250126</c:v>
                </c:pt>
                <c:pt idx="9225">
                  <c:v>461310120</c:v>
                </c:pt>
                <c:pt idx="9226">
                  <c:v>461350787</c:v>
                </c:pt>
                <c:pt idx="9227">
                  <c:v>461409145</c:v>
                </c:pt>
                <c:pt idx="9228">
                  <c:v>461451854</c:v>
                </c:pt>
                <c:pt idx="9229">
                  <c:v>461507854</c:v>
                </c:pt>
                <c:pt idx="9230">
                  <c:v>461553236</c:v>
                </c:pt>
                <c:pt idx="9231">
                  <c:v>461606467</c:v>
                </c:pt>
                <c:pt idx="9232">
                  <c:v>461654787</c:v>
                </c:pt>
                <c:pt idx="9233">
                  <c:v>461704963</c:v>
                </c:pt>
                <c:pt idx="9234">
                  <c:v>461756253</c:v>
                </c:pt>
                <c:pt idx="9235">
                  <c:v>461803602</c:v>
                </c:pt>
                <c:pt idx="9236">
                  <c:v>461857613</c:v>
                </c:pt>
                <c:pt idx="9237">
                  <c:v>461902388</c:v>
                </c:pt>
                <c:pt idx="9238">
                  <c:v>461958671</c:v>
                </c:pt>
                <c:pt idx="9239">
                  <c:v>462001501</c:v>
                </c:pt>
                <c:pt idx="9240">
                  <c:v>462059333</c:v>
                </c:pt>
                <c:pt idx="9241">
                  <c:v>462101091</c:v>
                </c:pt>
                <c:pt idx="9242">
                  <c:v>462159519</c:v>
                </c:pt>
                <c:pt idx="9243">
                  <c:v>462201061</c:v>
                </c:pt>
                <c:pt idx="9244">
                  <c:v>462259233</c:v>
                </c:pt>
                <c:pt idx="9245">
                  <c:v>462301550</c:v>
                </c:pt>
                <c:pt idx="9246">
                  <c:v>462358443</c:v>
                </c:pt>
                <c:pt idx="9247">
                  <c:v>462402494</c:v>
                </c:pt>
                <c:pt idx="9248">
                  <c:v>462457403</c:v>
                </c:pt>
                <c:pt idx="9249">
                  <c:v>462503746</c:v>
                </c:pt>
                <c:pt idx="9250">
                  <c:v>462556024</c:v>
                </c:pt>
                <c:pt idx="9251">
                  <c:v>462605188</c:v>
                </c:pt>
                <c:pt idx="9252">
                  <c:v>462654590</c:v>
                </c:pt>
                <c:pt idx="9253">
                  <c:v>462706741</c:v>
                </c:pt>
                <c:pt idx="9254">
                  <c:v>462753119</c:v>
                </c:pt>
                <c:pt idx="9255">
                  <c:v>462808164</c:v>
                </c:pt>
                <c:pt idx="9256">
                  <c:v>462851774</c:v>
                </c:pt>
                <c:pt idx="9257">
                  <c:v>462909488</c:v>
                </c:pt>
                <c:pt idx="9258">
                  <c:v>462950787</c:v>
                </c:pt>
                <c:pt idx="9259">
                  <c:v>463010278</c:v>
                </c:pt>
                <c:pt idx="9260">
                  <c:v>463050067</c:v>
                </c:pt>
                <c:pt idx="9261">
                  <c:v>463110787</c:v>
                </c:pt>
                <c:pt idx="9262">
                  <c:v>463149784</c:v>
                </c:pt>
                <c:pt idx="9263">
                  <c:v>463210678</c:v>
                </c:pt>
                <c:pt idx="9264">
                  <c:v>463250126</c:v>
                </c:pt>
                <c:pt idx="9265">
                  <c:v>463310109</c:v>
                </c:pt>
                <c:pt idx="9266">
                  <c:v>463350787</c:v>
                </c:pt>
                <c:pt idx="9267">
                  <c:v>463409177</c:v>
                </c:pt>
                <c:pt idx="9268">
                  <c:v>463451863</c:v>
                </c:pt>
                <c:pt idx="9269">
                  <c:v>463507863</c:v>
                </c:pt>
                <c:pt idx="9270">
                  <c:v>463553236</c:v>
                </c:pt>
                <c:pt idx="9271">
                  <c:v>463606448</c:v>
                </c:pt>
                <c:pt idx="9272">
                  <c:v>463654810</c:v>
                </c:pt>
                <c:pt idx="9273">
                  <c:v>463704949</c:v>
                </c:pt>
                <c:pt idx="9274">
                  <c:v>463756253</c:v>
                </c:pt>
                <c:pt idx="9275">
                  <c:v>463803602</c:v>
                </c:pt>
                <c:pt idx="9276">
                  <c:v>463857613</c:v>
                </c:pt>
                <c:pt idx="9277">
                  <c:v>463902388</c:v>
                </c:pt>
                <c:pt idx="9278">
                  <c:v>463958610</c:v>
                </c:pt>
                <c:pt idx="9279">
                  <c:v>464001524</c:v>
                </c:pt>
                <c:pt idx="9280">
                  <c:v>464059357</c:v>
                </c:pt>
                <c:pt idx="9281">
                  <c:v>464101091</c:v>
                </c:pt>
                <c:pt idx="9282">
                  <c:v>464159473</c:v>
                </c:pt>
                <c:pt idx="9283">
                  <c:v>464201038</c:v>
                </c:pt>
                <c:pt idx="9284">
                  <c:v>464259233</c:v>
                </c:pt>
                <c:pt idx="9285">
                  <c:v>464301568</c:v>
                </c:pt>
                <c:pt idx="9286">
                  <c:v>464358448</c:v>
                </c:pt>
                <c:pt idx="9287">
                  <c:v>464402494</c:v>
                </c:pt>
                <c:pt idx="9288">
                  <c:v>464457379</c:v>
                </c:pt>
                <c:pt idx="9289">
                  <c:v>464503746</c:v>
                </c:pt>
                <c:pt idx="9290">
                  <c:v>464556001</c:v>
                </c:pt>
                <c:pt idx="9291">
                  <c:v>464605188</c:v>
                </c:pt>
                <c:pt idx="9292">
                  <c:v>464654590</c:v>
                </c:pt>
                <c:pt idx="9293">
                  <c:v>464706761</c:v>
                </c:pt>
                <c:pt idx="9294">
                  <c:v>464753145</c:v>
                </c:pt>
                <c:pt idx="9295">
                  <c:v>464808139</c:v>
                </c:pt>
                <c:pt idx="9296">
                  <c:v>464851774</c:v>
                </c:pt>
                <c:pt idx="9297">
                  <c:v>464909479</c:v>
                </c:pt>
                <c:pt idx="9298">
                  <c:v>464950787</c:v>
                </c:pt>
                <c:pt idx="9299">
                  <c:v>465010258</c:v>
                </c:pt>
                <c:pt idx="9300">
                  <c:v>465050074</c:v>
                </c:pt>
                <c:pt idx="9301">
                  <c:v>465110787</c:v>
                </c:pt>
                <c:pt idx="9302">
                  <c:v>465149784</c:v>
                </c:pt>
                <c:pt idx="9303">
                  <c:v>465210630</c:v>
                </c:pt>
                <c:pt idx="9304">
                  <c:v>465250131</c:v>
                </c:pt>
                <c:pt idx="9305">
                  <c:v>465310102</c:v>
                </c:pt>
                <c:pt idx="9306">
                  <c:v>465350787</c:v>
                </c:pt>
                <c:pt idx="9307">
                  <c:v>465409177</c:v>
                </c:pt>
                <c:pt idx="9308">
                  <c:v>465451868</c:v>
                </c:pt>
                <c:pt idx="9309">
                  <c:v>465507854</c:v>
                </c:pt>
                <c:pt idx="9310">
                  <c:v>465553236</c:v>
                </c:pt>
                <c:pt idx="9311">
                  <c:v>465606443</c:v>
                </c:pt>
                <c:pt idx="9312">
                  <c:v>465654787</c:v>
                </c:pt>
                <c:pt idx="9313">
                  <c:v>465704949</c:v>
                </c:pt>
                <c:pt idx="9314">
                  <c:v>465756204</c:v>
                </c:pt>
                <c:pt idx="9315">
                  <c:v>465803602</c:v>
                </c:pt>
                <c:pt idx="9316">
                  <c:v>465857640</c:v>
                </c:pt>
                <c:pt idx="9317">
                  <c:v>465902388</c:v>
                </c:pt>
                <c:pt idx="9318">
                  <c:v>465958646</c:v>
                </c:pt>
                <c:pt idx="9319">
                  <c:v>466001501</c:v>
                </c:pt>
                <c:pt idx="9320">
                  <c:v>466059357</c:v>
                </c:pt>
                <c:pt idx="9321">
                  <c:v>466101091</c:v>
                </c:pt>
                <c:pt idx="9322">
                  <c:v>466159519</c:v>
                </c:pt>
                <c:pt idx="9323">
                  <c:v>466201087</c:v>
                </c:pt>
                <c:pt idx="9324">
                  <c:v>466259233</c:v>
                </c:pt>
                <c:pt idx="9325">
                  <c:v>466301514</c:v>
                </c:pt>
                <c:pt idx="9326">
                  <c:v>466358513</c:v>
                </c:pt>
                <c:pt idx="9327">
                  <c:v>466402523</c:v>
                </c:pt>
                <c:pt idx="9328">
                  <c:v>466457403</c:v>
                </c:pt>
                <c:pt idx="9329">
                  <c:v>466503766</c:v>
                </c:pt>
                <c:pt idx="9330">
                  <c:v>466556001</c:v>
                </c:pt>
                <c:pt idx="9331">
                  <c:v>466605213</c:v>
                </c:pt>
                <c:pt idx="9332">
                  <c:v>466654571</c:v>
                </c:pt>
                <c:pt idx="9333">
                  <c:v>466706700</c:v>
                </c:pt>
                <c:pt idx="9334">
                  <c:v>466753145</c:v>
                </c:pt>
                <c:pt idx="9335">
                  <c:v>466808164</c:v>
                </c:pt>
                <c:pt idx="9336">
                  <c:v>466851774</c:v>
                </c:pt>
                <c:pt idx="9337">
                  <c:v>466909479</c:v>
                </c:pt>
                <c:pt idx="9338">
                  <c:v>466950787</c:v>
                </c:pt>
                <c:pt idx="9339">
                  <c:v>467010278</c:v>
                </c:pt>
                <c:pt idx="9340">
                  <c:v>467050074</c:v>
                </c:pt>
                <c:pt idx="9341">
                  <c:v>467110787</c:v>
                </c:pt>
                <c:pt idx="9342">
                  <c:v>467149814</c:v>
                </c:pt>
                <c:pt idx="9343">
                  <c:v>467210664</c:v>
                </c:pt>
                <c:pt idx="9344">
                  <c:v>467250099</c:v>
                </c:pt>
                <c:pt idx="9345">
                  <c:v>467310078</c:v>
                </c:pt>
                <c:pt idx="9346">
                  <c:v>467350787</c:v>
                </c:pt>
                <c:pt idx="9347">
                  <c:v>467409145</c:v>
                </c:pt>
                <c:pt idx="9348">
                  <c:v>467451834</c:v>
                </c:pt>
                <c:pt idx="9349">
                  <c:v>467507834</c:v>
                </c:pt>
                <c:pt idx="9350">
                  <c:v>467553270</c:v>
                </c:pt>
                <c:pt idx="9351">
                  <c:v>467606435</c:v>
                </c:pt>
                <c:pt idx="9352">
                  <c:v>467654787</c:v>
                </c:pt>
                <c:pt idx="9353">
                  <c:v>467704872</c:v>
                </c:pt>
                <c:pt idx="9354">
                  <c:v>467756253</c:v>
                </c:pt>
                <c:pt idx="9355">
                  <c:v>467803577</c:v>
                </c:pt>
                <c:pt idx="9356">
                  <c:v>467857613</c:v>
                </c:pt>
                <c:pt idx="9357">
                  <c:v>467902388</c:v>
                </c:pt>
                <c:pt idx="9358">
                  <c:v>467958671</c:v>
                </c:pt>
                <c:pt idx="9359">
                  <c:v>468001524</c:v>
                </c:pt>
                <c:pt idx="9360">
                  <c:v>468059333</c:v>
                </c:pt>
                <c:pt idx="9361">
                  <c:v>468101091</c:v>
                </c:pt>
                <c:pt idx="9362">
                  <c:v>468159488</c:v>
                </c:pt>
                <c:pt idx="9363">
                  <c:v>468201061</c:v>
                </c:pt>
                <c:pt idx="9364">
                  <c:v>468259233</c:v>
                </c:pt>
                <c:pt idx="9365">
                  <c:v>468301523</c:v>
                </c:pt>
                <c:pt idx="9366">
                  <c:v>468358467</c:v>
                </c:pt>
                <c:pt idx="9367">
                  <c:v>468402494</c:v>
                </c:pt>
                <c:pt idx="9368">
                  <c:v>468457433</c:v>
                </c:pt>
                <c:pt idx="9369">
                  <c:v>468503712</c:v>
                </c:pt>
                <c:pt idx="9370">
                  <c:v>468555968</c:v>
                </c:pt>
                <c:pt idx="9371">
                  <c:v>468605213</c:v>
                </c:pt>
                <c:pt idx="9372">
                  <c:v>468654443</c:v>
                </c:pt>
                <c:pt idx="9373">
                  <c:v>468706700</c:v>
                </c:pt>
                <c:pt idx="9374">
                  <c:v>468753177</c:v>
                </c:pt>
                <c:pt idx="9375">
                  <c:v>468808198</c:v>
                </c:pt>
                <c:pt idx="9376">
                  <c:v>468851800</c:v>
                </c:pt>
                <c:pt idx="9377">
                  <c:v>468909416</c:v>
                </c:pt>
                <c:pt idx="9378">
                  <c:v>468950787</c:v>
                </c:pt>
                <c:pt idx="9379">
                  <c:v>469010306</c:v>
                </c:pt>
                <c:pt idx="9380">
                  <c:v>469050074</c:v>
                </c:pt>
                <c:pt idx="9381">
                  <c:v>469110787</c:v>
                </c:pt>
                <c:pt idx="9382">
                  <c:v>469149890</c:v>
                </c:pt>
                <c:pt idx="9383">
                  <c:v>469210678</c:v>
                </c:pt>
                <c:pt idx="9384">
                  <c:v>469250099</c:v>
                </c:pt>
                <c:pt idx="9385">
                  <c:v>469310106</c:v>
                </c:pt>
                <c:pt idx="9386">
                  <c:v>469350810</c:v>
                </c:pt>
                <c:pt idx="9387">
                  <c:v>469409177</c:v>
                </c:pt>
                <c:pt idx="9388">
                  <c:v>469451895</c:v>
                </c:pt>
                <c:pt idx="9389">
                  <c:v>469507863</c:v>
                </c:pt>
                <c:pt idx="9390">
                  <c:v>469553245</c:v>
                </c:pt>
                <c:pt idx="9391">
                  <c:v>469606467</c:v>
                </c:pt>
                <c:pt idx="9392">
                  <c:v>469654787</c:v>
                </c:pt>
                <c:pt idx="9393">
                  <c:v>469704923</c:v>
                </c:pt>
                <c:pt idx="9394">
                  <c:v>469756281</c:v>
                </c:pt>
                <c:pt idx="9395">
                  <c:v>469803558</c:v>
                </c:pt>
                <c:pt idx="9396">
                  <c:v>469857570</c:v>
                </c:pt>
                <c:pt idx="9397">
                  <c:v>469902367</c:v>
                </c:pt>
                <c:pt idx="9398">
                  <c:v>469958646</c:v>
                </c:pt>
                <c:pt idx="9399">
                  <c:v>470001524</c:v>
                </c:pt>
                <c:pt idx="9400">
                  <c:v>470059333</c:v>
                </c:pt>
                <c:pt idx="9401">
                  <c:v>470100985</c:v>
                </c:pt>
                <c:pt idx="9402">
                  <c:v>470159544</c:v>
                </c:pt>
                <c:pt idx="9403">
                  <c:v>470201038</c:v>
                </c:pt>
                <c:pt idx="9404">
                  <c:v>470259233</c:v>
                </c:pt>
                <c:pt idx="9405">
                  <c:v>470301550</c:v>
                </c:pt>
                <c:pt idx="9406">
                  <c:v>470358448</c:v>
                </c:pt>
                <c:pt idx="9407">
                  <c:v>470402602</c:v>
                </c:pt>
                <c:pt idx="9408">
                  <c:v>470457403</c:v>
                </c:pt>
                <c:pt idx="9409">
                  <c:v>470503790</c:v>
                </c:pt>
                <c:pt idx="9410">
                  <c:v>470556001</c:v>
                </c:pt>
                <c:pt idx="9411">
                  <c:v>470605188</c:v>
                </c:pt>
                <c:pt idx="9412">
                  <c:v>470654541</c:v>
                </c:pt>
                <c:pt idx="9413">
                  <c:v>470706700</c:v>
                </c:pt>
                <c:pt idx="9414">
                  <c:v>470753145</c:v>
                </c:pt>
                <c:pt idx="9415">
                  <c:v>470808164</c:v>
                </c:pt>
                <c:pt idx="9416">
                  <c:v>470851800</c:v>
                </c:pt>
                <c:pt idx="9417">
                  <c:v>470909416</c:v>
                </c:pt>
                <c:pt idx="9418">
                  <c:v>470950787</c:v>
                </c:pt>
                <c:pt idx="9419">
                  <c:v>471010258</c:v>
                </c:pt>
                <c:pt idx="9420">
                  <c:v>471050067</c:v>
                </c:pt>
                <c:pt idx="9421">
                  <c:v>471110787</c:v>
                </c:pt>
                <c:pt idx="9422">
                  <c:v>471149890</c:v>
                </c:pt>
                <c:pt idx="9423">
                  <c:v>471210664</c:v>
                </c:pt>
                <c:pt idx="9424">
                  <c:v>471250099</c:v>
                </c:pt>
                <c:pt idx="9425">
                  <c:v>471310120</c:v>
                </c:pt>
                <c:pt idx="9426">
                  <c:v>471350787</c:v>
                </c:pt>
                <c:pt idx="9427">
                  <c:v>471409177</c:v>
                </c:pt>
                <c:pt idx="9428">
                  <c:v>471451863</c:v>
                </c:pt>
                <c:pt idx="9429">
                  <c:v>471507868</c:v>
                </c:pt>
                <c:pt idx="9430">
                  <c:v>471553198</c:v>
                </c:pt>
                <c:pt idx="9431">
                  <c:v>471606435</c:v>
                </c:pt>
                <c:pt idx="9432">
                  <c:v>471654787</c:v>
                </c:pt>
                <c:pt idx="9433">
                  <c:v>471704949</c:v>
                </c:pt>
                <c:pt idx="9434">
                  <c:v>471756253</c:v>
                </c:pt>
                <c:pt idx="9435">
                  <c:v>471803602</c:v>
                </c:pt>
                <c:pt idx="9436">
                  <c:v>471857640</c:v>
                </c:pt>
                <c:pt idx="9437">
                  <c:v>471902367</c:v>
                </c:pt>
                <c:pt idx="9438">
                  <c:v>471958787</c:v>
                </c:pt>
                <c:pt idx="9439">
                  <c:v>472001484</c:v>
                </c:pt>
                <c:pt idx="9440">
                  <c:v>472059299</c:v>
                </c:pt>
                <c:pt idx="9441">
                  <c:v>472101091</c:v>
                </c:pt>
                <c:pt idx="9442">
                  <c:v>472159519</c:v>
                </c:pt>
                <c:pt idx="9443">
                  <c:v>472201038</c:v>
                </c:pt>
                <c:pt idx="9444">
                  <c:v>472259233</c:v>
                </c:pt>
                <c:pt idx="9445">
                  <c:v>472301568</c:v>
                </c:pt>
                <c:pt idx="9446">
                  <c:v>472358448</c:v>
                </c:pt>
                <c:pt idx="9447">
                  <c:v>472402459</c:v>
                </c:pt>
                <c:pt idx="9448">
                  <c:v>472457403</c:v>
                </c:pt>
                <c:pt idx="9449">
                  <c:v>472503746</c:v>
                </c:pt>
                <c:pt idx="9450">
                  <c:v>472556001</c:v>
                </c:pt>
                <c:pt idx="9451">
                  <c:v>472605166</c:v>
                </c:pt>
                <c:pt idx="9452">
                  <c:v>472654549</c:v>
                </c:pt>
                <c:pt idx="9453">
                  <c:v>472706700</c:v>
                </c:pt>
                <c:pt idx="9454">
                  <c:v>472753061</c:v>
                </c:pt>
                <c:pt idx="9455">
                  <c:v>472808119</c:v>
                </c:pt>
                <c:pt idx="9456">
                  <c:v>472851774</c:v>
                </c:pt>
                <c:pt idx="9457">
                  <c:v>472909438</c:v>
                </c:pt>
                <c:pt idx="9458">
                  <c:v>472950787</c:v>
                </c:pt>
                <c:pt idx="9459">
                  <c:v>473010258</c:v>
                </c:pt>
                <c:pt idx="9460">
                  <c:v>473050099</c:v>
                </c:pt>
                <c:pt idx="9461">
                  <c:v>473110787</c:v>
                </c:pt>
                <c:pt idx="9462">
                  <c:v>473149838</c:v>
                </c:pt>
                <c:pt idx="9463">
                  <c:v>473210630</c:v>
                </c:pt>
                <c:pt idx="9464">
                  <c:v>473250126</c:v>
                </c:pt>
                <c:pt idx="9465">
                  <c:v>473310102</c:v>
                </c:pt>
                <c:pt idx="9466">
                  <c:v>473350787</c:v>
                </c:pt>
                <c:pt idx="9467">
                  <c:v>473409177</c:v>
                </c:pt>
                <c:pt idx="9468">
                  <c:v>473451902</c:v>
                </c:pt>
                <c:pt idx="9469">
                  <c:v>473507863</c:v>
                </c:pt>
                <c:pt idx="9470">
                  <c:v>473553207</c:v>
                </c:pt>
                <c:pt idx="9471">
                  <c:v>473606435</c:v>
                </c:pt>
                <c:pt idx="9472">
                  <c:v>473654825</c:v>
                </c:pt>
                <c:pt idx="9473">
                  <c:v>473704923</c:v>
                </c:pt>
                <c:pt idx="9474">
                  <c:v>473756281</c:v>
                </c:pt>
                <c:pt idx="9475">
                  <c:v>473803577</c:v>
                </c:pt>
                <c:pt idx="9476">
                  <c:v>473857640</c:v>
                </c:pt>
                <c:pt idx="9477">
                  <c:v>473902388</c:v>
                </c:pt>
                <c:pt idx="9478">
                  <c:v>473958634</c:v>
                </c:pt>
                <c:pt idx="9479">
                  <c:v>474001469</c:v>
                </c:pt>
                <c:pt idx="9480">
                  <c:v>474059374</c:v>
                </c:pt>
                <c:pt idx="9481">
                  <c:v>474101091</c:v>
                </c:pt>
                <c:pt idx="9482">
                  <c:v>474159490</c:v>
                </c:pt>
                <c:pt idx="9483">
                  <c:v>474201038</c:v>
                </c:pt>
                <c:pt idx="9484">
                  <c:v>474259233</c:v>
                </c:pt>
                <c:pt idx="9485">
                  <c:v>474301534</c:v>
                </c:pt>
                <c:pt idx="9486">
                  <c:v>474358486</c:v>
                </c:pt>
                <c:pt idx="9487">
                  <c:v>474402459</c:v>
                </c:pt>
                <c:pt idx="9488">
                  <c:v>474457379</c:v>
                </c:pt>
                <c:pt idx="9489">
                  <c:v>474503746</c:v>
                </c:pt>
                <c:pt idx="9490">
                  <c:v>474556024</c:v>
                </c:pt>
                <c:pt idx="9491">
                  <c:v>474605188</c:v>
                </c:pt>
                <c:pt idx="9492">
                  <c:v>474654590</c:v>
                </c:pt>
                <c:pt idx="9493">
                  <c:v>474706700</c:v>
                </c:pt>
                <c:pt idx="9494">
                  <c:v>474753119</c:v>
                </c:pt>
                <c:pt idx="9495">
                  <c:v>474808164</c:v>
                </c:pt>
                <c:pt idx="9496">
                  <c:v>474851774</c:v>
                </c:pt>
                <c:pt idx="9497">
                  <c:v>474909438</c:v>
                </c:pt>
                <c:pt idx="9498">
                  <c:v>474950787</c:v>
                </c:pt>
                <c:pt idx="9499">
                  <c:v>475010258</c:v>
                </c:pt>
                <c:pt idx="9500">
                  <c:v>475050126</c:v>
                </c:pt>
                <c:pt idx="9501">
                  <c:v>475110787</c:v>
                </c:pt>
                <c:pt idx="9502">
                  <c:v>475149814</c:v>
                </c:pt>
                <c:pt idx="9503">
                  <c:v>475210664</c:v>
                </c:pt>
                <c:pt idx="9504">
                  <c:v>475250126</c:v>
                </c:pt>
                <c:pt idx="9505">
                  <c:v>475310078</c:v>
                </c:pt>
                <c:pt idx="9506">
                  <c:v>475350787</c:v>
                </c:pt>
                <c:pt idx="9507">
                  <c:v>475409177</c:v>
                </c:pt>
                <c:pt idx="9508">
                  <c:v>475451895</c:v>
                </c:pt>
                <c:pt idx="9509">
                  <c:v>475507863</c:v>
                </c:pt>
                <c:pt idx="9510">
                  <c:v>475553236</c:v>
                </c:pt>
                <c:pt idx="9511">
                  <c:v>475606448</c:v>
                </c:pt>
                <c:pt idx="9512">
                  <c:v>475654787</c:v>
                </c:pt>
                <c:pt idx="9513">
                  <c:v>475704923</c:v>
                </c:pt>
                <c:pt idx="9514">
                  <c:v>475756253</c:v>
                </c:pt>
                <c:pt idx="9515">
                  <c:v>475803602</c:v>
                </c:pt>
                <c:pt idx="9516">
                  <c:v>475857651</c:v>
                </c:pt>
                <c:pt idx="9517">
                  <c:v>475902345</c:v>
                </c:pt>
                <c:pt idx="9518">
                  <c:v>475958671</c:v>
                </c:pt>
                <c:pt idx="9519">
                  <c:v>476001484</c:v>
                </c:pt>
                <c:pt idx="9520">
                  <c:v>476059333</c:v>
                </c:pt>
                <c:pt idx="9521">
                  <c:v>476100965</c:v>
                </c:pt>
                <c:pt idx="9522">
                  <c:v>476159519</c:v>
                </c:pt>
                <c:pt idx="9523">
                  <c:v>476201061</c:v>
                </c:pt>
                <c:pt idx="9524">
                  <c:v>476259233</c:v>
                </c:pt>
                <c:pt idx="9525">
                  <c:v>476301514</c:v>
                </c:pt>
                <c:pt idx="9526">
                  <c:v>476358541</c:v>
                </c:pt>
                <c:pt idx="9527">
                  <c:v>476402471</c:v>
                </c:pt>
                <c:pt idx="9528">
                  <c:v>476457403</c:v>
                </c:pt>
                <c:pt idx="9529">
                  <c:v>476503712</c:v>
                </c:pt>
                <c:pt idx="9530">
                  <c:v>476555960</c:v>
                </c:pt>
                <c:pt idx="9531">
                  <c:v>476605235</c:v>
                </c:pt>
                <c:pt idx="9532">
                  <c:v>476654541</c:v>
                </c:pt>
                <c:pt idx="9533">
                  <c:v>476706700</c:v>
                </c:pt>
                <c:pt idx="9534">
                  <c:v>476753145</c:v>
                </c:pt>
                <c:pt idx="9535">
                  <c:v>476808131</c:v>
                </c:pt>
                <c:pt idx="9536">
                  <c:v>476851774</c:v>
                </c:pt>
                <c:pt idx="9537">
                  <c:v>476909438</c:v>
                </c:pt>
                <c:pt idx="9538">
                  <c:v>476950787</c:v>
                </c:pt>
                <c:pt idx="9539">
                  <c:v>477010258</c:v>
                </c:pt>
                <c:pt idx="9540">
                  <c:v>477050126</c:v>
                </c:pt>
                <c:pt idx="9541">
                  <c:v>477110787</c:v>
                </c:pt>
                <c:pt idx="9542">
                  <c:v>477149890</c:v>
                </c:pt>
                <c:pt idx="9543">
                  <c:v>477210630</c:v>
                </c:pt>
                <c:pt idx="9544">
                  <c:v>477250126</c:v>
                </c:pt>
                <c:pt idx="9545">
                  <c:v>477310081</c:v>
                </c:pt>
                <c:pt idx="9546">
                  <c:v>477350787</c:v>
                </c:pt>
                <c:pt idx="9547">
                  <c:v>477409145</c:v>
                </c:pt>
                <c:pt idx="9548">
                  <c:v>477451821</c:v>
                </c:pt>
                <c:pt idx="9549">
                  <c:v>477507863</c:v>
                </c:pt>
                <c:pt idx="9550">
                  <c:v>477553236</c:v>
                </c:pt>
                <c:pt idx="9551">
                  <c:v>477606435</c:v>
                </c:pt>
                <c:pt idx="9552">
                  <c:v>477654787</c:v>
                </c:pt>
                <c:pt idx="9553">
                  <c:v>477704923</c:v>
                </c:pt>
                <c:pt idx="9554">
                  <c:v>477756281</c:v>
                </c:pt>
                <c:pt idx="9555">
                  <c:v>477803558</c:v>
                </c:pt>
                <c:pt idx="9556">
                  <c:v>477857613</c:v>
                </c:pt>
                <c:pt idx="9557">
                  <c:v>477902435</c:v>
                </c:pt>
                <c:pt idx="9558">
                  <c:v>477958646</c:v>
                </c:pt>
                <c:pt idx="9559">
                  <c:v>478001524</c:v>
                </c:pt>
                <c:pt idx="9560">
                  <c:v>478059333</c:v>
                </c:pt>
                <c:pt idx="9561">
                  <c:v>478101091</c:v>
                </c:pt>
                <c:pt idx="9562">
                  <c:v>478159544</c:v>
                </c:pt>
                <c:pt idx="9563">
                  <c:v>478201061</c:v>
                </c:pt>
                <c:pt idx="9564">
                  <c:v>478259233</c:v>
                </c:pt>
                <c:pt idx="9565">
                  <c:v>478301568</c:v>
                </c:pt>
                <c:pt idx="9566">
                  <c:v>478358467</c:v>
                </c:pt>
                <c:pt idx="9567">
                  <c:v>478402471</c:v>
                </c:pt>
                <c:pt idx="9568">
                  <c:v>478457403</c:v>
                </c:pt>
                <c:pt idx="9569">
                  <c:v>478503730</c:v>
                </c:pt>
                <c:pt idx="9570">
                  <c:v>478556001</c:v>
                </c:pt>
                <c:pt idx="9571">
                  <c:v>478605235</c:v>
                </c:pt>
                <c:pt idx="9572">
                  <c:v>478654541</c:v>
                </c:pt>
                <c:pt idx="9573">
                  <c:v>478706715</c:v>
                </c:pt>
                <c:pt idx="9574">
                  <c:v>478753119</c:v>
                </c:pt>
                <c:pt idx="9575">
                  <c:v>478808198</c:v>
                </c:pt>
                <c:pt idx="9576">
                  <c:v>478851821</c:v>
                </c:pt>
                <c:pt idx="9577">
                  <c:v>478909438</c:v>
                </c:pt>
                <c:pt idx="9578">
                  <c:v>478950787</c:v>
                </c:pt>
                <c:pt idx="9579">
                  <c:v>479010278</c:v>
                </c:pt>
                <c:pt idx="9580">
                  <c:v>479050044</c:v>
                </c:pt>
                <c:pt idx="9581">
                  <c:v>479110787</c:v>
                </c:pt>
                <c:pt idx="9582">
                  <c:v>479149823</c:v>
                </c:pt>
                <c:pt idx="9583">
                  <c:v>479210664</c:v>
                </c:pt>
                <c:pt idx="9584">
                  <c:v>479250074</c:v>
                </c:pt>
                <c:pt idx="9585">
                  <c:v>479310102</c:v>
                </c:pt>
                <c:pt idx="9586">
                  <c:v>479350810</c:v>
                </c:pt>
                <c:pt idx="9587">
                  <c:v>479409145</c:v>
                </c:pt>
                <c:pt idx="9588">
                  <c:v>479451868</c:v>
                </c:pt>
                <c:pt idx="9589">
                  <c:v>479507854</c:v>
                </c:pt>
                <c:pt idx="9590">
                  <c:v>479553245</c:v>
                </c:pt>
                <c:pt idx="9591">
                  <c:v>479606486</c:v>
                </c:pt>
                <c:pt idx="9592">
                  <c:v>479654787</c:v>
                </c:pt>
                <c:pt idx="9593">
                  <c:v>479704949</c:v>
                </c:pt>
                <c:pt idx="9594">
                  <c:v>479756303</c:v>
                </c:pt>
                <c:pt idx="9595">
                  <c:v>479803545</c:v>
                </c:pt>
                <c:pt idx="9596">
                  <c:v>479857588</c:v>
                </c:pt>
                <c:pt idx="9597">
                  <c:v>479902367</c:v>
                </c:pt>
                <c:pt idx="9598">
                  <c:v>479958671</c:v>
                </c:pt>
                <c:pt idx="9599">
                  <c:v>480001484</c:v>
                </c:pt>
                <c:pt idx="9600">
                  <c:v>480059333</c:v>
                </c:pt>
                <c:pt idx="9601">
                  <c:v>480101091</c:v>
                </c:pt>
                <c:pt idx="9602">
                  <c:v>480159544</c:v>
                </c:pt>
                <c:pt idx="9603">
                  <c:v>480201038</c:v>
                </c:pt>
                <c:pt idx="9604">
                  <c:v>480259233</c:v>
                </c:pt>
                <c:pt idx="9605">
                  <c:v>480301550</c:v>
                </c:pt>
                <c:pt idx="9606">
                  <c:v>480358467</c:v>
                </c:pt>
                <c:pt idx="9607">
                  <c:v>480402459</c:v>
                </c:pt>
                <c:pt idx="9608">
                  <c:v>480457403</c:v>
                </c:pt>
                <c:pt idx="9609">
                  <c:v>480503746</c:v>
                </c:pt>
                <c:pt idx="9610">
                  <c:v>480556024</c:v>
                </c:pt>
                <c:pt idx="9611">
                  <c:v>480605169</c:v>
                </c:pt>
                <c:pt idx="9612">
                  <c:v>480654541</c:v>
                </c:pt>
                <c:pt idx="9613">
                  <c:v>480706715</c:v>
                </c:pt>
                <c:pt idx="9614">
                  <c:v>480753119</c:v>
                </c:pt>
                <c:pt idx="9615">
                  <c:v>480808131</c:v>
                </c:pt>
                <c:pt idx="9616">
                  <c:v>480851800</c:v>
                </c:pt>
                <c:pt idx="9617">
                  <c:v>480909438</c:v>
                </c:pt>
                <c:pt idx="9618">
                  <c:v>480950787</c:v>
                </c:pt>
                <c:pt idx="9619">
                  <c:v>481010278</c:v>
                </c:pt>
                <c:pt idx="9620">
                  <c:v>481050081</c:v>
                </c:pt>
                <c:pt idx="9621">
                  <c:v>481110787</c:v>
                </c:pt>
                <c:pt idx="9622">
                  <c:v>481149890</c:v>
                </c:pt>
                <c:pt idx="9623">
                  <c:v>481210602</c:v>
                </c:pt>
                <c:pt idx="9624">
                  <c:v>481250126</c:v>
                </c:pt>
                <c:pt idx="9625">
                  <c:v>481310102</c:v>
                </c:pt>
                <c:pt idx="9626">
                  <c:v>481350787</c:v>
                </c:pt>
                <c:pt idx="9627">
                  <c:v>481409145</c:v>
                </c:pt>
                <c:pt idx="9628">
                  <c:v>481451895</c:v>
                </c:pt>
                <c:pt idx="9629">
                  <c:v>481507800</c:v>
                </c:pt>
                <c:pt idx="9630">
                  <c:v>481553204</c:v>
                </c:pt>
                <c:pt idx="9631">
                  <c:v>481606435</c:v>
                </c:pt>
                <c:pt idx="9632">
                  <c:v>481654787</c:v>
                </c:pt>
                <c:pt idx="9633">
                  <c:v>481704925</c:v>
                </c:pt>
                <c:pt idx="9634">
                  <c:v>481756262</c:v>
                </c:pt>
                <c:pt idx="9635">
                  <c:v>481803577</c:v>
                </c:pt>
                <c:pt idx="9636">
                  <c:v>481857613</c:v>
                </c:pt>
                <c:pt idx="9637">
                  <c:v>481902435</c:v>
                </c:pt>
                <c:pt idx="9638">
                  <c:v>481958671</c:v>
                </c:pt>
                <c:pt idx="9639">
                  <c:v>482001501</c:v>
                </c:pt>
                <c:pt idx="9640">
                  <c:v>482059333</c:v>
                </c:pt>
                <c:pt idx="9641">
                  <c:v>482100962</c:v>
                </c:pt>
                <c:pt idx="9642">
                  <c:v>482159519</c:v>
                </c:pt>
                <c:pt idx="9643">
                  <c:v>482201038</c:v>
                </c:pt>
                <c:pt idx="9644">
                  <c:v>482259233</c:v>
                </c:pt>
                <c:pt idx="9645">
                  <c:v>482301568</c:v>
                </c:pt>
                <c:pt idx="9646">
                  <c:v>482358448</c:v>
                </c:pt>
                <c:pt idx="9647">
                  <c:v>482402459</c:v>
                </c:pt>
                <c:pt idx="9648">
                  <c:v>482457433</c:v>
                </c:pt>
                <c:pt idx="9649">
                  <c:v>482503766</c:v>
                </c:pt>
                <c:pt idx="9650">
                  <c:v>482556024</c:v>
                </c:pt>
                <c:pt idx="9651">
                  <c:v>482605188</c:v>
                </c:pt>
                <c:pt idx="9652">
                  <c:v>482654571</c:v>
                </c:pt>
                <c:pt idx="9653">
                  <c:v>482706741</c:v>
                </c:pt>
                <c:pt idx="9654">
                  <c:v>482753087</c:v>
                </c:pt>
                <c:pt idx="9655">
                  <c:v>482808119</c:v>
                </c:pt>
                <c:pt idx="9656">
                  <c:v>482851737</c:v>
                </c:pt>
                <c:pt idx="9657">
                  <c:v>482909448</c:v>
                </c:pt>
                <c:pt idx="9658">
                  <c:v>482950787</c:v>
                </c:pt>
                <c:pt idx="9659">
                  <c:v>483010258</c:v>
                </c:pt>
                <c:pt idx="9660">
                  <c:v>483050067</c:v>
                </c:pt>
                <c:pt idx="9661">
                  <c:v>483110787</c:v>
                </c:pt>
                <c:pt idx="9662">
                  <c:v>483149814</c:v>
                </c:pt>
                <c:pt idx="9663">
                  <c:v>483210630</c:v>
                </c:pt>
                <c:pt idx="9664">
                  <c:v>483250150</c:v>
                </c:pt>
                <c:pt idx="9665">
                  <c:v>483310078</c:v>
                </c:pt>
                <c:pt idx="9666">
                  <c:v>483350787</c:v>
                </c:pt>
                <c:pt idx="9667">
                  <c:v>483409198</c:v>
                </c:pt>
                <c:pt idx="9668">
                  <c:v>483451895</c:v>
                </c:pt>
                <c:pt idx="9669">
                  <c:v>483507854</c:v>
                </c:pt>
                <c:pt idx="9670">
                  <c:v>483553198</c:v>
                </c:pt>
                <c:pt idx="9671">
                  <c:v>483606435</c:v>
                </c:pt>
                <c:pt idx="9672">
                  <c:v>483654825</c:v>
                </c:pt>
                <c:pt idx="9673">
                  <c:v>483704923</c:v>
                </c:pt>
                <c:pt idx="9674">
                  <c:v>483756253</c:v>
                </c:pt>
                <c:pt idx="9675">
                  <c:v>483803602</c:v>
                </c:pt>
                <c:pt idx="9676">
                  <c:v>483857640</c:v>
                </c:pt>
                <c:pt idx="9677">
                  <c:v>483902435</c:v>
                </c:pt>
                <c:pt idx="9678">
                  <c:v>483958671</c:v>
                </c:pt>
                <c:pt idx="9679">
                  <c:v>484001469</c:v>
                </c:pt>
                <c:pt idx="9680">
                  <c:v>484059357</c:v>
                </c:pt>
                <c:pt idx="9681">
                  <c:v>484101091</c:v>
                </c:pt>
                <c:pt idx="9682">
                  <c:v>484159519</c:v>
                </c:pt>
                <c:pt idx="9683">
                  <c:v>484201038</c:v>
                </c:pt>
                <c:pt idx="9684">
                  <c:v>484259233</c:v>
                </c:pt>
                <c:pt idx="9685">
                  <c:v>484301514</c:v>
                </c:pt>
                <c:pt idx="9686">
                  <c:v>484358467</c:v>
                </c:pt>
                <c:pt idx="9687">
                  <c:v>484402459</c:v>
                </c:pt>
                <c:pt idx="9688">
                  <c:v>484457332</c:v>
                </c:pt>
                <c:pt idx="9689">
                  <c:v>484503725</c:v>
                </c:pt>
                <c:pt idx="9690">
                  <c:v>484555980</c:v>
                </c:pt>
                <c:pt idx="9691">
                  <c:v>484605213</c:v>
                </c:pt>
                <c:pt idx="9692">
                  <c:v>484654549</c:v>
                </c:pt>
                <c:pt idx="9693">
                  <c:v>484706700</c:v>
                </c:pt>
                <c:pt idx="9694">
                  <c:v>484753177</c:v>
                </c:pt>
                <c:pt idx="9695">
                  <c:v>484808131</c:v>
                </c:pt>
                <c:pt idx="9696">
                  <c:v>484851774</c:v>
                </c:pt>
                <c:pt idx="9697">
                  <c:v>484909438</c:v>
                </c:pt>
                <c:pt idx="9698">
                  <c:v>484950787</c:v>
                </c:pt>
                <c:pt idx="9699">
                  <c:v>485010258</c:v>
                </c:pt>
                <c:pt idx="9700">
                  <c:v>485050126</c:v>
                </c:pt>
                <c:pt idx="9701">
                  <c:v>485110787</c:v>
                </c:pt>
                <c:pt idx="9702">
                  <c:v>485149814</c:v>
                </c:pt>
                <c:pt idx="9703">
                  <c:v>485210630</c:v>
                </c:pt>
                <c:pt idx="9704">
                  <c:v>485250126</c:v>
                </c:pt>
                <c:pt idx="9705">
                  <c:v>485310078</c:v>
                </c:pt>
                <c:pt idx="9706">
                  <c:v>485350810</c:v>
                </c:pt>
                <c:pt idx="9707">
                  <c:v>485409145</c:v>
                </c:pt>
                <c:pt idx="9708">
                  <c:v>485451902</c:v>
                </c:pt>
                <c:pt idx="9709">
                  <c:v>485507854</c:v>
                </c:pt>
                <c:pt idx="9710">
                  <c:v>485553270</c:v>
                </c:pt>
                <c:pt idx="9711">
                  <c:v>485606486</c:v>
                </c:pt>
                <c:pt idx="9712">
                  <c:v>485654787</c:v>
                </c:pt>
                <c:pt idx="9713">
                  <c:v>485704880</c:v>
                </c:pt>
                <c:pt idx="9714">
                  <c:v>485756253</c:v>
                </c:pt>
                <c:pt idx="9715">
                  <c:v>485803577</c:v>
                </c:pt>
                <c:pt idx="9716">
                  <c:v>485857588</c:v>
                </c:pt>
                <c:pt idx="9717">
                  <c:v>485902435</c:v>
                </c:pt>
                <c:pt idx="9718">
                  <c:v>485958671</c:v>
                </c:pt>
                <c:pt idx="9719">
                  <c:v>486001501</c:v>
                </c:pt>
                <c:pt idx="9720">
                  <c:v>486059333</c:v>
                </c:pt>
                <c:pt idx="9721">
                  <c:v>486101091</c:v>
                </c:pt>
                <c:pt idx="9722">
                  <c:v>486159544</c:v>
                </c:pt>
                <c:pt idx="9723">
                  <c:v>486201061</c:v>
                </c:pt>
                <c:pt idx="9724">
                  <c:v>486259192</c:v>
                </c:pt>
                <c:pt idx="9725">
                  <c:v>486301514</c:v>
                </c:pt>
                <c:pt idx="9726">
                  <c:v>486358513</c:v>
                </c:pt>
                <c:pt idx="9727">
                  <c:v>486402494</c:v>
                </c:pt>
                <c:pt idx="9728">
                  <c:v>486457433</c:v>
                </c:pt>
                <c:pt idx="9729">
                  <c:v>486503730</c:v>
                </c:pt>
                <c:pt idx="9730">
                  <c:v>486556001</c:v>
                </c:pt>
                <c:pt idx="9731">
                  <c:v>486605188</c:v>
                </c:pt>
                <c:pt idx="9732">
                  <c:v>486654549</c:v>
                </c:pt>
                <c:pt idx="9733">
                  <c:v>486706700</c:v>
                </c:pt>
                <c:pt idx="9734">
                  <c:v>486753119</c:v>
                </c:pt>
                <c:pt idx="9735">
                  <c:v>486808139</c:v>
                </c:pt>
                <c:pt idx="9736">
                  <c:v>486851748</c:v>
                </c:pt>
                <c:pt idx="9737">
                  <c:v>486909416</c:v>
                </c:pt>
                <c:pt idx="9738">
                  <c:v>486950787</c:v>
                </c:pt>
                <c:pt idx="9739">
                  <c:v>487010258</c:v>
                </c:pt>
                <c:pt idx="9740">
                  <c:v>487050067</c:v>
                </c:pt>
                <c:pt idx="9741">
                  <c:v>487110787</c:v>
                </c:pt>
                <c:pt idx="9742">
                  <c:v>487149890</c:v>
                </c:pt>
                <c:pt idx="9743">
                  <c:v>487210664</c:v>
                </c:pt>
                <c:pt idx="9744">
                  <c:v>487250099</c:v>
                </c:pt>
                <c:pt idx="9745">
                  <c:v>487310102</c:v>
                </c:pt>
                <c:pt idx="9746">
                  <c:v>487350787</c:v>
                </c:pt>
                <c:pt idx="9747">
                  <c:v>487409119</c:v>
                </c:pt>
                <c:pt idx="9748">
                  <c:v>487451821</c:v>
                </c:pt>
                <c:pt idx="9749">
                  <c:v>487507863</c:v>
                </c:pt>
                <c:pt idx="9750">
                  <c:v>487553270</c:v>
                </c:pt>
                <c:pt idx="9751">
                  <c:v>487606467</c:v>
                </c:pt>
                <c:pt idx="9752">
                  <c:v>487654787</c:v>
                </c:pt>
                <c:pt idx="9753">
                  <c:v>487704903</c:v>
                </c:pt>
                <c:pt idx="9754">
                  <c:v>487756253</c:v>
                </c:pt>
                <c:pt idx="9755">
                  <c:v>487803545</c:v>
                </c:pt>
                <c:pt idx="9756">
                  <c:v>487857548</c:v>
                </c:pt>
                <c:pt idx="9757">
                  <c:v>487902388</c:v>
                </c:pt>
                <c:pt idx="9758">
                  <c:v>487958634</c:v>
                </c:pt>
                <c:pt idx="9759">
                  <c:v>488001484</c:v>
                </c:pt>
                <c:pt idx="9760">
                  <c:v>488059299</c:v>
                </c:pt>
                <c:pt idx="9761">
                  <c:v>488101091</c:v>
                </c:pt>
                <c:pt idx="9762">
                  <c:v>488159544</c:v>
                </c:pt>
                <c:pt idx="9763">
                  <c:v>488201038</c:v>
                </c:pt>
                <c:pt idx="9764">
                  <c:v>488259233</c:v>
                </c:pt>
                <c:pt idx="9765">
                  <c:v>488301550</c:v>
                </c:pt>
                <c:pt idx="9766">
                  <c:v>488358467</c:v>
                </c:pt>
                <c:pt idx="9767">
                  <c:v>488402459</c:v>
                </c:pt>
                <c:pt idx="9768">
                  <c:v>488457379</c:v>
                </c:pt>
                <c:pt idx="9769">
                  <c:v>488503725</c:v>
                </c:pt>
                <c:pt idx="9770">
                  <c:v>488556024</c:v>
                </c:pt>
                <c:pt idx="9771">
                  <c:v>488605188</c:v>
                </c:pt>
                <c:pt idx="9772">
                  <c:v>488654541</c:v>
                </c:pt>
                <c:pt idx="9773">
                  <c:v>488706700</c:v>
                </c:pt>
                <c:pt idx="9774">
                  <c:v>488753119</c:v>
                </c:pt>
                <c:pt idx="9775">
                  <c:v>488808164</c:v>
                </c:pt>
                <c:pt idx="9776">
                  <c:v>488851800</c:v>
                </c:pt>
                <c:pt idx="9777">
                  <c:v>488909416</c:v>
                </c:pt>
                <c:pt idx="9778">
                  <c:v>488950787</c:v>
                </c:pt>
                <c:pt idx="9779">
                  <c:v>489010278</c:v>
                </c:pt>
                <c:pt idx="9780">
                  <c:v>489050067</c:v>
                </c:pt>
                <c:pt idx="9781">
                  <c:v>489110787</c:v>
                </c:pt>
                <c:pt idx="9782">
                  <c:v>489149814</c:v>
                </c:pt>
                <c:pt idx="9783">
                  <c:v>489210630</c:v>
                </c:pt>
                <c:pt idx="9784">
                  <c:v>489250099</c:v>
                </c:pt>
                <c:pt idx="9785">
                  <c:v>489310102</c:v>
                </c:pt>
                <c:pt idx="9786">
                  <c:v>489350810</c:v>
                </c:pt>
                <c:pt idx="9787">
                  <c:v>489409119</c:v>
                </c:pt>
                <c:pt idx="9788">
                  <c:v>489451895</c:v>
                </c:pt>
                <c:pt idx="9789">
                  <c:v>489507821</c:v>
                </c:pt>
                <c:pt idx="9790">
                  <c:v>489553236</c:v>
                </c:pt>
                <c:pt idx="9791">
                  <c:v>489606513</c:v>
                </c:pt>
                <c:pt idx="9792">
                  <c:v>489654787</c:v>
                </c:pt>
                <c:pt idx="9793">
                  <c:v>489704923</c:v>
                </c:pt>
                <c:pt idx="9794">
                  <c:v>489756253</c:v>
                </c:pt>
                <c:pt idx="9795">
                  <c:v>489803602</c:v>
                </c:pt>
                <c:pt idx="9796">
                  <c:v>489857570</c:v>
                </c:pt>
                <c:pt idx="9797">
                  <c:v>489902327</c:v>
                </c:pt>
                <c:pt idx="9798">
                  <c:v>489958787</c:v>
                </c:pt>
                <c:pt idx="9799">
                  <c:v>490001530</c:v>
                </c:pt>
                <c:pt idx="9800">
                  <c:v>490059299</c:v>
                </c:pt>
                <c:pt idx="9801">
                  <c:v>490101091</c:v>
                </c:pt>
                <c:pt idx="9802">
                  <c:v>490159519</c:v>
                </c:pt>
                <c:pt idx="9803">
                  <c:v>490200997</c:v>
                </c:pt>
                <c:pt idx="9804">
                  <c:v>490259236</c:v>
                </c:pt>
                <c:pt idx="9805">
                  <c:v>490301550</c:v>
                </c:pt>
                <c:pt idx="9806">
                  <c:v>490358486</c:v>
                </c:pt>
                <c:pt idx="9807">
                  <c:v>490402459</c:v>
                </c:pt>
                <c:pt idx="9808">
                  <c:v>490457379</c:v>
                </c:pt>
                <c:pt idx="9809">
                  <c:v>490503766</c:v>
                </c:pt>
                <c:pt idx="9810">
                  <c:v>490556001</c:v>
                </c:pt>
                <c:pt idx="9811">
                  <c:v>490605166</c:v>
                </c:pt>
                <c:pt idx="9812">
                  <c:v>490654563</c:v>
                </c:pt>
                <c:pt idx="9813">
                  <c:v>490706741</c:v>
                </c:pt>
                <c:pt idx="9814">
                  <c:v>490753119</c:v>
                </c:pt>
                <c:pt idx="9815">
                  <c:v>490808119</c:v>
                </c:pt>
                <c:pt idx="9816">
                  <c:v>490851800</c:v>
                </c:pt>
                <c:pt idx="9817">
                  <c:v>490909416</c:v>
                </c:pt>
                <c:pt idx="9818">
                  <c:v>490950787</c:v>
                </c:pt>
                <c:pt idx="9819">
                  <c:v>491010258</c:v>
                </c:pt>
                <c:pt idx="9820">
                  <c:v>491050067</c:v>
                </c:pt>
                <c:pt idx="9821">
                  <c:v>491110787</c:v>
                </c:pt>
                <c:pt idx="9822">
                  <c:v>491149820</c:v>
                </c:pt>
                <c:pt idx="9823">
                  <c:v>491210664</c:v>
                </c:pt>
                <c:pt idx="9824">
                  <c:v>491250126</c:v>
                </c:pt>
                <c:pt idx="9825">
                  <c:v>491310102</c:v>
                </c:pt>
                <c:pt idx="9826">
                  <c:v>491350787</c:v>
                </c:pt>
                <c:pt idx="9827">
                  <c:v>491409177</c:v>
                </c:pt>
                <c:pt idx="9828">
                  <c:v>491451902</c:v>
                </c:pt>
                <c:pt idx="9829">
                  <c:v>491507821</c:v>
                </c:pt>
                <c:pt idx="9830">
                  <c:v>491553204</c:v>
                </c:pt>
                <c:pt idx="9831">
                  <c:v>491606435</c:v>
                </c:pt>
                <c:pt idx="9832">
                  <c:v>491654810</c:v>
                </c:pt>
                <c:pt idx="9833">
                  <c:v>491704923</c:v>
                </c:pt>
                <c:pt idx="9834">
                  <c:v>491756253</c:v>
                </c:pt>
                <c:pt idx="9835">
                  <c:v>491803577</c:v>
                </c:pt>
                <c:pt idx="9836">
                  <c:v>491857640</c:v>
                </c:pt>
                <c:pt idx="9837">
                  <c:v>491902388</c:v>
                </c:pt>
                <c:pt idx="9838">
                  <c:v>491958634</c:v>
                </c:pt>
                <c:pt idx="9839">
                  <c:v>492001469</c:v>
                </c:pt>
                <c:pt idx="9840">
                  <c:v>492059357</c:v>
                </c:pt>
                <c:pt idx="9841">
                  <c:v>492101091</c:v>
                </c:pt>
                <c:pt idx="9842">
                  <c:v>492159473</c:v>
                </c:pt>
                <c:pt idx="9843">
                  <c:v>492201012</c:v>
                </c:pt>
                <c:pt idx="9844">
                  <c:v>492259233</c:v>
                </c:pt>
                <c:pt idx="9845">
                  <c:v>492301550</c:v>
                </c:pt>
                <c:pt idx="9846">
                  <c:v>492358467</c:v>
                </c:pt>
                <c:pt idx="9847">
                  <c:v>492402471</c:v>
                </c:pt>
                <c:pt idx="9848">
                  <c:v>492457379</c:v>
                </c:pt>
                <c:pt idx="9849">
                  <c:v>492503746</c:v>
                </c:pt>
                <c:pt idx="9850">
                  <c:v>492555968</c:v>
                </c:pt>
                <c:pt idx="9851">
                  <c:v>492605133</c:v>
                </c:pt>
                <c:pt idx="9852">
                  <c:v>492654610</c:v>
                </c:pt>
                <c:pt idx="9853">
                  <c:v>492706715</c:v>
                </c:pt>
                <c:pt idx="9854">
                  <c:v>492753145</c:v>
                </c:pt>
                <c:pt idx="9855">
                  <c:v>492808139</c:v>
                </c:pt>
                <c:pt idx="9856">
                  <c:v>492851737</c:v>
                </c:pt>
                <c:pt idx="9857">
                  <c:v>492909438</c:v>
                </c:pt>
                <c:pt idx="9858">
                  <c:v>492950787</c:v>
                </c:pt>
                <c:pt idx="9859">
                  <c:v>493010258</c:v>
                </c:pt>
                <c:pt idx="9860">
                  <c:v>493050099</c:v>
                </c:pt>
                <c:pt idx="9861">
                  <c:v>493110787</c:v>
                </c:pt>
                <c:pt idx="9862">
                  <c:v>493149814</c:v>
                </c:pt>
                <c:pt idx="9863">
                  <c:v>493210664</c:v>
                </c:pt>
                <c:pt idx="9864">
                  <c:v>493250099</c:v>
                </c:pt>
                <c:pt idx="9865">
                  <c:v>493310102</c:v>
                </c:pt>
                <c:pt idx="9866">
                  <c:v>493350787</c:v>
                </c:pt>
                <c:pt idx="9867">
                  <c:v>493409145</c:v>
                </c:pt>
                <c:pt idx="9868">
                  <c:v>493451895</c:v>
                </c:pt>
                <c:pt idx="9869">
                  <c:v>493507895</c:v>
                </c:pt>
                <c:pt idx="9870">
                  <c:v>493553198</c:v>
                </c:pt>
                <c:pt idx="9871">
                  <c:v>493606443</c:v>
                </c:pt>
                <c:pt idx="9872">
                  <c:v>493654787</c:v>
                </c:pt>
                <c:pt idx="9873">
                  <c:v>493704903</c:v>
                </c:pt>
                <c:pt idx="9874">
                  <c:v>493756253</c:v>
                </c:pt>
                <c:pt idx="9875">
                  <c:v>493803577</c:v>
                </c:pt>
                <c:pt idx="9876">
                  <c:v>493857640</c:v>
                </c:pt>
                <c:pt idx="9877">
                  <c:v>493902388</c:v>
                </c:pt>
                <c:pt idx="9878">
                  <c:v>493958671</c:v>
                </c:pt>
                <c:pt idx="9879">
                  <c:v>494001469</c:v>
                </c:pt>
                <c:pt idx="9880">
                  <c:v>494059357</c:v>
                </c:pt>
                <c:pt idx="9881">
                  <c:v>494101091</c:v>
                </c:pt>
                <c:pt idx="9882">
                  <c:v>494159488</c:v>
                </c:pt>
                <c:pt idx="9883">
                  <c:v>494201038</c:v>
                </c:pt>
                <c:pt idx="9884">
                  <c:v>494259233</c:v>
                </c:pt>
                <c:pt idx="9885">
                  <c:v>494301514</c:v>
                </c:pt>
                <c:pt idx="9886">
                  <c:v>494358435</c:v>
                </c:pt>
                <c:pt idx="9887">
                  <c:v>494402471</c:v>
                </c:pt>
                <c:pt idx="9888">
                  <c:v>494457379</c:v>
                </c:pt>
                <c:pt idx="9889">
                  <c:v>494503746</c:v>
                </c:pt>
                <c:pt idx="9890">
                  <c:v>494555960</c:v>
                </c:pt>
                <c:pt idx="9891">
                  <c:v>494605235</c:v>
                </c:pt>
                <c:pt idx="9892">
                  <c:v>494654590</c:v>
                </c:pt>
                <c:pt idx="9893">
                  <c:v>494706680</c:v>
                </c:pt>
                <c:pt idx="9894">
                  <c:v>494753145</c:v>
                </c:pt>
                <c:pt idx="9895">
                  <c:v>494808164</c:v>
                </c:pt>
                <c:pt idx="9896">
                  <c:v>494851774</c:v>
                </c:pt>
                <c:pt idx="9897">
                  <c:v>494909416</c:v>
                </c:pt>
                <c:pt idx="9898">
                  <c:v>494950787</c:v>
                </c:pt>
                <c:pt idx="9899">
                  <c:v>495010258</c:v>
                </c:pt>
                <c:pt idx="9900">
                  <c:v>495050126</c:v>
                </c:pt>
                <c:pt idx="9901">
                  <c:v>495110787</c:v>
                </c:pt>
                <c:pt idx="9902">
                  <c:v>495149838</c:v>
                </c:pt>
                <c:pt idx="9903">
                  <c:v>495210630</c:v>
                </c:pt>
                <c:pt idx="9904">
                  <c:v>495250081</c:v>
                </c:pt>
                <c:pt idx="9905">
                  <c:v>495310102</c:v>
                </c:pt>
                <c:pt idx="9906">
                  <c:v>495350787</c:v>
                </c:pt>
                <c:pt idx="9907">
                  <c:v>495409119</c:v>
                </c:pt>
                <c:pt idx="9908">
                  <c:v>495451895</c:v>
                </c:pt>
                <c:pt idx="9909">
                  <c:v>495507854</c:v>
                </c:pt>
                <c:pt idx="9910">
                  <c:v>495553236</c:v>
                </c:pt>
                <c:pt idx="9911">
                  <c:v>495606486</c:v>
                </c:pt>
                <c:pt idx="9912">
                  <c:v>495654787</c:v>
                </c:pt>
                <c:pt idx="9913">
                  <c:v>495704903</c:v>
                </c:pt>
                <c:pt idx="9914">
                  <c:v>495756253</c:v>
                </c:pt>
                <c:pt idx="9915">
                  <c:v>495803577</c:v>
                </c:pt>
                <c:pt idx="9916">
                  <c:v>495857640</c:v>
                </c:pt>
                <c:pt idx="9917">
                  <c:v>495902388</c:v>
                </c:pt>
                <c:pt idx="9918">
                  <c:v>495958646</c:v>
                </c:pt>
                <c:pt idx="9919">
                  <c:v>496001484</c:v>
                </c:pt>
                <c:pt idx="9920">
                  <c:v>496059357</c:v>
                </c:pt>
                <c:pt idx="9921">
                  <c:v>496101091</c:v>
                </c:pt>
                <c:pt idx="9922">
                  <c:v>496159488</c:v>
                </c:pt>
                <c:pt idx="9923">
                  <c:v>496201041</c:v>
                </c:pt>
                <c:pt idx="9924">
                  <c:v>496259233</c:v>
                </c:pt>
                <c:pt idx="9925">
                  <c:v>496301568</c:v>
                </c:pt>
                <c:pt idx="9926">
                  <c:v>496358486</c:v>
                </c:pt>
                <c:pt idx="9927">
                  <c:v>496402459</c:v>
                </c:pt>
                <c:pt idx="9928">
                  <c:v>496457411</c:v>
                </c:pt>
                <c:pt idx="9929">
                  <c:v>496503766</c:v>
                </c:pt>
                <c:pt idx="9930">
                  <c:v>496555980</c:v>
                </c:pt>
                <c:pt idx="9931">
                  <c:v>496605213</c:v>
                </c:pt>
                <c:pt idx="9932">
                  <c:v>496654563</c:v>
                </c:pt>
                <c:pt idx="9933">
                  <c:v>496706664</c:v>
                </c:pt>
                <c:pt idx="9934">
                  <c:v>496753145</c:v>
                </c:pt>
                <c:pt idx="9935">
                  <c:v>496808164</c:v>
                </c:pt>
                <c:pt idx="9936">
                  <c:v>496851800</c:v>
                </c:pt>
                <c:pt idx="9937">
                  <c:v>496909389</c:v>
                </c:pt>
                <c:pt idx="9938">
                  <c:v>496950787</c:v>
                </c:pt>
                <c:pt idx="9939">
                  <c:v>497010278</c:v>
                </c:pt>
                <c:pt idx="9940">
                  <c:v>497050067</c:v>
                </c:pt>
                <c:pt idx="9941">
                  <c:v>497110787</c:v>
                </c:pt>
                <c:pt idx="9942">
                  <c:v>497149890</c:v>
                </c:pt>
                <c:pt idx="9943">
                  <c:v>497210630</c:v>
                </c:pt>
                <c:pt idx="9944">
                  <c:v>497250099</c:v>
                </c:pt>
                <c:pt idx="9945">
                  <c:v>497310102</c:v>
                </c:pt>
                <c:pt idx="9946">
                  <c:v>497350787</c:v>
                </c:pt>
                <c:pt idx="9947">
                  <c:v>497409119</c:v>
                </c:pt>
                <c:pt idx="9948">
                  <c:v>497451834</c:v>
                </c:pt>
                <c:pt idx="9949">
                  <c:v>497507863</c:v>
                </c:pt>
                <c:pt idx="9950">
                  <c:v>497553270</c:v>
                </c:pt>
                <c:pt idx="9951">
                  <c:v>497606448</c:v>
                </c:pt>
                <c:pt idx="9952">
                  <c:v>497654787</c:v>
                </c:pt>
                <c:pt idx="9953">
                  <c:v>497704923</c:v>
                </c:pt>
                <c:pt idx="9954">
                  <c:v>497756281</c:v>
                </c:pt>
                <c:pt idx="9955">
                  <c:v>497803545</c:v>
                </c:pt>
                <c:pt idx="9956">
                  <c:v>497857613</c:v>
                </c:pt>
                <c:pt idx="9957">
                  <c:v>497902367</c:v>
                </c:pt>
                <c:pt idx="9958">
                  <c:v>497958671</c:v>
                </c:pt>
                <c:pt idx="9959">
                  <c:v>498001501</c:v>
                </c:pt>
                <c:pt idx="9960">
                  <c:v>498059333</c:v>
                </c:pt>
                <c:pt idx="9961">
                  <c:v>498101091</c:v>
                </c:pt>
                <c:pt idx="9962">
                  <c:v>498159519</c:v>
                </c:pt>
                <c:pt idx="9963">
                  <c:v>498201038</c:v>
                </c:pt>
                <c:pt idx="9964">
                  <c:v>498259233</c:v>
                </c:pt>
                <c:pt idx="9965">
                  <c:v>498301568</c:v>
                </c:pt>
                <c:pt idx="9966">
                  <c:v>498358467</c:v>
                </c:pt>
                <c:pt idx="9967">
                  <c:v>498402422</c:v>
                </c:pt>
                <c:pt idx="9968">
                  <c:v>498457379</c:v>
                </c:pt>
                <c:pt idx="9969">
                  <c:v>498503766</c:v>
                </c:pt>
                <c:pt idx="9970">
                  <c:v>498556001</c:v>
                </c:pt>
                <c:pt idx="9971">
                  <c:v>498605235</c:v>
                </c:pt>
                <c:pt idx="9972">
                  <c:v>498654563</c:v>
                </c:pt>
                <c:pt idx="9973">
                  <c:v>498706700</c:v>
                </c:pt>
                <c:pt idx="9974">
                  <c:v>498753119</c:v>
                </c:pt>
                <c:pt idx="9975">
                  <c:v>498808139</c:v>
                </c:pt>
                <c:pt idx="9976">
                  <c:v>498851800</c:v>
                </c:pt>
                <c:pt idx="9977">
                  <c:v>498909416</c:v>
                </c:pt>
                <c:pt idx="9978">
                  <c:v>498950787</c:v>
                </c:pt>
                <c:pt idx="9979">
                  <c:v>499010258</c:v>
                </c:pt>
                <c:pt idx="9980">
                  <c:v>499050067</c:v>
                </c:pt>
                <c:pt idx="9981">
                  <c:v>499110787</c:v>
                </c:pt>
                <c:pt idx="9982">
                  <c:v>499149890</c:v>
                </c:pt>
                <c:pt idx="9983">
                  <c:v>499210602</c:v>
                </c:pt>
                <c:pt idx="9984">
                  <c:v>499250126</c:v>
                </c:pt>
                <c:pt idx="9985">
                  <c:v>499310120</c:v>
                </c:pt>
                <c:pt idx="9986">
                  <c:v>499350787</c:v>
                </c:pt>
                <c:pt idx="9987">
                  <c:v>499409145</c:v>
                </c:pt>
                <c:pt idx="9988">
                  <c:v>499451895</c:v>
                </c:pt>
                <c:pt idx="9989">
                  <c:v>499507821</c:v>
                </c:pt>
                <c:pt idx="9990">
                  <c:v>499553198</c:v>
                </c:pt>
                <c:pt idx="9991">
                  <c:v>499606467</c:v>
                </c:pt>
                <c:pt idx="9992">
                  <c:v>499654787</c:v>
                </c:pt>
                <c:pt idx="9993">
                  <c:v>499704925</c:v>
                </c:pt>
                <c:pt idx="9994">
                  <c:v>499756281</c:v>
                </c:pt>
                <c:pt idx="9995">
                  <c:v>499803602</c:v>
                </c:pt>
                <c:pt idx="9996">
                  <c:v>499857613</c:v>
                </c:pt>
                <c:pt idx="9997">
                  <c:v>499902345</c:v>
                </c:pt>
                <c:pt idx="9998">
                  <c:v>499958671</c:v>
                </c:pt>
                <c:pt idx="9999">
                  <c:v>500001469</c:v>
                </c:pt>
                <c:pt idx="10000">
                  <c:v>500059374</c:v>
                </c:pt>
                <c:pt idx="10001">
                  <c:v>500101091</c:v>
                </c:pt>
                <c:pt idx="10002">
                  <c:v>500159473</c:v>
                </c:pt>
                <c:pt idx="10003">
                  <c:v>500200997</c:v>
                </c:pt>
                <c:pt idx="10004">
                  <c:v>500259256</c:v>
                </c:pt>
                <c:pt idx="10005">
                  <c:v>500301550</c:v>
                </c:pt>
                <c:pt idx="10006">
                  <c:v>500358467</c:v>
                </c:pt>
                <c:pt idx="10007">
                  <c:v>500402459</c:v>
                </c:pt>
                <c:pt idx="10008">
                  <c:v>500457379</c:v>
                </c:pt>
                <c:pt idx="10009">
                  <c:v>500503790</c:v>
                </c:pt>
                <c:pt idx="10010">
                  <c:v>500556024</c:v>
                </c:pt>
                <c:pt idx="10011">
                  <c:v>500605213</c:v>
                </c:pt>
                <c:pt idx="10012">
                  <c:v>500654541</c:v>
                </c:pt>
                <c:pt idx="10013">
                  <c:v>500706715</c:v>
                </c:pt>
                <c:pt idx="10014">
                  <c:v>500753087</c:v>
                </c:pt>
                <c:pt idx="10015">
                  <c:v>500808175</c:v>
                </c:pt>
                <c:pt idx="10016">
                  <c:v>500851800</c:v>
                </c:pt>
                <c:pt idx="10017">
                  <c:v>500909416</c:v>
                </c:pt>
                <c:pt idx="10018">
                  <c:v>500950787</c:v>
                </c:pt>
                <c:pt idx="10019">
                  <c:v>501010258</c:v>
                </c:pt>
                <c:pt idx="10020">
                  <c:v>501050067</c:v>
                </c:pt>
                <c:pt idx="10021">
                  <c:v>501110787</c:v>
                </c:pt>
                <c:pt idx="10022">
                  <c:v>501149814</c:v>
                </c:pt>
                <c:pt idx="10023">
                  <c:v>501210630</c:v>
                </c:pt>
                <c:pt idx="10024">
                  <c:v>501250126</c:v>
                </c:pt>
                <c:pt idx="10025">
                  <c:v>501310078</c:v>
                </c:pt>
                <c:pt idx="10026">
                  <c:v>501350787</c:v>
                </c:pt>
                <c:pt idx="10027">
                  <c:v>501409177</c:v>
                </c:pt>
                <c:pt idx="10028">
                  <c:v>501451895</c:v>
                </c:pt>
                <c:pt idx="10029">
                  <c:v>501507834</c:v>
                </c:pt>
                <c:pt idx="10030">
                  <c:v>501553204</c:v>
                </c:pt>
                <c:pt idx="10031">
                  <c:v>501606435</c:v>
                </c:pt>
                <c:pt idx="10032">
                  <c:v>501654787</c:v>
                </c:pt>
                <c:pt idx="10033">
                  <c:v>501704949</c:v>
                </c:pt>
                <c:pt idx="10034">
                  <c:v>501756253</c:v>
                </c:pt>
                <c:pt idx="10035">
                  <c:v>501803577</c:v>
                </c:pt>
                <c:pt idx="10036">
                  <c:v>501857613</c:v>
                </c:pt>
                <c:pt idx="10037">
                  <c:v>501902388</c:v>
                </c:pt>
                <c:pt idx="10038">
                  <c:v>501958646</c:v>
                </c:pt>
                <c:pt idx="10039">
                  <c:v>502001469</c:v>
                </c:pt>
                <c:pt idx="10040">
                  <c:v>502059357</c:v>
                </c:pt>
                <c:pt idx="10041">
                  <c:v>502101091</c:v>
                </c:pt>
                <c:pt idx="10042">
                  <c:v>502159452</c:v>
                </c:pt>
                <c:pt idx="10043">
                  <c:v>502201038</c:v>
                </c:pt>
                <c:pt idx="10044">
                  <c:v>502259233</c:v>
                </c:pt>
                <c:pt idx="10045">
                  <c:v>502301514</c:v>
                </c:pt>
                <c:pt idx="10046">
                  <c:v>502358467</c:v>
                </c:pt>
                <c:pt idx="10047">
                  <c:v>502402494</c:v>
                </c:pt>
                <c:pt idx="10048">
                  <c:v>502457379</c:v>
                </c:pt>
                <c:pt idx="10049">
                  <c:v>502503725</c:v>
                </c:pt>
                <c:pt idx="10050">
                  <c:v>502556001</c:v>
                </c:pt>
                <c:pt idx="10051">
                  <c:v>502605188</c:v>
                </c:pt>
                <c:pt idx="10052">
                  <c:v>502654563</c:v>
                </c:pt>
                <c:pt idx="10053">
                  <c:v>502706715</c:v>
                </c:pt>
                <c:pt idx="10054">
                  <c:v>502753145</c:v>
                </c:pt>
                <c:pt idx="10055">
                  <c:v>502808139</c:v>
                </c:pt>
                <c:pt idx="10056">
                  <c:v>502851800</c:v>
                </c:pt>
                <c:pt idx="10057">
                  <c:v>502909416</c:v>
                </c:pt>
                <c:pt idx="10058">
                  <c:v>502950787</c:v>
                </c:pt>
                <c:pt idx="10059">
                  <c:v>503010220</c:v>
                </c:pt>
                <c:pt idx="10060">
                  <c:v>503050099</c:v>
                </c:pt>
                <c:pt idx="10061">
                  <c:v>503110787</c:v>
                </c:pt>
                <c:pt idx="10062">
                  <c:v>503149814</c:v>
                </c:pt>
                <c:pt idx="10063">
                  <c:v>503210602</c:v>
                </c:pt>
                <c:pt idx="10064">
                  <c:v>503250126</c:v>
                </c:pt>
                <c:pt idx="10065">
                  <c:v>503310078</c:v>
                </c:pt>
                <c:pt idx="10066">
                  <c:v>503350787</c:v>
                </c:pt>
                <c:pt idx="10067">
                  <c:v>503409145</c:v>
                </c:pt>
                <c:pt idx="10068">
                  <c:v>503451895</c:v>
                </c:pt>
                <c:pt idx="10069">
                  <c:v>503507863</c:v>
                </c:pt>
                <c:pt idx="10070">
                  <c:v>503553245</c:v>
                </c:pt>
                <c:pt idx="10071">
                  <c:v>503606467</c:v>
                </c:pt>
                <c:pt idx="10072">
                  <c:v>503654787</c:v>
                </c:pt>
                <c:pt idx="10073">
                  <c:v>503704857</c:v>
                </c:pt>
                <c:pt idx="10074">
                  <c:v>503756253</c:v>
                </c:pt>
                <c:pt idx="10075">
                  <c:v>503803558</c:v>
                </c:pt>
                <c:pt idx="10076">
                  <c:v>503857613</c:v>
                </c:pt>
                <c:pt idx="10077">
                  <c:v>503902388</c:v>
                </c:pt>
                <c:pt idx="10078">
                  <c:v>503958634</c:v>
                </c:pt>
                <c:pt idx="10079">
                  <c:v>504001447</c:v>
                </c:pt>
                <c:pt idx="10080">
                  <c:v>504059402</c:v>
                </c:pt>
                <c:pt idx="10081">
                  <c:v>504101091</c:v>
                </c:pt>
                <c:pt idx="10082">
                  <c:v>504159519</c:v>
                </c:pt>
                <c:pt idx="10083">
                  <c:v>504201038</c:v>
                </c:pt>
                <c:pt idx="10084">
                  <c:v>504259233</c:v>
                </c:pt>
                <c:pt idx="10085">
                  <c:v>504301550</c:v>
                </c:pt>
                <c:pt idx="10086">
                  <c:v>504358513</c:v>
                </c:pt>
                <c:pt idx="10087">
                  <c:v>504402459</c:v>
                </c:pt>
                <c:pt idx="10088">
                  <c:v>504457379</c:v>
                </c:pt>
                <c:pt idx="10089">
                  <c:v>504503766</c:v>
                </c:pt>
                <c:pt idx="10090">
                  <c:v>504556001</c:v>
                </c:pt>
                <c:pt idx="10091">
                  <c:v>504605188</c:v>
                </c:pt>
                <c:pt idx="10092">
                  <c:v>504654541</c:v>
                </c:pt>
                <c:pt idx="10093">
                  <c:v>504706700</c:v>
                </c:pt>
                <c:pt idx="10094">
                  <c:v>504753177</c:v>
                </c:pt>
                <c:pt idx="10095">
                  <c:v>504808198</c:v>
                </c:pt>
                <c:pt idx="10096">
                  <c:v>504851821</c:v>
                </c:pt>
                <c:pt idx="10097">
                  <c:v>504909416</c:v>
                </c:pt>
                <c:pt idx="10098">
                  <c:v>504950787</c:v>
                </c:pt>
                <c:pt idx="10099">
                  <c:v>505010258</c:v>
                </c:pt>
                <c:pt idx="10100">
                  <c:v>505050099</c:v>
                </c:pt>
                <c:pt idx="10101">
                  <c:v>505110787</c:v>
                </c:pt>
                <c:pt idx="10102">
                  <c:v>505149838</c:v>
                </c:pt>
                <c:pt idx="10103">
                  <c:v>505210630</c:v>
                </c:pt>
                <c:pt idx="10104">
                  <c:v>505250099</c:v>
                </c:pt>
                <c:pt idx="10105">
                  <c:v>505310078</c:v>
                </c:pt>
                <c:pt idx="10106">
                  <c:v>505350825</c:v>
                </c:pt>
                <c:pt idx="10107">
                  <c:v>505409119</c:v>
                </c:pt>
                <c:pt idx="10108">
                  <c:v>505451895</c:v>
                </c:pt>
                <c:pt idx="10109">
                  <c:v>505507834</c:v>
                </c:pt>
                <c:pt idx="10110">
                  <c:v>505553245</c:v>
                </c:pt>
                <c:pt idx="10111">
                  <c:v>505606448</c:v>
                </c:pt>
                <c:pt idx="10112">
                  <c:v>505654787</c:v>
                </c:pt>
                <c:pt idx="10113">
                  <c:v>505704872</c:v>
                </c:pt>
                <c:pt idx="10114">
                  <c:v>505756303</c:v>
                </c:pt>
                <c:pt idx="10115">
                  <c:v>505803558</c:v>
                </c:pt>
                <c:pt idx="10116">
                  <c:v>505857651</c:v>
                </c:pt>
                <c:pt idx="10117">
                  <c:v>505902388</c:v>
                </c:pt>
                <c:pt idx="10118">
                  <c:v>505958787</c:v>
                </c:pt>
                <c:pt idx="10119">
                  <c:v>506001501</c:v>
                </c:pt>
                <c:pt idx="10120">
                  <c:v>506059357</c:v>
                </c:pt>
                <c:pt idx="10121">
                  <c:v>506100985</c:v>
                </c:pt>
                <c:pt idx="10122">
                  <c:v>506159544</c:v>
                </c:pt>
                <c:pt idx="10123">
                  <c:v>506201038</c:v>
                </c:pt>
                <c:pt idx="10124">
                  <c:v>506259233</c:v>
                </c:pt>
                <c:pt idx="10125">
                  <c:v>506301550</c:v>
                </c:pt>
                <c:pt idx="10126">
                  <c:v>506358467</c:v>
                </c:pt>
                <c:pt idx="10127">
                  <c:v>506402459</c:v>
                </c:pt>
                <c:pt idx="10128">
                  <c:v>506457412</c:v>
                </c:pt>
                <c:pt idx="10129">
                  <c:v>506503746</c:v>
                </c:pt>
                <c:pt idx="10130">
                  <c:v>506556001</c:v>
                </c:pt>
                <c:pt idx="10131">
                  <c:v>506605213</c:v>
                </c:pt>
                <c:pt idx="10132">
                  <c:v>506654563</c:v>
                </c:pt>
                <c:pt idx="10133">
                  <c:v>506706700</c:v>
                </c:pt>
                <c:pt idx="10134">
                  <c:v>506753145</c:v>
                </c:pt>
                <c:pt idx="10135">
                  <c:v>506808198</c:v>
                </c:pt>
                <c:pt idx="10136">
                  <c:v>506851821</c:v>
                </c:pt>
                <c:pt idx="10137">
                  <c:v>506909416</c:v>
                </c:pt>
                <c:pt idx="10138">
                  <c:v>506950787</c:v>
                </c:pt>
                <c:pt idx="10139">
                  <c:v>507010278</c:v>
                </c:pt>
                <c:pt idx="10140">
                  <c:v>507050067</c:v>
                </c:pt>
                <c:pt idx="10141">
                  <c:v>507110787</c:v>
                </c:pt>
                <c:pt idx="10142">
                  <c:v>507149814</c:v>
                </c:pt>
                <c:pt idx="10143">
                  <c:v>507210630</c:v>
                </c:pt>
                <c:pt idx="10144">
                  <c:v>507250099</c:v>
                </c:pt>
                <c:pt idx="10145">
                  <c:v>507310106</c:v>
                </c:pt>
                <c:pt idx="10146">
                  <c:v>507350787</c:v>
                </c:pt>
                <c:pt idx="10147">
                  <c:v>507409145</c:v>
                </c:pt>
                <c:pt idx="10148">
                  <c:v>507451863</c:v>
                </c:pt>
                <c:pt idx="10149">
                  <c:v>507507854</c:v>
                </c:pt>
                <c:pt idx="10150">
                  <c:v>507553270</c:v>
                </c:pt>
                <c:pt idx="10151">
                  <c:v>507606435</c:v>
                </c:pt>
                <c:pt idx="10152">
                  <c:v>507654787</c:v>
                </c:pt>
                <c:pt idx="10153">
                  <c:v>507704923</c:v>
                </c:pt>
                <c:pt idx="10154">
                  <c:v>507756281</c:v>
                </c:pt>
                <c:pt idx="10155">
                  <c:v>507803515</c:v>
                </c:pt>
                <c:pt idx="10156">
                  <c:v>507857588</c:v>
                </c:pt>
                <c:pt idx="10157">
                  <c:v>507902367</c:v>
                </c:pt>
                <c:pt idx="10158">
                  <c:v>507958787</c:v>
                </c:pt>
                <c:pt idx="10159">
                  <c:v>508001469</c:v>
                </c:pt>
                <c:pt idx="10160">
                  <c:v>508059333</c:v>
                </c:pt>
                <c:pt idx="10161">
                  <c:v>508101091</c:v>
                </c:pt>
                <c:pt idx="10162">
                  <c:v>508159519</c:v>
                </c:pt>
                <c:pt idx="10163">
                  <c:v>508201012</c:v>
                </c:pt>
                <c:pt idx="10164">
                  <c:v>508259256</c:v>
                </c:pt>
                <c:pt idx="10165">
                  <c:v>508301550</c:v>
                </c:pt>
                <c:pt idx="10166">
                  <c:v>508358435</c:v>
                </c:pt>
                <c:pt idx="10167">
                  <c:v>508402430</c:v>
                </c:pt>
                <c:pt idx="10168">
                  <c:v>508457403</c:v>
                </c:pt>
                <c:pt idx="10169">
                  <c:v>508503746</c:v>
                </c:pt>
                <c:pt idx="10170">
                  <c:v>508556001</c:v>
                </c:pt>
                <c:pt idx="10171">
                  <c:v>508605136</c:v>
                </c:pt>
                <c:pt idx="10172">
                  <c:v>508654571</c:v>
                </c:pt>
                <c:pt idx="10173">
                  <c:v>508706715</c:v>
                </c:pt>
                <c:pt idx="10174">
                  <c:v>508753145</c:v>
                </c:pt>
                <c:pt idx="10175">
                  <c:v>508808164</c:v>
                </c:pt>
                <c:pt idx="10176">
                  <c:v>508851800</c:v>
                </c:pt>
                <c:pt idx="10177">
                  <c:v>508909389</c:v>
                </c:pt>
                <c:pt idx="10178">
                  <c:v>508950787</c:v>
                </c:pt>
                <c:pt idx="10179">
                  <c:v>509010258</c:v>
                </c:pt>
                <c:pt idx="10180">
                  <c:v>509050126</c:v>
                </c:pt>
                <c:pt idx="10181">
                  <c:v>509110787</c:v>
                </c:pt>
                <c:pt idx="10182">
                  <c:v>509149890</c:v>
                </c:pt>
                <c:pt idx="10183">
                  <c:v>509210602</c:v>
                </c:pt>
                <c:pt idx="10184">
                  <c:v>509250150</c:v>
                </c:pt>
                <c:pt idx="10185">
                  <c:v>509310078</c:v>
                </c:pt>
                <c:pt idx="10186">
                  <c:v>509350787</c:v>
                </c:pt>
                <c:pt idx="10187">
                  <c:v>509409145</c:v>
                </c:pt>
                <c:pt idx="10188">
                  <c:v>509451902</c:v>
                </c:pt>
                <c:pt idx="10189">
                  <c:v>509507821</c:v>
                </c:pt>
                <c:pt idx="10190">
                  <c:v>509553270</c:v>
                </c:pt>
                <c:pt idx="10191">
                  <c:v>509606435</c:v>
                </c:pt>
                <c:pt idx="10192">
                  <c:v>509654787</c:v>
                </c:pt>
                <c:pt idx="10193">
                  <c:v>509704925</c:v>
                </c:pt>
                <c:pt idx="10194">
                  <c:v>509756253</c:v>
                </c:pt>
                <c:pt idx="10195">
                  <c:v>509803602</c:v>
                </c:pt>
                <c:pt idx="10196">
                  <c:v>509857640</c:v>
                </c:pt>
                <c:pt idx="10197">
                  <c:v>509902345</c:v>
                </c:pt>
                <c:pt idx="10198">
                  <c:v>509958671</c:v>
                </c:pt>
                <c:pt idx="10199">
                  <c:v>510001469</c:v>
                </c:pt>
                <c:pt idx="10200">
                  <c:v>510059357</c:v>
                </c:pt>
                <c:pt idx="10201">
                  <c:v>510101091</c:v>
                </c:pt>
                <c:pt idx="10202">
                  <c:v>510159567</c:v>
                </c:pt>
                <c:pt idx="10203">
                  <c:v>510201012</c:v>
                </c:pt>
                <c:pt idx="10204">
                  <c:v>510259274</c:v>
                </c:pt>
                <c:pt idx="10205">
                  <c:v>510301568</c:v>
                </c:pt>
                <c:pt idx="10206">
                  <c:v>510358513</c:v>
                </c:pt>
                <c:pt idx="10207">
                  <c:v>510402459</c:v>
                </c:pt>
                <c:pt idx="10208">
                  <c:v>510457403</c:v>
                </c:pt>
                <c:pt idx="10209">
                  <c:v>510503730</c:v>
                </c:pt>
                <c:pt idx="10210">
                  <c:v>510556001</c:v>
                </c:pt>
                <c:pt idx="10211">
                  <c:v>510605154</c:v>
                </c:pt>
                <c:pt idx="10212">
                  <c:v>510654590</c:v>
                </c:pt>
                <c:pt idx="10213">
                  <c:v>510706700</c:v>
                </c:pt>
                <c:pt idx="10214">
                  <c:v>510753119</c:v>
                </c:pt>
                <c:pt idx="10215">
                  <c:v>510808164</c:v>
                </c:pt>
                <c:pt idx="10216">
                  <c:v>510851800</c:v>
                </c:pt>
                <c:pt idx="10217">
                  <c:v>510909416</c:v>
                </c:pt>
                <c:pt idx="10218">
                  <c:v>510950787</c:v>
                </c:pt>
                <c:pt idx="10219">
                  <c:v>511010258</c:v>
                </c:pt>
                <c:pt idx="10220">
                  <c:v>511050099</c:v>
                </c:pt>
                <c:pt idx="10221">
                  <c:v>511110787</c:v>
                </c:pt>
                <c:pt idx="10222">
                  <c:v>511149814</c:v>
                </c:pt>
                <c:pt idx="10223">
                  <c:v>511210602</c:v>
                </c:pt>
                <c:pt idx="10224">
                  <c:v>511250150</c:v>
                </c:pt>
                <c:pt idx="10225">
                  <c:v>511310102</c:v>
                </c:pt>
                <c:pt idx="10226">
                  <c:v>511350787</c:v>
                </c:pt>
                <c:pt idx="10227">
                  <c:v>511409177</c:v>
                </c:pt>
                <c:pt idx="10228">
                  <c:v>511451902</c:v>
                </c:pt>
                <c:pt idx="10229">
                  <c:v>511507821</c:v>
                </c:pt>
                <c:pt idx="10230">
                  <c:v>511553236</c:v>
                </c:pt>
                <c:pt idx="10231">
                  <c:v>511606435</c:v>
                </c:pt>
                <c:pt idx="10232">
                  <c:v>511654810</c:v>
                </c:pt>
                <c:pt idx="10233">
                  <c:v>511704903</c:v>
                </c:pt>
                <c:pt idx="10234">
                  <c:v>511756253</c:v>
                </c:pt>
                <c:pt idx="10235">
                  <c:v>511803577</c:v>
                </c:pt>
                <c:pt idx="10236">
                  <c:v>511857651</c:v>
                </c:pt>
                <c:pt idx="10237">
                  <c:v>511902367</c:v>
                </c:pt>
                <c:pt idx="10238">
                  <c:v>511958646</c:v>
                </c:pt>
                <c:pt idx="10239">
                  <c:v>512001469</c:v>
                </c:pt>
                <c:pt idx="10240">
                  <c:v>512059333</c:v>
                </c:pt>
                <c:pt idx="10241">
                  <c:v>512101091</c:v>
                </c:pt>
                <c:pt idx="10242">
                  <c:v>512159519</c:v>
                </c:pt>
                <c:pt idx="10243">
                  <c:v>512201038</c:v>
                </c:pt>
                <c:pt idx="10244">
                  <c:v>512259236</c:v>
                </c:pt>
                <c:pt idx="10245">
                  <c:v>512301514</c:v>
                </c:pt>
                <c:pt idx="10246">
                  <c:v>512358513</c:v>
                </c:pt>
                <c:pt idx="10247">
                  <c:v>512402436</c:v>
                </c:pt>
                <c:pt idx="10248">
                  <c:v>512457379</c:v>
                </c:pt>
                <c:pt idx="10249">
                  <c:v>512503725</c:v>
                </c:pt>
                <c:pt idx="10250">
                  <c:v>512555968</c:v>
                </c:pt>
                <c:pt idx="10251">
                  <c:v>512605188</c:v>
                </c:pt>
                <c:pt idx="10252">
                  <c:v>512654634</c:v>
                </c:pt>
                <c:pt idx="10253">
                  <c:v>512706700</c:v>
                </c:pt>
                <c:pt idx="10254">
                  <c:v>512753177</c:v>
                </c:pt>
                <c:pt idx="10255">
                  <c:v>512808139</c:v>
                </c:pt>
                <c:pt idx="10256">
                  <c:v>512851821</c:v>
                </c:pt>
                <c:pt idx="10257">
                  <c:v>512909389</c:v>
                </c:pt>
                <c:pt idx="10258">
                  <c:v>512950787</c:v>
                </c:pt>
                <c:pt idx="10259">
                  <c:v>513010258</c:v>
                </c:pt>
                <c:pt idx="10260">
                  <c:v>513050099</c:v>
                </c:pt>
                <c:pt idx="10261">
                  <c:v>513110671</c:v>
                </c:pt>
                <c:pt idx="10262">
                  <c:v>513149838</c:v>
                </c:pt>
                <c:pt idx="10263">
                  <c:v>513210630</c:v>
                </c:pt>
                <c:pt idx="10264">
                  <c:v>513250099</c:v>
                </c:pt>
                <c:pt idx="10265">
                  <c:v>513310078</c:v>
                </c:pt>
                <c:pt idx="10266">
                  <c:v>513350810</c:v>
                </c:pt>
                <c:pt idx="10267">
                  <c:v>513409119</c:v>
                </c:pt>
                <c:pt idx="10268">
                  <c:v>513451868</c:v>
                </c:pt>
                <c:pt idx="10269">
                  <c:v>513507834</c:v>
                </c:pt>
                <c:pt idx="10270">
                  <c:v>513553270</c:v>
                </c:pt>
                <c:pt idx="10271">
                  <c:v>513606435</c:v>
                </c:pt>
                <c:pt idx="10272">
                  <c:v>513654825</c:v>
                </c:pt>
                <c:pt idx="10273">
                  <c:v>513704880</c:v>
                </c:pt>
                <c:pt idx="10274">
                  <c:v>513756258</c:v>
                </c:pt>
                <c:pt idx="10275">
                  <c:v>513803545</c:v>
                </c:pt>
                <c:pt idx="10276">
                  <c:v>513857613</c:v>
                </c:pt>
                <c:pt idx="10277">
                  <c:v>513902345</c:v>
                </c:pt>
                <c:pt idx="10278">
                  <c:v>513958671</c:v>
                </c:pt>
                <c:pt idx="10279">
                  <c:v>514001484</c:v>
                </c:pt>
                <c:pt idx="10280">
                  <c:v>514059357</c:v>
                </c:pt>
                <c:pt idx="10281">
                  <c:v>514101091</c:v>
                </c:pt>
                <c:pt idx="10282">
                  <c:v>514159544</c:v>
                </c:pt>
                <c:pt idx="10283">
                  <c:v>514201038</c:v>
                </c:pt>
                <c:pt idx="10284">
                  <c:v>514259233</c:v>
                </c:pt>
                <c:pt idx="10285">
                  <c:v>514301514</c:v>
                </c:pt>
                <c:pt idx="10286">
                  <c:v>514358486</c:v>
                </c:pt>
                <c:pt idx="10287">
                  <c:v>514402471</c:v>
                </c:pt>
                <c:pt idx="10288">
                  <c:v>514457379</c:v>
                </c:pt>
                <c:pt idx="10289">
                  <c:v>514503746</c:v>
                </c:pt>
                <c:pt idx="10290">
                  <c:v>514556024</c:v>
                </c:pt>
                <c:pt idx="10291">
                  <c:v>514605213</c:v>
                </c:pt>
                <c:pt idx="10292">
                  <c:v>514654549</c:v>
                </c:pt>
                <c:pt idx="10293">
                  <c:v>514706678</c:v>
                </c:pt>
                <c:pt idx="10294">
                  <c:v>514753145</c:v>
                </c:pt>
                <c:pt idx="10295">
                  <c:v>514807690</c:v>
                </c:pt>
                <c:pt idx="10296">
                  <c:v>514851821</c:v>
                </c:pt>
                <c:pt idx="10297">
                  <c:v>514909389</c:v>
                </c:pt>
                <c:pt idx="10298">
                  <c:v>514950787</c:v>
                </c:pt>
                <c:pt idx="10299">
                  <c:v>515010258</c:v>
                </c:pt>
                <c:pt idx="10300">
                  <c:v>515050126</c:v>
                </c:pt>
                <c:pt idx="10301">
                  <c:v>515110787</c:v>
                </c:pt>
                <c:pt idx="10302">
                  <c:v>515149838</c:v>
                </c:pt>
                <c:pt idx="10303">
                  <c:v>515210664</c:v>
                </c:pt>
                <c:pt idx="10304">
                  <c:v>515250067</c:v>
                </c:pt>
                <c:pt idx="10305">
                  <c:v>515310102</c:v>
                </c:pt>
                <c:pt idx="10306">
                  <c:v>515350825</c:v>
                </c:pt>
                <c:pt idx="10307">
                  <c:v>515409087</c:v>
                </c:pt>
                <c:pt idx="10308">
                  <c:v>515451868</c:v>
                </c:pt>
                <c:pt idx="10309">
                  <c:v>515507854</c:v>
                </c:pt>
                <c:pt idx="10310">
                  <c:v>515553236</c:v>
                </c:pt>
                <c:pt idx="10311">
                  <c:v>515606448</c:v>
                </c:pt>
                <c:pt idx="10312">
                  <c:v>515654810</c:v>
                </c:pt>
                <c:pt idx="10313">
                  <c:v>515704903</c:v>
                </c:pt>
                <c:pt idx="10314">
                  <c:v>515756303</c:v>
                </c:pt>
                <c:pt idx="10315">
                  <c:v>515803545</c:v>
                </c:pt>
                <c:pt idx="10316">
                  <c:v>515857640</c:v>
                </c:pt>
                <c:pt idx="10317">
                  <c:v>515902367</c:v>
                </c:pt>
                <c:pt idx="10318">
                  <c:v>515958787</c:v>
                </c:pt>
                <c:pt idx="10319">
                  <c:v>516001501</c:v>
                </c:pt>
                <c:pt idx="10320">
                  <c:v>516059333</c:v>
                </c:pt>
                <c:pt idx="10321">
                  <c:v>516101091</c:v>
                </c:pt>
                <c:pt idx="10322">
                  <c:v>516159544</c:v>
                </c:pt>
                <c:pt idx="10323">
                  <c:v>516201038</c:v>
                </c:pt>
                <c:pt idx="10324">
                  <c:v>516259233</c:v>
                </c:pt>
                <c:pt idx="10325">
                  <c:v>516301550</c:v>
                </c:pt>
                <c:pt idx="10326">
                  <c:v>516358486</c:v>
                </c:pt>
                <c:pt idx="10327">
                  <c:v>516402422</c:v>
                </c:pt>
                <c:pt idx="10328">
                  <c:v>516457403</c:v>
                </c:pt>
                <c:pt idx="10329">
                  <c:v>516503730</c:v>
                </c:pt>
                <c:pt idx="10330">
                  <c:v>516556060</c:v>
                </c:pt>
                <c:pt idx="10331">
                  <c:v>516605188</c:v>
                </c:pt>
                <c:pt idx="10332">
                  <c:v>516654563</c:v>
                </c:pt>
                <c:pt idx="10333">
                  <c:v>516706700</c:v>
                </c:pt>
                <c:pt idx="10334">
                  <c:v>516753119</c:v>
                </c:pt>
                <c:pt idx="10335">
                  <c:v>516808164</c:v>
                </c:pt>
                <c:pt idx="10336">
                  <c:v>516851821</c:v>
                </c:pt>
                <c:pt idx="10337">
                  <c:v>516909389</c:v>
                </c:pt>
                <c:pt idx="10338">
                  <c:v>516950787</c:v>
                </c:pt>
                <c:pt idx="10339">
                  <c:v>517010258</c:v>
                </c:pt>
                <c:pt idx="10340">
                  <c:v>517050074</c:v>
                </c:pt>
                <c:pt idx="10341">
                  <c:v>517110671</c:v>
                </c:pt>
                <c:pt idx="10342">
                  <c:v>517149909</c:v>
                </c:pt>
                <c:pt idx="10343">
                  <c:v>517210630</c:v>
                </c:pt>
                <c:pt idx="10344">
                  <c:v>517250099</c:v>
                </c:pt>
                <c:pt idx="10345">
                  <c:v>517310081</c:v>
                </c:pt>
                <c:pt idx="10346">
                  <c:v>517350810</c:v>
                </c:pt>
                <c:pt idx="10347">
                  <c:v>517409145</c:v>
                </c:pt>
                <c:pt idx="10348">
                  <c:v>517451868</c:v>
                </c:pt>
                <c:pt idx="10349">
                  <c:v>517507854</c:v>
                </c:pt>
                <c:pt idx="10350">
                  <c:v>517553236</c:v>
                </c:pt>
                <c:pt idx="10351">
                  <c:v>517606435</c:v>
                </c:pt>
                <c:pt idx="10352">
                  <c:v>517654787</c:v>
                </c:pt>
                <c:pt idx="10353">
                  <c:v>517704949</c:v>
                </c:pt>
                <c:pt idx="10354">
                  <c:v>517756253</c:v>
                </c:pt>
                <c:pt idx="10355">
                  <c:v>517803577</c:v>
                </c:pt>
                <c:pt idx="10356">
                  <c:v>517857613</c:v>
                </c:pt>
                <c:pt idx="10357">
                  <c:v>517902345</c:v>
                </c:pt>
                <c:pt idx="10358">
                  <c:v>517958671</c:v>
                </c:pt>
                <c:pt idx="10359">
                  <c:v>518001501</c:v>
                </c:pt>
                <c:pt idx="10360">
                  <c:v>518059333</c:v>
                </c:pt>
                <c:pt idx="10361">
                  <c:v>518101091</c:v>
                </c:pt>
                <c:pt idx="10362">
                  <c:v>518159519</c:v>
                </c:pt>
                <c:pt idx="10363">
                  <c:v>518201038</c:v>
                </c:pt>
                <c:pt idx="10364">
                  <c:v>518259256</c:v>
                </c:pt>
                <c:pt idx="10365">
                  <c:v>518301550</c:v>
                </c:pt>
                <c:pt idx="10366">
                  <c:v>518358448</c:v>
                </c:pt>
                <c:pt idx="10367">
                  <c:v>518402422</c:v>
                </c:pt>
                <c:pt idx="10368">
                  <c:v>518457355</c:v>
                </c:pt>
                <c:pt idx="10369">
                  <c:v>518503746</c:v>
                </c:pt>
                <c:pt idx="10370">
                  <c:v>518555980</c:v>
                </c:pt>
                <c:pt idx="10371">
                  <c:v>518605235</c:v>
                </c:pt>
                <c:pt idx="10372">
                  <c:v>518654549</c:v>
                </c:pt>
                <c:pt idx="10373">
                  <c:v>518706715</c:v>
                </c:pt>
                <c:pt idx="10374">
                  <c:v>518753119</c:v>
                </c:pt>
                <c:pt idx="10375">
                  <c:v>518808119</c:v>
                </c:pt>
                <c:pt idx="10376">
                  <c:v>518851774</c:v>
                </c:pt>
                <c:pt idx="10377">
                  <c:v>518909416</c:v>
                </c:pt>
                <c:pt idx="10378">
                  <c:v>518950787</c:v>
                </c:pt>
                <c:pt idx="10379">
                  <c:v>519010220</c:v>
                </c:pt>
                <c:pt idx="10380">
                  <c:v>519050099</c:v>
                </c:pt>
                <c:pt idx="10381">
                  <c:v>519110787</c:v>
                </c:pt>
                <c:pt idx="10382">
                  <c:v>519149838</c:v>
                </c:pt>
                <c:pt idx="10383">
                  <c:v>519210602</c:v>
                </c:pt>
                <c:pt idx="10384">
                  <c:v>519250099</c:v>
                </c:pt>
                <c:pt idx="10385">
                  <c:v>519310078</c:v>
                </c:pt>
                <c:pt idx="10386">
                  <c:v>519350787</c:v>
                </c:pt>
                <c:pt idx="10387">
                  <c:v>519409119</c:v>
                </c:pt>
                <c:pt idx="10388">
                  <c:v>519451863</c:v>
                </c:pt>
                <c:pt idx="10389">
                  <c:v>519507854</c:v>
                </c:pt>
                <c:pt idx="10390">
                  <c:v>519553204</c:v>
                </c:pt>
                <c:pt idx="10391">
                  <c:v>519606435</c:v>
                </c:pt>
                <c:pt idx="10392">
                  <c:v>519654810</c:v>
                </c:pt>
                <c:pt idx="10393">
                  <c:v>519704923</c:v>
                </c:pt>
                <c:pt idx="10394">
                  <c:v>519756223</c:v>
                </c:pt>
                <c:pt idx="10395">
                  <c:v>519803602</c:v>
                </c:pt>
                <c:pt idx="10396">
                  <c:v>519857640</c:v>
                </c:pt>
                <c:pt idx="10397">
                  <c:v>519902388</c:v>
                </c:pt>
                <c:pt idx="10398">
                  <c:v>519958671</c:v>
                </c:pt>
                <c:pt idx="10399">
                  <c:v>520001484</c:v>
                </c:pt>
                <c:pt idx="10400">
                  <c:v>520059305</c:v>
                </c:pt>
                <c:pt idx="10401">
                  <c:v>520101091</c:v>
                </c:pt>
                <c:pt idx="10402">
                  <c:v>520159519</c:v>
                </c:pt>
                <c:pt idx="10403">
                  <c:v>520201038</c:v>
                </c:pt>
                <c:pt idx="10404">
                  <c:v>520259233</c:v>
                </c:pt>
                <c:pt idx="10405">
                  <c:v>520301550</c:v>
                </c:pt>
                <c:pt idx="10406">
                  <c:v>520358486</c:v>
                </c:pt>
                <c:pt idx="10407">
                  <c:v>520402471</c:v>
                </c:pt>
                <c:pt idx="10408">
                  <c:v>520457379</c:v>
                </c:pt>
                <c:pt idx="10409">
                  <c:v>520503766</c:v>
                </c:pt>
                <c:pt idx="10410">
                  <c:v>520555960</c:v>
                </c:pt>
                <c:pt idx="10411">
                  <c:v>520605213</c:v>
                </c:pt>
                <c:pt idx="10412">
                  <c:v>520654590</c:v>
                </c:pt>
                <c:pt idx="10413">
                  <c:v>520706741</c:v>
                </c:pt>
                <c:pt idx="10414">
                  <c:v>520753119</c:v>
                </c:pt>
                <c:pt idx="10415">
                  <c:v>520808164</c:v>
                </c:pt>
                <c:pt idx="10416">
                  <c:v>520851774</c:v>
                </c:pt>
                <c:pt idx="10417">
                  <c:v>520909438</c:v>
                </c:pt>
                <c:pt idx="10418">
                  <c:v>520950787</c:v>
                </c:pt>
                <c:pt idx="10419">
                  <c:v>521010278</c:v>
                </c:pt>
                <c:pt idx="10420">
                  <c:v>521050067</c:v>
                </c:pt>
                <c:pt idx="10421">
                  <c:v>521110787</c:v>
                </c:pt>
                <c:pt idx="10422">
                  <c:v>521149814</c:v>
                </c:pt>
                <c:pt idx="10423">
                  <c:v>521210630</c:v>
                </c:pt>
                <c:pt idx="10424">
                  <c:v>521250099</c:v>
                </c:pt>
                <c:pt idx="10425">
                  <c:v>521310102</c:v>
                </c:pt>
                <c:pt idx="10426">
                  <c:v>521350787</c:v>
                </c:pt>
                <c:pt idx="10427">
                  <c:v>521409145</c:v>
                </c:pt>
                <c:pt idx="10428">
                  <c:v>521451854</c:v>
                </c:pt>
                <c:pt idx="10429">
                  <c:v>521507854</c:v>
                </c:pt>
                <c:pt idx="10430">
                  <c:v>521553198</c:v>
                </c:pt>
                <c:pt idx="10431">
                  <c:v>521606443</c:v>
                </c:pt>
                <c:pt idx="10432">
                  <c:v>521654810</c:v>
                </c:pt>
                <c:pt idx="10433">
                  <c:v>521704903</c:v>
                </c:pt>
                <c:pt idx="10434">
                  <c:v>521756223</c:v>
                </c:pt>
                <c:pt idx="10435">
                  <c:v>521803558</c:v>
                </c:pt>
                <c:pt idx="10436">
                  <c:v>521857640</c:v>
                </c:pt>
                <c:pt idx="10437">
                  <c:v>521902435</c:v>
                </c:pt>
                <c:pt idx="10438">
                  <c:v>521958634</c:v>
                </c:pt>
                <c:pt idx="10439">
                  <c:v>522001501</c:v>
                </c:pt>
                <c:pt idx="10440">
                  <c:v>522059357</c:v>
                </c:pt>
                <c:pt idx="10441">
                  <c:v>522101091</c:v>
                </c:pt>
                <c:pt idx="10442">
                  <c:v>522159519</c:v>
                </c:pt>
                <c:pt idx="10443">
                  <c:v>522201038</c:v>
                </c:pt>
                <c:pt idx="10444">
                  <c:v>522259233</c:v>
                </c:pt>
                <c:pt idx="10445">
                  <c:v>522301550</c:v>
                </c:pt>
                <c:pt idx="10446">
                  <c:v>522358443</c:v>
                </c:pt>
                <c:pt idx="10447">
                  <c:v>522402459</c:v>
                </c:pt>
                <c:pt idx="10448">
                  <c:v>522457403</c:v>
                </c:pt>
                <c:pt idx="10449">
                  <c:v>522503746</c:v>
                </c:pt>
                <c:pt idx="10450">
                  <c:v>522555960</c:v>
                </c:pt>
                <c:pt idx="10451">
                  <c:v>522605235</c:v>
                </c:pt>
                <c:pt idx="10452">
                  <c:v>522654563</c:v>
                </c:pt>
                <c:pt idx="10453">
                  <c:v>522706700</c:v>
                </c:pt>
                <c:pt idx="10454">
                  <c:v>522753145</c:v>
                </c:pt>
                <c:pt idx="10455">
                  <c:v>522808164</c:v>
                </c:pt>
                <c:pt idx="10456">
                  <c:v>522851821</c:v>
                </c:pt>
                <c:pt idx="10457">
                  <c:v>522909389</c:v>
                </c:pt>
                <c:pt idx="10458">
                  <c:v>522950787</c:v>
                </c:pt>
                <c:pt idx="10459">
                  <c:v>523010258</c:v>
                </c:pt>
                <c:pt idx="10460">
                  <c:v>523050099</c:v>
                </c:pt>
                <c:pt idx="10461">
                  <c:v>523110787</c:v>
                </c:pt>
                <c:pt idx="10462">
                  <c:v>523149890</c:v>
                </c:pt>
                <c:pt idx="10463">
                  <c:v>523210630</c:v>
                </c:pt>
                <c:pt idx="10464">
                  <c:v>523250081</c:v>
                </c:pt>
                <c:pt idx="10465">
                  <c:v>523310081</c:v>
                </c:pt>
                <c:pt idx="10466">
                  <c:v>523350787</c:v>
                </c:pt>
                <c:pt idx="10467">
                  <c:v>523409119</c:v>
                </c:pt>
                <c:pt idx="10468">
                  <c:v>523451854</c:v>
                </c:pt>
                <c:pt idx="10469">
                  <c:v>523507854</c:v>
                </c:pt>
                <c:pt idx="10470">
                  <c:v>523553236</c:v>
                </c:pt>
                <c:pt idx="10471">
                  <c:v>523606443</c:v>
                </c:pt>
                <c:pt idx="10472">
                  <c:v>523654787</c:v>
                </c:pt>
                <c:pt idx="10473">
                  <c:v>523704923</c:v>
                </c:pt>
                <c:pt idx="10474">
                  <c:v>523756253</c:v>
                </c:pt>
                <c:pt idx="10475">
                  <c:v>523803545</c:v>
                </c:pt>
                <c:pt idx="10476">
                  <c:v>523857613</c:v>
                </c:pt>
                <c:pt idx="10477">
                  <c:v>523902388</c:v>
                </c:pt>
                <c:pt idx="10478">
                  <c:v>523958787</c:v>
                </c:pt>
                <c:pt idx="10479">
                  <c:v>524001501</c:v>
                </c:pt>
                <c:pt idx="10480">
                  <c:v>524059333</c:v>
                </c:pt>
                <c:pt idx="10481">
                  <c:v>524101091</c:v>
                </c:pt>
                <c:pt idx="10482">
                  <c:v>524159519</c:v>
                </c:pt>
                <c:pt idx="10483">
                  <c:v>524201061</c:v>
                </c:pt>
              </c:numCache>
            </c:numRef>
          </c:xVal>
          <c:yVal>
            <c:numRef>
              <c:f>test5!$H$3:$H$65531</c:f>
              <c:numCache>
                <c:formatCode>General</c:formatCode>
                <c:ptCount val="10484"/>
                <c:pt idx="0">
                  <c:v>-0.2525202351660385</c:v>
                </c:pt>
                <c:pt idx="1">
                  <c:v>-0.25950854615194729</c:v>
                </c:pt>
                <c:pt idx="2">
                  <c:v>-0.26393192011246303</c:v>
                </c:pt>
                <c:pt idx="3">
                  <c:v>-0.26278372752436219</c:v>
                </c:pt>
                <c:pt idx="4">
                  <c:v>-0.24783603888852923</c:v>
                </c:pt>
                <c:pt idx="5">
                  <c:v>-0.2337525795567412</c:v>
                </c:pt>
                <c:pt idx="6">
                  <c:v>-0.20241636185470563</c:v>
                </c:pt>
                <c:pt idx="7">
                  <c:v>-0.17706589694372243</c:v>
                </c:pt>
                <c:pt idx="8">
                  <c:v>-0.13212312703080947</c:v>
                </c:pt>
                <c:pt idx="9">
                  <c:v>-9.9238176957115648E-2</c:v>
                </c:pt>
                <c:pt idx="10">
                  <c:v>-5.0870037468019186E-2</c:v>
                </c:pt>
                <c:pt idx="11">
                  <c:v>-9.3007781740347718E-3</c:v>
                </c:pt>
                <c:pt idx="12">
                  <c:v>3.9889438674890448E-2</c:v>
                </c:pt>
                <c:pt idx="13">
                  <c:v>8.7536456502132445E-2</c:v>
                </c:pt>
                <c:pt idx="14">
                  <c:v>0.12944812973809772</c:v>
                </c:pt>
                <c:pt idx="15">
                  <c:v>0.17817534781383038</c:v>
                </c:pt>
                <c:pt idx="16">
                  <c:v>0.2149552684753899</c:v>
                </c:pt>
                <c:pt idx="17">
                  <c:v>0.25598395600339685</c:v>
                </c:pt>
                <c:pt idx="18">
                  <c:v>0.27651809264738647</c:v>
                </c:pt>
                <c:pt idx="19">
                  <c:v>0.30608574721066212</c:v>
                </c:pt>
                <c:pt idx="20">
                  <c:v>0.31761089016772537</c:v>
                </c:pt>
                <c:pt idx="21">
                  <c:v>0.3398001234276975</c:v>
                </c:pt>
                <c:pt idx="22">
                  <c:v>0.33755699993895039</c:v>
                </c:pt>
                <c:pt idx="23">
                  <c:v>0.32884516967557859</c:v>
                </c:pt>
                <c:pt idx="24">
                  <c:v>0.3176108901677393</c:v>
                </c:pt>
                <c:pt idx="25">
                  <c:v>0.30123669410849246</c:v>
                </c:pt>
                <c:pt idx="26">
                  <c:v>0.27790658846106692</c:v>
                </c:pt>
                <c:pt idx="27">
                  <c:v>0.2410733158447412</c:v>
                </c:pt>
                <c:pt idx="28">
                  <c:v>0.21041209275575432</c:v>
                </c:pt>
                <c:pt idx="29">
                  <c:v>0.1661061153852833</c:v>
                </c:pt>
                <c:pt idx="30">
                  <c:v>0.12745416708944796</c:v>
                </c:pt>
                <c:pt idx="31">
                  <c:v>7.6390076396038314E-2</c:v>
                </c:pt>
                <c:pt idx="32">
                  <c:v>3.0282121135401012E-2</c:v>
                </c:pt>
                <c:pt idx="33">
                  <c:v>-1.7154052498716755E-2</c:v>
                </c:pt>
                <c:pt idx="34">
                  <c:v>-5.990390452931018E-2</c:v>
                </c:pt>
                <c:pt idx="35">
                  <c:v>-0.10611313860511891</c:v>
                </c:pt>
                <c:pt idx="36">
                  <c:v>-0.14400900327653865</c:v>
                </c:pt>
                <c:pt idx="37">
                  <c:v>-0.17712773564103246</c:v>
                </c:pt>
                <c:pt idx="38">
                  <c:v>-0.21212815828419293</c:v>
                </c:pt>
                <c:pt idx="39">
                  <c:v>-0.23656179296318622</c:v>
                </c:pt>
                <c:pt idx="40">
                  <c:v>-0.25252023516602257</c:v>
                </c:pt>
                <c:pt idx="41">
                  <c:v>-0.25950854615195201</c:v>
                </c:pt>
                <c:pt idx="42">
                  <c:v>-0.26393192011246347</c:v>
                </c:pt>
                <c:pt idx="43">
                  <c:v>-0.26526842093634084</c:v>
                </c:pt>
                <c:pt idx="44">
                  <c:v>-0.24893156938974348</c:v>
                </c:pt>
                <c:pt idx="45">
                  <c:v>-0.23589020343562986</c:v>
                </c:pt>
                <c:pt idx="46">
                  <c:v>-0.20413892147510293</c:v>
                </c:pt>
                <c:pt idx="47">
                  <c:v>-0.17706589694371677</c:v>
                </c:pt>
                <c:pt idx="48">
                  <c:v>-0.13411585145497898</c:v>
                </c:pt>
                <c:pt idx="49">
                  <c:v>-0.10248876972167713</c:v>
                </c:pt>
                <c:pt idx="50">
                  <c:v>-4.8861919885334601E-2</c:v>
                </c:pt>
                <c:pt idx="51">
                  <c:v>-7.2273981987076357E-3</c:v>
                </c:pt>
                <c:pt idx="52">
                  <c:v>4.2651683905937925E-2</c:v>
                </c:pt>
                <c:pt idx="53">
                  <c:v>8.7536456502120497E-2</c:v>
                </c:pt>
                <c:pt idx="54">
                  <c:v>0.1274541670894368</c:v>
                </c:pt>
                <c:pt idx="55">
                  <c:v>0.17817534781382557</c:v>
                </c:pt>
                <c:pt idx="56">
                  <c:v>0.21292982591887499</c:v>
                </c:pt>
                <c:pt idx="57">
                  <c:v>0.2544651818088387</c:v>
                </c:pt>
                <c:pt idx="58">
                  <c:v>0.27651809264739119</c:v>
                </c:pt>
                <c:pt idx="59">
                  <c:v>0.30476949941542952</c:v>
                </c:pt>
                <c:pt idx="60">
                  <c:v>0.31618064580690136</c:v>
                </c:pt>
                <c:pt idx="61">
                  <c:v>0.3315140340883147</c:v>
                </c:pt>
                <c:pt idx="62">
                  <c:v>0.33151742676698748</c:v>
                </c:pt>
                <c:pt idx="63">
                  <c:v>0.32884516967557398</c:v>
                </c:pt>
                <c:pt idx="64">
                  <c:v>0.31761089016773048</c:v>
                </c:pt>
                <c:pt idx="65">
                  <c:v>0.29907904740009045</c:v>
                </c:pt>
                <c:pt idx="66">
                  <c:v>0.27651809264739213</c:v>
                </c:pt>
                <c:pt idx="67">
                  <c:v>0.24107331584475025</c:v>
                </c:pt>
                <c:pt idx="68">
                  <c:v>0.21292982591889031</c:v>
                </c:pt>
                <c:pt idx="69">
                  <c:v>0.16610611538527847</c:v>
                </c:pt>
                <c:pt idx="70">
                  <c:v>0.12745416708943874</c:v>
                </c:pt>
                <c:pt idx="71">
                  <c:v>7.5199705323915456E-2</c:v>
                </c:pt>
                <c:pt idx="72">
                  <c:v>3.0282121135405911E-2</c:v>
                </c:pt>
                <c:pt idx="73">
                  <c:v>-1.7970740588067493E-2</c:v>
                </c:pt>
                <c:pt idx="74">
                  <c:v>-6.1785367486069089E-2</c:v>
                </c:pt>
                <c:pt idx="75">
                  <c:v>-0.10455108062656586</c:v>
                </c:pt>
                <c:pt idx="76">
                  <c:v>-0.1466820818779612</c:v>
                </c:pt>
                <c:pt idx="77">
                  <c:v>-0.17712773564103729</c:v>
                </c:pt>
                <c:pt idx="78">
                  <c:v>-0.2105928492956034</c:v>
                </c:pt>
                <c:pt idx="79">
                  <c:v>-0.23564596110741648</c:v>
                </c:pt>
                <c:pt idx="80">
                  <c:v>-0.25252023516601785</c:v>
                </c:pt>
                <c:pt idx="81">
                  <c:v>-0.25950854615201169</c:v>
                </c:pt>
                <c:pt idx="82">
                  <c:v>-0.26544669182560188</c:v>
                </c:pt>
                <c:pt idx="83">
                  <c:v>-0.26435959010191867</c:v>
                </c:pt>
                <c:pt idx="84">
                  <c:v>-0.24783603888847153</c:v>
                </c:pt>
                <c:pt idx="85">
                  <c:v>-0.23534063726732904</c:v>
                </c:pt>
                <c:pt idx="86">
                  <c:v>-0.20463096554897534</c:v>
                </c:pt>
                <c:pt idx="87">
                  <c:v>-0.17564341446837117</c:v>
                </c:pt>
                <c:pt idx="88">
                  <c:v>-0.1354855354792365</c:v>
                </c:pt>
                <c:pt idx="89">
                  <c:v>-0.1001134422044911</c:v>
                </c:pt>
                <c:pt idx="90">
                  <c:v>-5.0870037467966818E-2</c:v>
                </c:pt>
                <c:pt idx="91">
                  <c:v>-6.4734336714941648E-3</c:v>
                </c:pt>
                <c:pt idx="92">
                  <c:v>4.5225301261141417E-2</c:v>
                </c:pt>
                <c:pt idx="93">
                  <c:v>8.5408175885080817E-2</c:v>
                </c:pt>
                <c:pt idx="94">
                  <c:v>0.12982193971912842</c:v>
                </c:pt>
                <c:pt idx="95">
                  <c:v>0.17891721467878943</c:v>
                </c:pt>
                <c:pt idx="96">
                  <c:v>0.21292982591890755</c:v>
                </c:pt>
                <c:pt idx="97">
                  <c:v>0.25160818953706748</c:v>
                </c:pt>
                <c:pt idx="98">
                  <c:v>0.27790658846111638</c:v>
                </c:pt>
                <c:pt idx="99">
                  <c:v>0.3060857472106257</c:v>
                </c:pt>
                <c:pt idx="100">
                  <c:v>0.31921905161724223</c:v>
                </c:pt>
                <c:pt idx="101">
                  <c:v>0.33980012342764815</c:v>
                </c:pt>
                <c:pt idx="102">
                  <c:v>0.33459814187329096</c:v>
                </c:pt>
                <c:pt idx="103">
                  <c:v>0.3305061067559048</c:v>
                </c:pt>
                <c:pt idx="104">
                  <c:v>0.31921905161728309</c:v>
                </c:pt>
                <c:pt idx="105">
                  <c:v>0.30482934151303881</c:v>
                </c:pt>
                <c:pt idx="106">
                  <c:v>0.27790658846114458</c:v>
                </c:pt>
                <c:pt idx="107">
                  <c:v>0.24107331584471792</c:v>
                </c:pt>
                <c:pt idx="108">
                  <c:v>0.21237727325209807</c:v>
                </c:pt>
                <c:pt idx="109">
                  <c:v>0.16424705182378529</c:v>
                </c:pt>
                <c:pt idx="110">
                  <c:v>0.12533501740402331</c:v>
                </c:pt>
                <c:pt idx="111">
                  <c:v>7.808146865237052E-2</c:v>
                </c:pt>
                <c:pt idx="112">
                  <c:v>3.0282121135467625E-2</c:v>
                </c:pt>
                <c:pt idx="113">
                  <c:v>-1.621170590118454E-2</c:v>
                </c:pt>
                <c:pt idx="114">
                  <c:v>-6.178536748603583E-2</c:v>
                </c:pt>
                <c:pt idx="115">
                  <c:v>-0.104551080626599</c:v>
                </c:pt>
                <c:pt idx="116">
                  <c:v>-0.14363593154652582</c:v>
                </c:pt>
                <c:pt idx="117">
                  <c:v>-0.17712773564107007</c:v>
                </c:pt>
                <c:pt idx="118">
                  <c:v>-0.21212815828415557</c:v>
                </c:pt>
                <c:pt idx="119">
                  <c:v>-0.23460776534160524</c:v>
                </c:pt>
                <c:pt idx="120">
                  <c:v>-0.25045261100497102</c:v>
                </c:pt>
                <c:pt idx="121">
                  <c:v>-0.25950854615198893</c:v>
                </c:pt>
                <c:pt idx="122">
                  <c:v>-0.26393192011239919</c:v>
                </c:pt>
                <c:pt idx="123">
                  <c:v>-0.26605588375805156</c:v>
                </c:pt>
                <c:pt idx="124">
                  <c:v>-0.24893156938967895</c:v>
                </c:pt>
                <c:pt idx="125">
                  <c:v>-0.23589020343569461</c:v>
                </c:pt>
                <c:pt idx="126">
                  <c:v>-0.20241636185463904</c:v>
                </c:pt>
                <c:pt idx="127">
                  <c:v>-0.17793157498328904</c:v>
                </c:pt>
                <c:pt idx="128">
                  <c:v>-0.13635701796217087</c:v>
                </c:pt>
                <c:pt idx="129">
                  <c:v>-0.10011344220452426</c:v>
                </c:pt>
                <c:pt idx="130">
                  <c:v>-4.8861919885268036E-2</c:v>
                </c:pt>
                <c:pt idx="131">
                  <c:v>-9.3007781740921027E-3</c:v>
                </c:pt>
                <c:pt idx="132">
                  <c:v>4.2651683906032904E-2</c:v>
                </c:pt>
                <c:pt idx="133">
                  <c:v>8.7536456502054105E-2</c:v>
                </c:pt>
                <c:pt idx="134">
                  <c:v>0.12745416708953108</c:v>
                </c:pt>
                <c:pt idx="135">
                  <c:v>0.17656762268545056</c:v>
                </c:pt>
                <c:pt idx="136">
                  <c:v>0.21292982591894011</c:v>
                </c:pt>
                <c:pt idx="137">
                  <c:v>0.25039178118032301</c:v>
                </c:pt>
                <c:pt idx="138">
                  <c:v>0.27651809264742794</c:v>
                </c:pt>
                <c:pt idx="139">
                  <c:v>0.30835788714335782</c:v>
                </c:pt>
                <c:pt idx="140">
                  <c:v>0.32029064914434346</c:v>
                </c:pt>
                <c:pt idx="141">
                  <c:v>0.33980012342761684</c:v>
                </c:pt>
                <c:pt idx="142">
                  <c:v>0.33459814187332237</c:v>
                </c:pt>
                <c:pt idx="143">
                  <c:v>0.32884516967551103</c:v>
                </c:pt>
                <c:pt idx="144">
                  <c:v>0.31761089016779365</c:v>
                </c:pt>
                <c:pt idx="145">
                  <c:v>0.30123669410842424</c:v>
                </c:pt>
                <c:pt idx="146">
                  <c:v>0.27790658846112198</c:v>
                </c:pt>
                <c:pt idx="147">
                  <c:v>0.2430241471660205</c:v>
                </c:pt>
                <c:pt idx="148">
                  <c:v>0.20998209585950969</c:v>
                </c:pt>
                <c:pt idx="149">
                  <c:v>0.16257339547005986</c:v>
                </c:pt>
                <c:pt idx="150">
                  <c:v>0.12689327191194616</c:v>
                </c:pt>
                <c:pt idx="151">
                  <c:v>7.6390076395952813E-2</c:v>
                </c:pt>
                <c:pt idx="152">
                  <c:v>3.0282121135444116E-2</c:v>
                </c:pt>
                <c:pt idx="153">
                  <c:v>-1.4578271504197543E-2</c:v>
                </c:pt>
                <c:pt idx="154">
                  <c:v>-5.9966623427350277E-2</c:v>
                </c:pt>
                <c:pt idx="155">
                  <c:v>-0.10730012776744884</c:v>
                </c:pt>
                <c:pt idx="156">
                  <c:v>-0.14264097394290487</c:v>
                </c:pt>
                <c:pt idx="157">
                  <c:v>-0.18133111377610328</c:v>
                </c:pt>
                <c:pt idx="158">
                  <c:v>-0.2192450832310249</c:v>
                </c:pt>
                <c:pt idx="159">
                  <c:v>-0.23320272171332637</c:v>
                </c:pt>
                <c:pt idx="160">
                  <c:v>-0.25252023516595334</c:v>
                </c:pt>
                <c:pt idx="161">
                  <c:v>-0.26593474717229049</c:v>
                </c:pt>
                <c:pt idx="162">
                  <c:v>-0.2654466918255376</c:v>
                </c:pt>
                <c:pt idx="163">
                  <c:v>-0.26526842093643721</c:v>
                </c:pt>
                <c:pt idx="164">
                  <c:v>-0.25081756918055842</c:v>
                </c:pt>
                <c:pt idx="165">
                  <c:v>-0.23589020343567177</c:v>
                </c:pt>
                <c:pt idx="166">
                  <c:v>-0.20463096554896573</c:v>
                </c:pt>
                <c:pt idx="167">
                  <c:v>-0.17706589694378719</c:v>
                </c:pt>
                <c:pt idx="168">
                  <c:v>-0.1354855354792831</c:v>
                </c:pt>
                <c:pt idx="169">
                  <c:v>-9.7612481144554925E-2</c:v>
                </c:pt>
                <c:pt idx="170">
                  <c:v>-5.1560280801503107E-2</c:v>
                </c:pt>
                <c:pt idx="171">
                  <c:v>-9.300778174125425E-3</c:v>
                </c:pt>
                <c:pt idx="172">
                  <c:v>4.1396157034756118E-2</c:v>
                </c:pt>
                <c:pt idx="173">
                  <c:v>8.753645650202091E-2</c:v>
                </c:pt>
                <c:pt idx="174">
                  <c:v>0.12982193971913814</c:v>
                </c:pt>
                <c:pt idx="175">
                  <c:v>0.17656762268541776</c:v>
                </c:pt>
                <c:pt idx="176">
                  <c:v>0.21415747669852025</c:v>
                </c:pt>
                <c:pt idx="177">
                  <c:v>0.2533712753964229</c:v>
                </c:pt>
                <c:pt idx="178">
                  <c:v>0.27398109051256858</c:v>
                </c:pt>
                <c:pt idx="179">
                  <c:v>0.30411115698307406</c:v>
                </c:pt>
                <c:pt idx="180">
                  <c:v>0.31731298204382485</c:v>
                </c:pt>
                <c:pt idx="181">
                  <c:v>0.33980012342758548</c:v>
                </c:pt>
                <c:pt idx="182">
                  <c:v>0.33601880767664344</c:v>
                </c:pt>
                <c:pt idx="183">
                  <c:v>0.32884516967553323</c:v>
                </c:pt>
                <c:pt idx="184">
                  <c:v>0.31618064580695621</c:v>
                </c:pt>
                <c:pt idx="185">
                  <c:v>0.30123669410839249</c:v>
                </c:pt>
                <c:pt idx="186">
                  <c:v>0.27790658846109939</c:v>
                </c:pt>
                <c:pt idx="187">
                  <c:v>0.24466939723426037</c:v>
                </c:pt>
                <c:pt idx="188">
                  <c:v>0.20856896336394731</c:v>
                </c:pt>
                <c:pt idx="189">
                  <c:v>0.16424705182371957</c:v>
                </c:pt>
                <c:pt idx="190">
                  <c:v>0.12926121784535805</c:v>
                </c:pt>
                <c:pt idx="191">
                  <c:v>7.5199705323872462E-2</c:v>
                </c:pt>
                <c:pt idx="192">
                  <c:v>3.0282121135477423E-2</c:v>
                </c:pt>
                <c:pt idx="193">
                  <c:v>-1.6211705901194338E-2</c:v>
                </c:pt>
                <c:pt idx="194">
                  <c:v>-6.1785367485969314E-2</c:v>
                </c:pt>
                <c:pt idx="195">
                  <c:v>-0.10455108062666528</c:v>
                </c:pt>
                <c:pt idx="196">
                  <c:v>-0.14668208187789042</c:v>
                </c:pt>
                <c:pt idx="197">
                  <c:v>-0.17712773564113565</c:v>
                </c:pt>
                <c:pt idx="198">
                  <c:v>-0.21924508323093692</c:v>
                </c:pt>
                <c:pt idx="199">
                  <c:v>-0.23564596110751365</c:v>
                </c:pt>
                <c:pt idx="200">
                  <c:v>-0.25507276704056642</c:v>
                </c:pt>
                <c:pt idx="201">
                  <c:v>-0.25950854615199842</c:v>
                </c:pt>
                <c:pt idx="202">
                  <c:v>-0.26393192011233491</c:v>
                </c:pt>
                <c:pt idx="203">
                  <c:v>-0.26278372752450407</c:v>
                </c:pt>
                <c:pt idx="204">
                  <c:v>-0.24783603888837469</c:v>
                </c:pt>
                <c:pt idx="205">
                  <c:v>-0.23534063726737095</c:v>
                </c:pt>
                <c:pt idx="206">
                  <c:v>-0.20413892147497245</c:v>
                </c:pt>
                <c:pt idx="207">
                  <c:v>-0.17564341446841364</c:v>
                </c:pt>
                <c:pt idx="208">
                  <c:v>-0.13411585145490321</c:v>
                </c:pt>
                <c:pt idx="209">
                  <c:v>-0.10011344220459056</c:v>
                </c:pt>
                <c:pt idx="210">
                  <c:v>-5.1560280801526595E-2</c:v>
                </c:pt>
                <c:pt idx="211">
                  <c:v>-9.3007781741019039E-3</c:v>
                </c:pt>
                <c:pt idx="212">
                  <c:v>4.1396157034732615E-2</c:v>
                </c:pt>
                <c:pt idx="213">
                  <c:v>8.8412691782927669E-2</c:v>
                </c:pt>
                <c:pt idx="214">
                  <c:v>0.12944812973824885</c:v>
                </c:pt>
                <c:pt idx="215">
                  <c:v>0.1781753478136944</c:v>
                </c:pt>
                <c:pt idx="216">
                  <c:v>0.21415747669860835</c:v>
                </c:pt>
                <c:pt idx="217">
                  <c:v>0.255983956003277</c:v>
                </c:pt>
                <c:pt idx="218">
                  <c:v>0.27790658846121236</c:v>
                </c:pt>
                <c:pt idx="219">
                  <c:v>0.30608574721058462</c:v>
                </c:pt>
                <c:pt idx="220">
                  <c:v>0.31761089016781596</c:v>
                </c:pt>
                <c:pt idx="221">
                  <c:v>0.33980012342760763</c:v>
                </c:pt>
                <c:pt idx="222">
                  <c:v>0.33601880767672837</c:v>
                </c:pt>
                <c:pt idx="223">
                  <c:v>0.33050610675586412</c:v>
                </c:pt>
                <c:pt idx="224">
                  <c:v>0.31761089016785682</c:v>
                </c:pt>
                <c:pt idx="225">
                  <c:v>0.30482934151305191</c:v>
                </c:pt>
                <c:pt idx="226">
                  <c:v>0.27790658846118604</c:v>
                </c:pt>
                <c:pt idx="227">
                  <c:v>0.24466939723428316</c:v>
                </c:pt>
                <c:pt idx="228">
                  <c:v>0.21041209275588943</c:v>
                </c:pt>
                <c:pt idx="229">
                  <c:v>0.16715932318375312</c:v>
                </c:pt>
                <c:pt idx="230">
                  <c:v>0.12745416708954274</c:v>
                </c:pt>
                <c:pt idx="231">
                  <c:v>7.5199705323782548E-2</c:v>
                </c:pt>
                <c:pt idx="232">
                  <c:v>3.0282121135453911E-2</c:v>
                </c:pt>
                <c:pt idx="233">
                  <c:v>-1.6211705901284491E-2</c:v>
                </c:pt>
                <c:pt idx="234">
                  <c:v>-5.6955853838746295E-2</c:v>
                </c:pt>
                <c:pt idx="235">
                  <c:v>-0.10611313860527045</c:v>
                </c:pt>
                <c:pt idx="236">
                  <c:v>-0.14512809545285191</c:v>
                </c:pt>
                <c:pt idx="237">
                  <c:v>-0.1771277356411125</c:v>
                </c:pt>
                <c:pt idx="238">
                  <c:v>-0.20985571617974635</c:v>
                </c:pt>
                <c:pt idx="239">
                  <c:v>-0.23460776534170241</c:v>
                </c:pt>
                <c:pt idx="240">
                  <c:v>-0.25252023516594385</c:v>
                </c:pt>
                <c:pt idx="241">
                  <c:v>-0.25950854615208552</c:v>
                </c:pt>
                <c:pt idx="242">
                  <c:v>-0.26205269918104529</c:v>
                </c:pt>
                <c:pt idx="243">
                  <c:v>-0.26278372752448137</c:v>
                </c:pt>
                <c:pt idx="244">
                  <c:v>-0.24783603888839748</c:v>
                </c:pt>
                <c:pt idx="245">
                  <c:v>-0.2337525795568734</c:v>
                </c:pt>
                <c:pt idx="246">
                  <c:v>-0.20413892147499546</c:v>
                </c:pt>
                <c:pt idx="247">
                  <c:v>-0.1749011038940462</c:v>
                </c:pt>
                <c:pt idx="248">
                  <c:v>-0.13361772086316798</c:v>
                </c:pt>
                <c:pt idx="249">
                  <c:v>-0.10011344220456717</c:v>
                </c:pt>
                <c:pt idx="250">
                  <c:v>-4.886191988528174E-2</c:v>
                </c:pt>
                <c:pt idx="251">
                  <c:v>-6.4734336715706088E-3</c:v>
                </c:pt>
                <c:pt idx="252">
                  <c:v>4.1396157034709113E-2</c:v>
                </c:pt>
                <c:pt idx="253">
                  <c:v>8.8412691782951094E-2</c:v>
                </c:pt>
                <c:pt idx="254">
                  <c:v>0.12982193971920422</c:v>
                </c:pt>
                <c:pt idx="255">
                  <c:v>0.17891721467877014</c:v>
                </c:pt>
                <c:pt idx="256">
                  <c:v>0.21292982591903781</c:v>
                </c:pt>
                <c:pt idx="257">
                  <c:v>0.25598395600329971</c:v>
                </c:pt>
                <c:pt idx="258">
                  <c:v>0.27790658846118976</c:v>
                </c:pt>
                <c:pt idx="259">
                  <c:v>0.3083578871433168</c:v>
                </c:pt>
                <c:pt idx="260">
                  <c:v>0.31618064580697852</c:v>
                </c:pt>
                <c:pt idx="261">
                  <c:v>0.33980012342762972</c:v>
                </c:pt>
                <c:pt idx="262">
                  <c:v>0.33459814187336301</c:v>
                </c:pt>
                <c:pt idx="263">
                  <c:v>0.33050610675588632</c:v>
                </c:pt>
                <c:pt idx="264">
                  <c:v>0.32070727095146867</c:v>
                </c:pt>
                <c:pt idx="265">
                  <c:v>0.30123669410843734</c:v>
                </c:pt>
                <c:pt idx="266">
                  <c:v>0.27651809264744298</c:v>
                </c:pt>
                <c:pt idx="267">
                  <c:v>0.24430384679395681</c:v>
                </c:pt>
                <c:pt idx="268">
                  <c:v>0.21237727325217276</c:v>
                </c:pt>
                <c:pt idx="269">
                  <c:v>0.16610611538519826</c:v>
                </c:pt>
                <c:pt idx="270">
                  <c:v>0.12745416708951943</c:v>
                </c:pt>
                <c:pt idx="271">
                  <c:v>7.9835267647953664E-2</c:v>
                </c:pt>
                <c:pt idx="272">
                  <c:v>3.0282121135544036E-2</c:v>
                </c:pt>
                <c:pt idx="273">
                  <c:v>-1.4578271504183825E-2</c:v>
                </c:pt>
                <c:pt idx="274">
                  <c:v>-5.9903904529181533E-2</c:v>
                </c:pt>
                <c:pt idx="275">
                  <c:v>-0.10455108062661848</c:v>
                </c:pt>
                <c:pt idx="276">
                  <c:v>-0.14400900327642518</c:v>
                </c:pt>
                <c:pt idx="277">
                  <c:v>-0.17663300650360572</c:v>
                </c:pt>
                <c:pt idx="278">
                  <c:v>-0.21059284929555167</c:v>
                </c:pt>
                <c:pt idx="279">
                  <c:v>-0.23320272171331302</c:v>
                </c:pt>
                <c:pt idx="280">
                  <c:v>-0.25252023516585659</c:v>
                </c:pt>
                <c:pt idx="281">
                  <c:v>-0.25950854615206276</c:v>
                </c:pt>
                <c:pt idx="282">
                  <c:v>-0.26544669182549602</c:v>
                </c:pt>
                <c:pt idx="283">
                  <c:v>-0.2613891105186974</c:v>
                </c:pt>
                <c:pt idx="284">
                  <c:v>-0.2464357332241294</c:v>
                </c:pt>
                <c:pt idx="285">
                  <c:v>-0.23375257955685053</c:v>
                </c:pt>
                <c:pt idx="286">
                  <c:v>-0.2041389214750185</c:v>
                </c:pt>
                <c:pt idx="287">
                  <c:v>-0.17347806440123076</c:v>
                </c:pt>
                <c:pt idx="288">
                  <c:v>-0.13548553547912776</c:v>
                </c:pt>
                <c:pt idx="289">
                  <c:v>-0.10011344220454377</c:v>
                </c:pt>
                <c:pt idx="290">
                  <c:v>-4.8861919885191681E-2</c:v>
                </c:pt>
                <c:pt idx="291">
                  <c:v>-7.2273981988791435E-3</c:v>
                </c:pt>
                <c:pt idx="292">
                  <c:v>4.4346537976981786E-2</c:v>
                </c:pt>
                <c:pt idx="293">
                  <c:v>8.841269178297452E-2</c:v>
                </c:pt>
                <c:pt idx="294">
                  <c:v>0.13113012900567964</c:v>
                </c:pt>
                <c:pt idx="295">
                  <c:v>0.17891721467868144</c:v>
                </c:pt>
                <c:pt idx="296">
                  <c:v>0.21292982591901483</c:v>
                </c:pt>
                <c:pt idx="297">
                  <c:v>0.25446518180870037</c:v>
                </c:pt>
                <c:pt idx="298">
                  <c:v>0.27790658846116717</c:v>
                </c:pt>
                <c:pt idx="299">
                  <c:v>0.30835788714333917</c:v>
                </c:pt>
                <c:pt idx="300">
                  <c:v>0.32070727095140555</c:v>
                </c:pt>
                <c:pt idx="301">
                  <c:v>0.33293634614117323</c:v>
                </c:pt>
                <c:pt idx="302">
                  <c:v>0.33566371273334883</c:v>
                </c:pt>
                <c:pt idx="303">
                  <c:v>0.33050610675580122</c:v>
                </c:pt>
                <c:pt idx="304">
                  <c:v>0.31921905161738712</c:v>
                </c:pt>
                <c:pt idx="305">
                  <c:v>0.30482934151298841</c:v>
                </c:pt>
                <c:pt idx="306">
                  <c:v>0.27790658846125005</c:v>
                </c:pt>
                <c:pt idx="307">
                  <c:v>0.24430384679397962</c:v>
                </c:pt>
                <c:pt idx="308">
                  <c:v>0.21237727325214978</c:v>
                </c:pt>
                <c:pt idx="309">
                  <c:v>0.16468088576222145</c:v>
                </c:pt>
                <c:pt idx="310">
                  <c:v>0.12689327191196562</c:v>
                </c:pt>
                <c:pt idx="311">
                  <c:v>7.8081468652317756E-2</c:v>
                </c:pt>
                <c:pt idx="312">
                  <c:v>3.0282121135520524E-2</c:v>
                </c:pt>
                <c:pt idx="313">
                  <c:v>-1.457827150427398E-2</c:v>
                </c:pt>
                <c:pt idx="314">
                  <c:v>-5.9903904529205014E-2</c:v>
                </c:pt>
                <c:pt idx="315">
                  <c:v>-0.10455108062670816</c:v>
                </c:pt>
                <c:pt idx="316">
                  <c:v>-0.14363593154641721</c:v>
                </c:pt>
                <c:pt idx="317">
                  <c:v>-0.17712773564117812</c:v>
                </c:pt>
                <c:pt idx="318">
                  <c:v>-0.21924508323089484</c:v>
                </c:pt>
                <c:pt idx="319">
                  <c:v>-0.23173607003195423</c:v>
                </c:pt>
                <c:pt idx="320">
                  <c:v>-0.24954005995162992</c:v>
                </c:pt>
                <c:pt idx="321">
                  <c:v>-0.25950854615204005</c:v>
                </c:pt>
                <c:pt idx="322">
                  <c:v>-0.26544669182551872</c:v>
                </c:pt>
                <c:pt idx="323">
                  <c:v>-0.26435959010194704</c:v>
                </c:pt>
                <c:pt idx="324">
                  <c:v>-0.24893156938957264</c:v>
                </c:pt>
                <c:pt idx="325">
                  <c:v>-0.23320272171335305</c:v>
                </c:pt>
                <c:pt idx="326">
                  <c:v>-0.20241636185469852</c:v>
                </c:pt>
                <c:pt idx="327">
                  <c:v>-0.17564341446823226</c:v>
                </c:pt>
                <c:pt idx="328">
                  <c:v>-0.13361772086310192</c:v>
                </c:pt>
                <c:pt idx="329">
                  <c:v>-9.9238176957211224E-2</c:v>
                </c:pt>
                <c:pt idx="330">
                  <c:v>-5.1560280801597067E-2</c:v>
                </c:pt>
                <c:pt idx="331">
                  <c:v>-9.300778174031344E-3</c:v>
                </c:pt>
                <c:pt idx="332">
                  <c:v>4.1396157034662109E-2</c:v>
                </c:pt>
                <c:pt idx="333">
                  <c:v>8.8412691783111189E-2</c:v>
                </c:pt>
                <c:pt idx="334">
                  <c:v>0.12982193971904485</c:v>
                </c:pt>
                <c:pt idx="335">
                  <c:v>0.1781753478138757</c:v>
                </c:pt>
                <c:pt idx="336">
                  <c:v>0.21415747669842836</c:v>
                </c:pt>
                <c:pt idx="337">
                  <c:v>0.25209464173669788</c:v>
                </c:pt>
                <c:pt idx="338">
                  <c:v>0.27651809264731492</c:v>
                </c:pt>
                <c:pt idx="339">
                  <c:v>0.30835788714336154</c:v>
                </c:pt>
                <c:pt idx="340">
                  <c:v>0.32112383071950529</c:v>
                </c:pt>
                <c:pt idx="341">
                  <c:v>0.33980012342767396</c:v>
                </c:pt>
                <c:pt idx="342">
                  <c:v>0.33601880767666192</c:v>
                </c:pt>
                <c:pt idx="343">
                  <c:v>0.32884516967551475</c:v>
                </c:pt>
                <c:pt idx="344">
                  <c:v>0.31921905161714936</c:v>
                </c:pt>
                <c:pt idx="345">
                  <c:v>0.30482934151301083</c:v>
                </c:pt>
                <c:pt idx="346">
                  <c:v>0.2765180926473978</c:v>
                </c:pt>
                <c:pt idx="347">
                  <c:v>0.24302414716596915</c:v>
                </c:pt>
                <c:pt idx="348">
                  <c:v>0.2104120927557093</c:v>
                </c:pt>
                <c:pt idx="349">
                  <c:v>0.16424705182381236</c:v>
                </c:pt>
                <c:pt idx="350">
                  <c:v>0.12926121784526476</c:v>
                </c:pt>
                <c:pt idx="351">
                  <c:v>7.6390076395956727E-2</c:v>
                </c:pt>
                <c:pt idx="352">
                  <c:v>3.0282121135497015E-2</c:v>
                </c:pt>
                <c:pt idx="353">
                  <c:v>-1.3133277736112095E-2</c:v>
                </c:pt>
                <c:pt idx="354">
                  <c:v>-5.8712200814196057E-2</c:v>
                </c:pt>
                <c:pt idx="355">
                  <c:v>-0.10455108062668476</c:v>
                </c:pt>
                <c:pt idx="356">
                  <c:v>-0.14400900327647173</c:v>
                </c:pt>
                <c:pt idx="357">
                  <c:v>-0.18003336141288345</c:v>
                </c:pt>
                <c:pt idx="358">
                  <c:v>-0.2192450832310287</c:v>
                </c:pt>
                <c:pt idx="359">
                  <c:v>-0.23173607003182076</c:v>
                </c:pt>
                <c:pt idx="360">
                  <c:v>-0.24893156938974728</c:v>
                </c:pt>
                <c:pt idx="361">
                  <c:v>-0.25950854615201735</c:v>
                </c:pt>
                <c:pt idx="362">
                  <c:v>-0.26393192011231598</c:v>
                </c:pt>
                <c:pt idx="363">
                  <c:v>-0.26435959010192434</c:v>
                </c:pt>
                <c:pt idx="364">
                  <c:v>-0.24783603888857597</c:v>
                </c:pt>
                <c:pt idx="365">
                  <c:v>-0.23155270145148232</c:v>
                </c:pt>
                <c:pt idx="366">
                  <c:v>-0.20241636185472156</c:v>
                </c:pt>
                <c:pt idx="367">
                  <c:v>-0.17564341446843293</c:v>
                </c:pt>
                <c:pt idx="368">
                  <c:v>-0.13361772086312523</c:v>
                </c:pt>
                <c:pt idx="369">
                  <c:v>-9.9238176957187813E-2</c:v>
                </c:pt>
                <c:pt idx="370">
                  <c:v>-4.8861919885352219E-2</c:v>
                </c:pt>
                <c:pt idx="371">
                  <c:v>-9.3007781740078229E-3</c:v>
                </c:pt>
                <c:pt idx="372">
                  <c:v>4.3844372078895952E-2</c:v>
                </c:pt>
                <c:pt idx="373">
                  <c:v>8.7536456502138066E-2</c:v>
                </c:pt>
                <c:pt idx="374">
                  <c:v>0.13113012900574572</c:v>
                </c:pt>
                <c:pt idx="375">
                  <c:v>0.1765676226855335</c:v>
                </c:pt>
                <c:pt idx="376">
                  <c:v>0.21624370585397695</c:v>
                </c:pt>
                <c:pt idx="377">
                  <c:v>0.25446518180874583</c:v>
                </c:pt>
                <c:pt idx="378">
                  <c:v>0.27651809264751082</c:v>
                </c:pt>
                <c:pt idx="379">
                  <c:v>0.30608574721067422</c:v>
                </c:pt>
                <c:pt idx="380">
                  <c:v>0.32029064914426358</c:v>
                </c:pt>
                <c:pt idx="381">
                  <c:v>0.33980012342769611</c:v>
                </c:pt>
                <c:pt idx="382">
                  <c:v>0.33601880767663977</c:v>
                </c:pt>
                <c:pt idx="383">
                  <c:v>0.32884516967553695</c:v>
                </c:pt>
                <c:pt idx="384">
                  <c:v>0.31618064580695249</c:v>
                </c:pt>
                <c:pt idx="385">
                  <c:v>0.30123669410850462</c:v>
                </c:pt>
                <c:pt idx="386">
                  <c:v>0.27790658846120486</c:v>
                </c:pt>
                <c:pt idx="387">
                  <c:v>0.24302414716599197</c:v>
                </c:pt>
                <c:pt idx="388">
                  <c:v>0.21207027019199076</c:v>
                </c:pt>
                <c:pt idx="389">
                  <c:v>0.16424705182383556</c:v>
                </c:pt>
                <c:pt idx="390">
                  <c:v>0.13113012900569129</c:v>
                </c:pt>
                <c:pt idx="391">
                  <c:v>7.5199705323762994E-2</c:v>
                </c:pt>
                <c:pt idx="392">
                  <c:v>3.0282121135473506E-2</c:v>
                </c:pt>
                <c:pt idx="393">
                  <c:v>-1.6211705901190421E-2</c:v>
                </c:pt>
                <c:pt idx="394">
                  <c:v>-5.871220081399256E-2</c:v>
                </c:pt>
                <c:pt idx="395">
                  <c:v>-0.10086360792894156</c:v>
                </c:pt>
                <c:pt idx="396">
                  <c:v>-0.1466820818778943</c:v>
                </c:pt>
                <c:pt idx="397">
                  <c:v>-0.17712773564113179</c:v>
                </c:pt>
                <c:pt idx="398">
                  <c:v>-0.20985571617983834</c:v>
                </c:pt>
                <c:pt idx="399">
                  <c:v>-0.23320272171335496</c:v>
                </c:pt>
                <c:pt idx="400">
                  <c:v>-0.25252023516603489</c:v>
                </c:pt>
                <c:pt idx="401">
                  <c:v>-0.25950854615199465</c:v>
                </c:pt>
                <c:pt idx="402">
                  <c:v>-0.26205269918102642</c:v>
                </c:pt>
                <c:pt idx="403">
                  <c:v>-0.26278372752439061</c:v>
                </c:pt>
                <c:pt idx="404">
                  <c:v>-0.24643573322419779</c:v>
                </c:pt>
                <c:pt idx="405">
                  <c:v>-0.23375257955678191</c:v>
                </c:pt>
                <c:pt idx="406">
                  <c:v>-0.2046309655488813</c:v>
                </c:pt>
                <c:pt idx="407">
                  <c:v>-0.17564341446840978</c:v>
                </c:pt>
                <c:pt idx="408">
                  <c:v>-0.13212312703084542</c:v>
                </c:pt>
                <c:pt idx="409">
                  <c:v>-0.10161371631327393</c:v>
                </c:pt>
                <c:pt idx="410">
                  <c:v>-4.8861919885375714E-2</c:v>
                </c:pt>
                <c:pt idx="411">
                  <c:v>-8.5468259770460197E-3</c:v>
                </c:pt>
                <c:pt idx="412">
                  <c:v>3.9889438674996211E-2</c:v>
                </c:pt>
                <c:pt idx="413">
                  <c:v>8.7536456502161492E-2</c:v>
                </c:pt>
                <c:pt idx="414">
                  <c:v>0.12982193971922365</c:v>
                </c:pt>
                <c:pt idx="415">
                  <c:v>0.17644393194930333</c:v>
                </c:pt>
                <c:pt idx="416">
                  <c:v>0.21495526847540308</c:v>
                </c:pt>
                <c:pt idx="417">
                  <c:v>0.25598395600339069</c:v>
                </c:pt>
                <c:pt idx="418">
                  <c:v>0.27651809264748822</c:v>
                </c:pt>
                <c:pt idx="419">
                  <c:v>0.30608574721069659</c:v>
                </c:pt>
                <c:pt idx="420">
                  <c:v>0.31761089016781224</c:v>
                </c:pt>
                <c:pt idx="421">
                  <c:v>0.3398001234277182</c:v>
                </c:pt>
                <c:pt idx="422">
                  <c:v>0.33755699993896976</c:v>
                </c:pt>
                <c:pt idx="423">
                  <c:v>0.33050610675586783</c:v>
                </c:pt>
                <c:pt idx="424">
                  <c:v>0.31921905161732028</c:v>
                </c:pt>
                <c:pt idx="425">
                  <c:v>0.29931886169110195</c:v>
                </c:pt>
                <c:pt idx="426">
                  <c:v>0.27790658846118227</c:v>
                </c:pt>
                <c:pt idx="427">
                  <c:v>0.24302414716601478</c:v>
                </c:pt>
                <c:pt idx="428">
                  <c:v>0.21041209275588557</c:v>
                </c:pt>
                <c:pt idx="429">
                  <c:v>0.16424705182363447</c:v>
                </c:pt>
                <c:pt idx="430">
                  <c:v>0.12944812973819053</c:v>
                </c:pt>
                <c:pt idx="431">
                  <c:v>7.5199705323786448E-2</c:v>
                </c:pt>
                <c:pt idx="432">
                  <c:v>3.0282121135449994E-2</c:v>
                </c:pt>
                <c:pt idx="433">
                  <c:v>-1.7970740588225259E-2</c:v>
                </c:pt>
                <c:pt idx="434">
                  <c:v>-5.8712200814016041E-2</c:v>
                </c:pt>
                <c:pt idx="435">
                  <c:v>-0.10730012776739817</c:v>
                </c:pt>
                <c:pt idx="436">
                  <c:v>-0.14400900327651828</c:v>
                </c:pt>
                <c:pt idx="437">
                  <c:v>-0.17712773564110865</c:v>
                </c:pt>
                <c:pt idx="438">
                  <c:v>-0.20985571617986135</c:v>
                </c:pt>
                <c:pt idx="439">
                  <c:v>-0.23564596110737648</c:v>
                </c:pt>
                <c:pt idx="440">
                  <c:v>-0.25252023516605765</c:v>
                </c:pt>
                <c:pt idx="441">
                  <c:v>-0.25950854615197194</c:v>
                </c:pt>
                <c:pt idx="442">
                  <c:v>-0.26217396931935594</c:v>
                </c:pt>
                <c:pt idx="443">
                  <c:v>-0.2627837275243679</c:v>
                </c:pt>
                <c:pt idx="444">
                  <c:v>-0.24893156938975108</c:v>
                </c:pt>
                <c:pt idx="445">
                  <c:v>-0.23375257955675904</c:v>
                </c:pt>
                <c:pt idx="446">
                  <c:v>-0.20413892147511059</c:v>
                </c:pt>
                <c:pt idx="447">
                  <c:v>-0.17564341446838663</c:v>
                </c:pt>
                <c:pt idx="448">
                  <c:v>-0.13218540779581947</c:v>
                </c:pt>
                <c:pt idx="449">
                  <c:v>-0.10011344220456327</c:v>
                </c:pt>
                <c:pt idx="450">
                  <c:v>-4.4656793533554062E-2</c:v>
                </c:pt>
                <c:pt idx="451">
                  <c:v>-5.0911561227291024E-3</c:v>
                </c:pt>
                <c:pt idx="452">
                  <c:v>4.4346537976887798E-2</c:v>
                </c:pt>
                <c:pt idx="453">
                  <c:v>8.8412691782954994E-2</c:v>
                </c:pt>
                <c:pt idx="454">
                  <c:v>0.12944812973822162</c:v>
                </c:pt>
                <c:pt idx="455">
                  <c:v>0.18083323227638148</c:v>
                </c:pt>
                <c:pt idx="456">
                  <c:v>0.21415747669858154</c:v>
                </c:pt>
                <c:pt idx="457">
                  <c:v>0.25598395600341339</c:v>
                </c:pt>
                <c:pt idx="458">
                  <c:v>0.2779065884610768</c:v>
                </c:pt>
                <c:pt idx="459">
                  <c:v>0.30608574721050252</c:v>
                </c:pt>
                <c:pt idx="460">
                  <c:v>0.31921905161725711</c:v>
                </c:pt>
                <c:pt idx="461">
                  <c:v>0.33293634614136919</c:v>
                </c:pt>
                <c:pt idx="462">
                  <c:v>0.33601880767659548</c:v>
                </c:pt>
                <c:pt idx="463">
                  <c:v>0.32884516967558136</c:v>
                </c:pt>
                <c:pt idx="464">
                  <c:v>0.32112383071947931</c:v>
                </c:pt>
                <c:pt idx="465">
                  <c:v>0.3012366941083327</c:v>
                </c:pt>
                <c:pt idx="466">
                  <c:v>0.2753102354716348</c:v>
                </c:pt>
                <c:pt idx="467">
                  <c:v>0.2430241471660376</c:v>
                </c:pt>
                <c:pt idx="468">
                  <c:v>0.2129298259190493</c:v>
                </c:pt>
                <c:pt idx="469">
                  <c:v>0.16424705182365767</c:v>
                </c:pt>
                <c:pt idx="470">
                  <c:v>0.12745416708951551</c:v>
                </c:pt>
                <c:pt idx="471">
                  <c:v>7.8081468652411556E-2</c:v>
                </c:pt>
                <c:pt idx="472">
                  <c:v>3.7566404702784342E-2</c:v>
                </c:pt>
                <c:pt idx="473">
                  <c:v>-1.6211705901143385E-2</c:v>
                </c:pt>
                <c:pt idx="474">
                  <c:v>-6.1785367485906705E-2</c:v>
                </c:pt>
                <c:pt idx="475">
                  <c:v>-0.10348873361426111</c:v>
                </c:pt>
                <c:pt idx="476">
                  <c:v>-0.14668208187794082</c:v>
                </c:pt>
                <c:pt idx="477">
                  <c:v>-0.1771277356410855</c:v>
                </c:pt>
                <c:pt idx="478">
                  <c:v>-0.2105928492955555</c:v>
                </c:pt>
                <c:pt idx="479">
                  <c:v>-0.2356459611075746</c:v>
                </c:pt>
                <c:pt idx="480">
                  <c:v>-0.25252023516586042</c:v>
                </c:pt>
                <c:pt idx="481">
                  <c:v>-0.26593474717221871</c:v>
                </c:pt>
                <c:pt idx="482">
                  <c:v>-0.26544669182560943</c:v>
                </c:pt>
                <c:pt idx="483">
                  <c:v>-0.26278372752456458</c:v>
                </c:pt>
                <c:pt idx="484">
                  <c:v>-0.24643573322424339</c:v>
                </c:pt>
                <c:pt idx="485">
                  <c:v>-0.23589020343570985</c:v>
                </c:pt>
                <c:pt idx="486">
                  <c:v>-0.20413892147491103</c:v>
                </c:pt>
                <c:pt idx="487">
                  <c:v>-0.17564341446836346</c:v>
                </c:pt>
                <c:pt idx="488">
                  <c:v>-0.13548553547913164</c:v>
                </c:pt>
                <c:pt idx="489">
                  <c:v>-0.10011344220453987</c:v>
                </c:pt>
                <c:pt idx="490">
                  <c:v>-4.8861919885195594E-2</c:v>
                </c:pt>
                <c:pt idx="491">
                  <c:v>-5.0911561227055813E-3</c:v>
                </c:pt>
                <c:pt idx="492">
                  <c:v>4.5727436041239987E-2</c:v>
                </c:pt>
                <c:pt idx="493">
                  <c:v>8.540817588508863E-2</c:v>
                </c:pt>
                <c:pt idx="494">
                  <c:v>0.13113012900567575</c:v>
                </c:pt>
                <c:pt idx="495">
                  <c:v>0.17805169347722585</c:v>
                </c:pt>
                <c:pt idx="496">
                  <c:v>0.21495526847557919</c:v>
                </c:pt>
                <c:pt idx="497">
                  <c:v>0.25337127539638499</c:v>
                </c:pt>
                <c:pt idx="498">
                  <c:v>0.27790658846127264</c:v>
                </c:pt>
                <c:pt idx="499">
                  <c:v>0.30835788714323475</c:v>
                </c:pt>
                <c:pt idx="500">
                  <c:v>0.32029064914441213</c:v>
                </c:pt>
                <c:pt idx="501">
                  <c:v>0.33293634614117695</c:v>
                </c:pt>
                <c:pt idx="502">
                  <c:v>0.33151742676701151</c:v>
                </c:pt>
                <c:pt idx="503">
                  <c:v>0.32884516967538885</c:v>
                </c:pt>
                <c:pt idx="504">
                  <c:v>0.32112383071945705</c:v>
                </c:pt>
                <c:pt idx="505">
                  <c:v>0.30123669410835513</c:v>
                </c:pt>
                <c:pt idx="506">
                  <c:v>0.27790658846113708</c:v>
                </c:pt>
                <c:pt idx="507">
                  <c:v>0.24107331584472552</c:v>
                </c:pt>
                <c:pt idx="508">
                  <c:v>0.21415747669868493</c:v>
                </c:pt>
                <c:pt idx="509">
                  <c:v>0.16424705182368088</c:v>
                </c:pt>
                <c:pt idx="510">
                  <c:v>0.12533501740412833</c:v>
                </c:pt>
                <c:pt idx="511">
                  <c:v>7.808146865243501E-2</c:v>
                </c:pt>
                <c:pt idx="512">
                  <c:v>3.0282121135402972E-2</c:v>
                </c:pt>
                <c:pt idx="513">
                  <c:v>-1.7154052498718719E-2</c:v>
                </c:pt>
                <c:pt idx="514">
                  <c:v>-5.9903904529322406E-2</c:v>
                </c:pt>
                <c:pt idx="515">
                  <c:v>-0.10611313860521977</c:v>
                </c:pt>
                <c:pt idx="516">
                  <c:v>-0.14512809545290234</c:v>
                </c:pt>
                <c:pt idx="517">
                  <c:v>-0.17712773564106235</c:v>
                </c:pt>
                <c:pt idx="518">
                  <c:v>-0.21212815828399659</c:v>
                </c:pt>
                <c:pt idx="519">
                  <c:v>-0.23320272171328635</c:v>
                </c:pt>
                <c:pt idx="520">
                  <c:v>-0.24954005995163372</c:v>
                </c:pt>
                <c:pt idx="521">
                  <c:v>-0.25950854615214608</c:v>
                </c:pt>
                <c:pt idx="522">
                  <c:v>-0.26544669182541286</c:v>
                </c:pt>
                <c:pt idx="523">
                  <c:v>-0.26526842093634273</c:v>
                </c:pt>
                <c:pt idx="524">
                  <c:v>-0.2464357332240458</c:v>
                </c:pt>
                <c:pt idx="525">
                  <c:v>-0.2337525795569344</c:v>
                </c:pt>
                <c:pt idx="526">
                  <c:v>-0.20075472882315881</c:v>
                </c:pt>
                <c:pt idx="527">
                  <c:v>-0.17743691863369543</c:v>
                </c:pt>
                <c:pt idx="528">
                  <c:v>-0.13548553547915493</c:v>
                </c:pt>
                <c:pt idx="529">
                  <c:v>-9.9238176957320443E-2</c:v>
                </c:pt>
                <c:pt idx="530">
                  <c:v>-4.9677741935071316E-2</c:v>
                </c:pt>
                <c:pt idx="531">
                  <c:v>-8.5468259772028231E-3</c:v>
                </c:pt>
                <c:pt idx="532">
                  <c:v>4.3844372078801958E-2</c:v>
                </c:pt>
                <c:pt idx="533">
                  <c:v>8.8412691783001859E-2</c:v>
                </c:pt>
                <c:pt idx="534">
                  <c:v>0.12982193971915368</c:v>
                </c:pt>
                <c:pt idx="535">
                  <c:v>0.17879357725327211</c:v>
                </c:pt>
                <c:pt idx="536">
                  <c:v>0.21415747669853558</c:v>
                </c:pt>
                <c:pt idx="537">
                  <c:v>0.25337127539640775</c:v>
                </c:pt>
                <c:pt idx="538">
                  <c:v>0.27790658846125005</c:v>
                </c:pt>
                <c:pt idx="539">
                  <c:v>0.30835788714325713</c:v>
                </c:pt>
                <c:pt idx="540">
                  <c:v>0.32112383071960926</c:v>
                </c:pt>
                <c:pt idx="541">
                  <c:v>0.33980012342757071</c:v>
                </c:pt>
                <c:pt idx="542">
                  <c:v>0.33459814187331494</c:v>
                </c:pt>
                <c:pt idx="543">
                  <c:v>0.32587668240887147</c:v>
                </c:pt>
                <c:pt idx="544">
                  <c:v>0.31761089016778621</c:v>
                </c:pt>
                <c:pt idx="545">
                  <c:v>0.30123669410837756</c:v>
                </c:pt>
                <c:pt idx="546">
                  <c:v>0.27790658846111449</c:v>
                </c:pt>
                <c:pt idx="547">
                  <c:v>0.24302414716586268</c:v>
                </c:pt>
                <c:pt idx="548">
                  <c:v>0.2104120927558166</c:v>
                </c:pt>
                <c:pt idx="549">
                  <c:v>0.16424705182370408</c:v>
                </c:pt>
                <c:pt idx="550">
                  <c:v>0.12944812973812056</c:v>
                </c:pt>
                <c:pt idx="551">
                  <c:v>7.6390076395847273E-2</c:v>
                </c:pt>
                <c:pt idx="552">
                  <c:v>3.0282121135606733E-2</c:v>
                </c:pt>
                <c:pt idx="553">
                  <c:v>-1.4578271504246544E-2</c:v>
                </c:pt>
                <c:pt idx="554">
                  <c:v>-5.8712200814086478E-2</c:v>
                </c:pt>
                <c:pt idx="555">
                  <c:v>-0.1045510806265678</c:v>
                </c:pt>
                <c:pt idx="556">
                  <c:v>-0.14668208187776247</c:v>
                </c:pt>
                <c:pt idx="557">
                  <c:v>-0.18133111377609556</c:v>
                </c:pt>
                <c:pt idx="558">
                  <c:v>-0.21212815828401957</c:v>
                </c:pt>
                <c:pt idx="559">
                  <c:v>-0.23564596110752889</c:v>
                </c:pt>
                <c:pt idx="560">
                  <c:v>-0.25252023516590594</c:v>
                </c:pt>
                <c:pt idx="561">
                  <c:v>-0.25950854615212338</c:v>
                </c:pt>
                <c:pt idx="562">
                  <c:v>-0.26568899461609274</c:v>
                </c:pt>
                <c:pt idx="563">
                  <c:v>-0.2652684209365393</c:v>
                </c:pt>
                <c:pt idx="564">
                  <c:v>-0.24893156938959921</c:v>
                </c:pt>
                <c:pt idx="565">
                  <c:v>-0.23375257955691153</c:v>
                </c:pt>
                <c:pt idx="566">
                  <c:v>-0.20241636185461406</c:v>
                </c:pt>
                <c:pt idx="567">
                  <c:v>-0.17910620340701336</c:v>
                </c:pt>
                <c:pt idx="568">
                  <c:v>-0.13361772086301646</c:v>
                </c:pt>
                <c:pt idx="569">
                  <c:v>-9.7612481144660271E-2</c:v>
                </c:pt>
                <c:pt idx="570">
                  <c:v>-5.0870037467908087E-2</c:v>
                </c:pt>
                <c:pt idx="571">
                  <c:v>-8.5468259771793037E-3</c:v>
                </c:pt>
                <c:pt idx="572">
                  <c:v>3.9889438675129396E-2</c:v>
                </c:pt>
                <c:pt idx="573">
                  <c:v>8.7536456502028709E-2</c:v>
                </c:pt>
                <c:pt idx="574">
                  <c:v>0.13113012900562912</c:v>
                </c:pt>
                <c:pt idx="575">
                  <c:v>0.1752687312659981</c:v>
                </c:pt>
                <c:pt idx="576">
                  <c:v>0.21415747669851262</c:v>
                </c:pt>
                <c:pt idx="577">
                  <c:v>0.25337127539643051</c:v>
                </c:pt>
                <c:pt idx="578">
                  <c:v>0.27398109051267039</c:v>
                </c:pt>
                <c:pt idx="579">
                  <c:v>0.30411115698308155</c:v>
                </c:pt>
                <c:pt idx="580">
                  <c:v>0.31761089016793864</c:v>
                </c:pt>
                <c:pt idx="581">
                  <c:v>0.33980012342759286</c:v>
                </c:pt>
                <c:pt idx="582">
                  <c:v>0.33601880767674314</c:v>
                </c:pt>
                <c:pt idx="583">
                  <c:v>0.33050610675574205</c:v>
                </c:pt>
                <c:pt idx="584">
                  <c:v>0.31761089016776389</c:v>
                </c:pt>
                <c:pt idx="585">
                  <c:v>0.2994987100024436</c:v>
                </c:pt>
                <c:pt idx="586">
                  <c:v>0.27790658846131028</c:v>
                </c:pt>
                <c:pt idx="587">
                  <c:v>0.2430241471658855</c:v>
                </c:pt>
                <c:pt idx="588">
                  <c:v>0.21237727325209999</c:v>
                </c:pt>
                <c:pt idx="589">
                  <c:v>0.16424705182372729</c:v>
                </c:pt>
                <c:pt idx="590">
                  <c:v>0.12982193971930139</c:v>
                </c:pt>
                <c:pt idx="591">
                  <c:v>7.5199705323880275E-2</c:v>
                </c:pt>
                <c:pt idx="592">
                  <c:v>3.0282121135583224E-2</c:v>
                </c:pt>
                <c:pt idx="593">
                  <c:v>-1.6211705901300173E-2</c:v>
                </c:pt>
                <c:pt idx="594">
                  <c:v>-5.8712200814109959E-2</c:v>
                </c:pt>
                <c:pt idx="595">
                  <c:v>-0.10348873361419093</c:v>
                </c:pt>
                <c:pt idx="596">
                  <c:v>-0.14668208187778572</c:v>
                </c:pt>
                <c:pt idx="597">
                  <c:v>-0.17712773564123985</c:v>
                </c:pt>
                <c:pt idx="598">
                  <c:v>-0.21212815828404255</c:v>
                </c:pt>
                <c:pt idx="599">
                  <c:v>-0.23564596110750602</c:v>
                </c:pt>
                <c:pt idx="600">
                  <c:v>-0.2525202351659287</c:v>
                </c:pt>
                <c:pt idx="601">
                  <c:v>-0.25950854615210062</c:v>
                </c:pt>
                <c:pt idx="602">
                  <c:v>-0.26114304137291272</c:v>
                </c:pt>
                <c:pt idx="603">
                  <c:v>-0.26435959010200755</c:v>
                </c:pt>
                <c:pt idx="604">
                  <c:v>-0.2495400599516375</c:v>
                </c:pt>
                <c:pt idx="605">
                  <c:v>-0.23375257955688866</c:v>
                </c:pt>
                <c:pt idx="606">
                  <c:v>-0.2024163618546371</c:v>
                </c:pt>
                <c:pt idx="607">
                  <c:v>-0.1779315749834588</c:v>
                </c:pt>
                <c:pt idx="608">
                  <c:v>-0.13212312703073661</c:v>
                </c:pt>
                <c:pt idx="609">
                  <c:v>-9.7612481144636859E-2</c:v>
                </c:pt>
                <c:pt idx="610">
                  <c:v>-4.96777419351183E-2</c:v>
                </c:pt>
                <c:pt idx="611">
                  <c:v>-9.3007781740940664E-3</c:v>
                </c:pt>
                <c:pt idx="612">
                  <c:v>4.4346537977020956E-2</c:v>
                </c:pt>
                <c:pt idx="613">
                  <c:v>8.5408175884932394E-2</c:v>
                </c:pt>
                <c:pt idx="614">
                  <c:v>0.12982193971933251</c:v>
                </c:pt>
                <c:pt idx="615">
                  <c:v>0.17644393194919528</c:v>
                </c:pt>
                <c:pt idx="616">
                  <c:v>0.21624370585406114</c:v>
                </c:pt>
                <c:pt idx="617">
                  <c:v>0.25598395600328455</c:v>
                </c:pt>
                <c:pt idx="618">
                  <c:v>0.27790658846120486</c:v>
                </c:pt>
                <c:pt idx="619">
                  <c:v>0.30608574721059212</c:v>
                </c:pt>
                <c:pt idx="620">
                  <c:v>0.31761089016791633</c:v>
                </c:pt>
                <c:pt idx="621">
                  <c:v>0.33980012342761495</c:v>
                </c:pt>
                <c:pt idx="622">
                  <c:v>0.33601880767672099</c:v>
                </c:pt>
                <c:pt idx="623">
                  <c:v>0.32712384049233967</c:v>
                </c:pt>
                <c:pt idx="624">
                  <c:v>0.31761089016795718</c:v>
                </c:pt>
                <c:pt idx="625">
                  <c:v>0.30123669410842241</c:v>
                </c:pt>
                <c:pt idx="626">
                  <c:v>0.27790658846128768</c:v>
                </c:pt>
                <c:pt idx="627">
                  <c:v>0.24302414716590831</c:v>
                </c:pt>
                <c:pt idx="628">
                  <c:v>0.2104120927559929</c:v>
                </c:pt>
                <c:pt idx="629">
                  <c:v>0.16610611538507067</c:v>
                </c:pt>
                <c:pt idx="630">
                  <c:v>0.12745416708964774</c:v>
                </c:pt>
                <c:pt idx="631">
                  <c:v>7.639007639589418E-2</c:v>
                </c:pt>
                <c:pt idx="632">
                  <c:v>3.0282121135559711E-2</c:v>
                </c:pt>
                <c:pt idx="633">
                  <c:v>-1.7154052498875506E-2</c:v>
                </c:pt>
                <c:pt idx="634">
                  <c:v>-5.8712200813906462E-2</c:v>
                </c:pt>
                <c:pt idx="635">
                  <c:v>-0.10455108062674714</c:v>
                </c:pt>
                <c:pt idx="636">
                  <c:v>-0.14668208187780898</c:v>
                </c:pt>
                <c:pt idx="637">
                  <c:v>-0.1771277356412167</c:v>
                </c:pt>
                <c:pt idx="638">
                  <c:v>-0.21059284929542521</c:v>
                </c:pt>
                <c:pt idx="639">
                  <c:v>-0.23564596110748318</c:v>
                </c:pt>
                <c:pt idx="640">
                  <c:v>-0.25252023516595146</c:v>
                </c:pt>
                <c:pt idx="641">
                  <c:v>-0.25950854615207791</c:v>
                </c:pt>
                <c:pt idx="642">
                  <c:v>-0.26393192011225547</c:v>
                </c:pt>
                <c:pt idx="643">
                  <c:v>-0.26435959010198484</c:v>
                </c:pt>
                <c:pt idx="644">
                  <c:v>-0.24893156938964478</c:v>
                </c:pt>
                <c:pt idx="645">
                  <c:v>-0.23534063726745097</c:v>
                </c:pt>
                <c:pt idx="646">
                  <c:v>-0.20413892147500315</c:v>
                </c:pt>
                <c:pt idx="647">
                  <c:v>-0.17490110389415042</c:v>
                </c:pt>
                <c:pt idx="648">
                  <c:v>-0.13361772086306306</c:v>
                </c:pt>
                <c:pt idx="649">
                  <c:v>-0.10161371631335973</c:v>
                </c:pt>
                <c:pt idx="650">
                  <c:v>-4.7418462893814115E-2</c:v>
                </c:pt>
                <c:pt idx="651">
                  <c:v>-8.5468259773596282E-3</c:v>
                </c:pt>
                <c:pt idx="652">
                  <c:v>3.9889438675309585E-2</c:v>
                </c:pt>
                <c:pt idx="653">
                  <c:v>8.540817588495582E-2</c:v>
                </c:pt>
                <c:pt idx="654">
                  <c:v>0.12926121784558353</c:v>
                </c:pt>
                <c:pt idx="655">
                  <c:v>0.17644393194899463</c:v>
                </c:pt>
                <c:pt idx="656">
                  <c:v>0.21415747669891086</c:v>
                </c:pt>
                <c:pt idx="657">
                  <c:v>0.25337127539625603</c:v>
                </c:pt>
                <c:pt idx="658">
                  <c:v>0.27790658846140065</c:v>
                </c:pt>
                <c:pt idx="659">
                  <c:v>0.3047694994151971</c:v>
                </c:pt>
                <c:pt idx="660">
                  <c:v>0.31618064580740252</c:v>
                </c:pt>
                <c:pt idx="661">
                  <c:v>0.33980012342742327</c:v>
                </c:pt>
                <c:pt idx="662">
                  <c:v>0.33459814187346276</c:v>
                </c:pt>
                <c:pt idx="663">
                  <c:v>0.328845169675263</c:v>
                </c:pt>
                <c:pt idx="664">
                  <c:v>0.31618064580744343</c:v>
                </c:pt>
                <c:pt idx="665">
                  <c:v>0.29949871000227157</c:v>
                </c:pt>
                <c:pt idx="666">
                  <c:v>0.27651809264787247</c:v>
                </c:pt>
                <c:pt idx="667">
                  <c:v>0.24107331584415481</c:v>
                </c:pt>
                <c:pt idx="668">
                  <c:v>0.2129298259193787</c:v>
                </c:pt>
                <c:pt idx="669">
                  <c:v>0.16468088576198173</c:v>
                </c:pt>
                <c:pt idx="670">
                  <c:v>0.12533501740448616</c:v>
                </c:pt>
                <c:pt idx="671">
                  <c:v>7.8081468651848771E-2</c:v>
                </c:pt>
                <c:pt idx="672">
                  <c:v>3.0282121135763472E-2</c:v>
                </c:pt>
                <c:pt idx="673">
                  <c:v>-1.7154052499079329E-2</c:v>
                </c:pt>
                <c:pt idx="674">
                  <c:v>-6.1785367485797146E-2</c:v>
                </c:pt>
                <c:pt idx="675">
                  <c:v>-0.10455108062694989</c:v>
                </c:pt>
                <c:pt idx="676">
                  <c:v>-0.148359980589334</c:v>
                </c:pt>
                <c:pt idx="677">
                  <c:v>-0.17712773564164111</c:v>
                </c:pt>
                <c:pt idx="678">
                  <c:v>-0.21212815828386633</c:v>
                </c:pt>
                <c:pt idx="679">
                  <c:v>-0.23564596110790226</c:v>
                </c:pt>
                <c:pt idx="680">
                  <c:v>-0.25252023516575417</c:v>
                </c:pt>
                <c:pt idx="681">
                  <c:v>-0.25950854615227481</c:v>
                </c:pt>
                <c:pt idx="682">
                  <c:v>-0.26544669182506514</c:v>
                </c:pt>
                <c:pt idx="683">
                  <c:v>-0.26435959010218146</c:v>
                </c:pt>
                <c:pt idx="684">
                  <c:v>-0.24643573322369627</c:v>
                </c:pt>
                <c:pt idx="685">
                  <c:v>-0.23375257955706399</c:v>
                </c:pt>
                <c:pt idx="686">
                  <c:v>-0.20413892147480359</c:v>
                </c:pt>
                <c:pt idx="687">
                  <c:v>-0.17490110389412727</c:v>
                </c:pt>
                <c:pt idx="688">
                  <c:v>-0.13548553547902287</c:v>
                </c:pt>
                <c:pt idx="689">
                  <c:v>-9.7612481145042618E-2</c:v>
                </c:pt>
                <c:pt idx="690">
                  <c:v>-4.9677741934938194E-2</c:v>
                </c:pt>
                <c:pt idx="691">
                  <c:v>-8.5468259773361088E-3</c:v>
                </c:pt>
                <c:pt idx="692">
                  <c:v>4.4346537977428262E-2</c:v>
                </c:pt>
                <c:pt idx="693">
                  <c:v>8.75364565018725E-2</c:v>
                </c:pt>
                <c:pt idx="694">
                  <c:v>0.12982193971951131</c:v>
                </c:pt>
                <c:pt idx="695">
                  <c:v>0.17805169347667035</c:v>
                </c:pt>
                <c:pt idx="696">
                  <c:v>0.21292982591922932</c:v>
                </c:pt>
                <c:pt idx="697">
                  <c:v>0.25160818953674874</c:v>
                </c:pt>
                <c:pt idx="698">
                  <c:v>0.27790658846137806</c:v>
                </c:pt>
                <c:pt idx="699">
                  <c:v>0.30608574721042042</c:v>
                </c:pt>
                <c:pt idx="700">
                  <c:v>0.31921905161776981</c:v>
                </c:pt>
                <c:pt idx="701">
                  <c:v>0.33980012342744537</c:v>
                </c:pt>
                <c:pt idx="702">
                  <c:v>0.33601880767710501</c:v>
                </c:pt>
                <c:pt idx="703">
                  <c:v>0.33050610675537945</c:v>
                </c:pt>
                <c:pt idx="704">
                  <c:v>0.31921905161781067</c:v>
                </c:pt>
                <c:pt idx="705">
                  <c:v>0.3048293415125628</c:v>
                </c:pt>
                <c:pt idx="706">
                  <c:v>0.27651809264784988</c:v>
                </c:pt>
                <c:pt idx="707">
                  <c:v>0.24302414716551282</c:v>
                </c:pt>
                <c:pt idx="708">
                  <c:v>0.21292982591935572</c:v>
                </c:pt>
                <c:pt idx="709">
                  <c:v>0.16424705182334831</c:v>
                </c:pt>
                <c:pt idx="710">
                  <c:v>0.1274541670898266</c:v>
                </c:pt>
                <c:pt idx="711">
                  <c:v>7.6390076395714379E-2</c:v>
                </c:pt>
                <c:pt idx="712">
                  <c:v>3.028212113573996E-2</c:v>
                </c:pt>
                <c:pt idx="713">
                  <c:v>-1.6211705901684307E-2</c:v>
                </c:pt>
                <c:pt idx="714">
                  <c:v>-6.1785367485820628E-2</c:v>
                </c:pt>
                <c:pt idx="715">
                  <c:v>-0.10455108062692649</c:v>
                </c:pt>
                <c:pt idx="716">
                  <c:v>-0.14400900327600621</c:v>
                </c:pt>
                <c:pt idx="717">
                  <c:v>-0.17712773564161796</c:v>
                </c:pt>
                <c:pt idx="718">
                  <c:v>-0.21212815828388931</c:v>
                </c:pt>
                <c:pt idx="719">
                  <c:v>-0.23460776534187011</c:v>
                </c:pt>
                <c:pt idx="720">
                  <c:v>-0.25045261100443211</c:v>
                </c:pt>
                <c:pt idx="721">
                  <c:v>-0.25950854615225211</c:v>
                </c:pt>
                <c:pt idx="722">
                  <c:v>-0.26393192011208155</c:v>
                </c:pt>
                <c:pt idx="723">
                  <c:v>-0.26435959010215876</c:v>
                </c:pt>
                <c:pt idx="724">
                  <c:v>-0.24643573322371906</c:v>
                </c:pt>
                <c:pt idx="725">
                  <c:v>-0.23375257955704112</c:v>
                </c:pt>
                <c:pt idx="726">
                  <c:v>-0.20241636185426087</c:v>
                </c:pt>
                <c:pt idx="727">
                  <c:v>-0.17910620340736819</c:v>
                </c:pt>
                <c:pt idx="728">
                  <c:v>-0.13548553547904618</c:v>
                </c:pt>
                <c:pt idx="729">
                  <c:v>-0.10011344220507815</c:v>
                </c:pt>
                <c:pt idx="730">
                  <c:v>-4.9677741934961682E-2</c:v>
                </c:pt>
                <c:pt idx="731">
                  <c:v>-8.3583371522648314E-3</c:v>
                </c:pt>
                <c:pt idx="732">
                  <c:v>4.1396157034881462E-2</c:v>
                </c:pt>
                <c:pt idx="733">
                  <c:v>8.753645650189594E-2</c:v>
                </c:pt>
                <c:pt idx="734">
                  <c:v>0.12982193971948797</c:v>
                </c:pt>
                <c:pt idx="735">
                  <c:v>0.17669131063285587</c:v>
                </c:pt>
                <c:pt idx="736">
                  <c:v>0.21292982591920634</c:v>
                </c:pt>
                <c:pt idx="737">
                  <c:v>0.2516081895367715</c:v>
                </c:pt>
                <c:pt idx="738">
                  <c:v>0.27651809264774441</c:v>
                </c:pt>
                <c:pt idx="739">
                  <c:v>0.3047694994148088</c:v>
                </c:pt>
                <c:pt idx="740">
                  <c:v>0.31761089016806499</c:v>
                </c:pt>
                <c:pt idx="741">
                  <c:v>0.33980012342746752</c:v>
                </c:pt>
                <c:pt idx="742">
                  <c:v>0.33601880767708286</c:v>
                </c:pt>
                <c:pt idx="743">
                  <c:v>0.32706446490919922</c:v>
                </c:pt>
                <c:pt idx="744">
                  <c:v>0.3176108901681059</c:v>
                </c:pt>
                <c:pt idx="745">
                  <c:v>0.30123669410827286</c:v>
                </c:pt>
                <c:pt idx="746">
                  <c:v>0.27790658846143834</c:v>
                </c:pt>
                <c:pt idx="747">
                  <c:v>0.24107331584420047</c:v>
                </c:pt>
                <c:pt idx="748">
                  <c:v>0.21237727325245243</c:v>
                </c:pt>
                <c:pt idx="749">
                  <c:v>0.16424705182337151</c:v>
                </c:pt>
                <c:pt idx="750">
                  <c:v>0.12745416708980326</c:v>
                </c:pt>
                <c:pt idx="751">
                  <c:v>7.9835267647668393E-2</c:v>
                </c:pt>
                <c:pt idx="752">
                  <c:v>3.7566404703074235E-2</c:v>
                </c:pt>
                <c:pt idx="753">
                  <c:v>-1.45782715043563E-2</c:v>
                </c:pt>
                <c:pt idx="754">
                  <c:v>-6.1785367485844102E-2</c:v>
                </c:pt>
                <c:pt idx="755">
                  <c:v>-0.10611313860575772</c:v>
                </c:pt>
                <c:pt idx="756">
                  <c:v>-0.14400900327602947</c:v>
                </c:pt>
                <c:pt idx="757">
                  <c:v>-0.17712773564159481</c:v>
                </c:pt>
                <c:pt idx="758">
                  <c:v>-0.21924508323081451</c:v>
                </c:pt>
                <c:pt idx="759">
                  <c:v>-0.23656179296345142</c:v>
                </c:pt>
                <c:pt idx="760">
                  <c:v>-0.25252023516579969</c:v>
                </c:pt>
                <c:pt idx="761">
                  <c:v>-0.25950854615222935</c:v>
                </c:pt>
                <c:pt idx="762">
                  <c:v>-0.26544669182511049</c:v>
                </c:pt>
                <c:pt idx="763">
                  <c:v>-0.26732756388436596</c:v>
                </c:pt>
                <c:pt idx="764">
                  <c:v>-0.24954005995128825</c:v>
                </c:pt>
                <c:pt idx="765">
                  <c:v>-0.23253057198451188</c:v>
                </c:pt>
                <c:pt idx="766">
                  <c:v>-0.20241636185428391</c:v>
                </c:pt>
                <c:pt idx="767">
                  <c:v>-0.17793157498358994</c:v>
                </c:pt>
                <c:pt idx="768">
                  <c:v>-0.13361772086290766</c:v>
                </c:pt>
                <c:pt idx="769">
                  <c:v>-9.7612481144995794E-2</c:v>
                </c:pt>
                <c:pt idx="770">
                  <c:v>-5.087003746779846E-2</c:v>
                </c:pt>
                <c:pt idx="771">
                  <c:v>-9.3007781746820787E-3</c:v>
                </c:pt>
                <c:pt idx="772">
                  <c:v>4.265168390622482E-2</c:v>
                </c:pt>
                <c:pt idx="773">
                  <c:v>8.7536456501466367E-2</c:v>
                </c:pt>
                <c:pt idx="774">
                  <c:v>0.13113012900596335</c:v>
                </c:pt>
                <c:pt idx="775">
                  <c:v>0.17669131063287902</c:v>
                </c:pt>
                <c:pt idx="776">
                  <c:v>0.21495526847564045</c:v>
                </c:pt>
                <c:pt idx="777">
                  <c:v>0.25337127539632431</c:v>
                </c:pt>
                <c:pt idx="778">
                  <c:v>0.27651809264772176</c:v>
                </c:pt>
                <c:pt idx="779">
                  <c:v>0.30476949941483117</c:v>
                </c:pt>
                <c:pt idx="780">
                  <c:v>0.31921905161772524</c:v>
                </c:pt>
                <c:pt idx="781">
                  <c:v>0.33980012342706195</c:v>
                </c:pt>
                <c:pt idx="782">
                  <c:v>0.33601880767706072</c:v>
                </c:pt>
                <c:pt idx="783">
                  <c:v>0.32706446490922142</c:v>
                </c:pt>
                <c:pt idx="784">
                  <c:v>0.31761089016808358</c:v>
                </c:pt>
                <c:pt idx="785">
                  <c:v>0.30015806272013912</c:v>
                </c:pt>
                <c:pt idx="786">
                  <c:v>0.27790658846141575</c:v>
                </c:pt>
                <c:pt idx="787">
                  <c:v>0.24302414716555845</c:v>
                </c:pt>
                <c:pt idx="788">
                  <c:v>0.21041209275612321</c:v>
                </c:pt>
                <c:pt idx="789">
                  <c:v>0.16257339546947772</c:v>
                </c:pt>
                <c:pt idx="790">
                  <c:v>0.12944812973843153</c:v>
                </c:pt>
                <c:pt idx="791">
                  <c:v>7.3695925730695486E-2</c:v>
                </c:pt>
                <c:pt idx="792">
                  <c:v>3.0282121135692942E-2</c:v>
                </c:pt>
                <c:pt idx="793">
                  <c:v>-1.7970740588695612E-2</c:v>
                </c:pt>
                <c:pt idx="794">
                  <c:v>-5.9903904529032825E-2</c:v>
                </c:pt>
                <c:pt idx="795">
                  <c:v>-0.10348873361475242</c:v>
                </c:pt>
                <c:pt idx="796">
                  <c:v>-0.14668208187745221</c:v>
                </c:pt>
                <c:pt idx="797">
                  <c:v>-0.17712773564157164</c:v>
                </c:pt>
                <c:pt idx="798">
                  <c:v>-0.21212815828393528</c:v>
                </c:pt>
                <c:pt idx="799">
                  <c:v>-0.23460776534182437</c:v>
                </c:pt>
                <c:pt idx="800">
                  <c:v>-0.25081756918030412</c:v>
                </c:pt>
                <c:pt idx="801">
                  <c:v>-0.25950854615220664</c:v>
                </c:pt>
                <c:pt idx="802">
                  <c:v>-0.26393192011212691</c:v>
                </c:pt>
                <c:pt idx="803">
                  <c:v>-0.26526842093684166</c:v>
                </c:pt>
                <c:pt idx="804">
                  <c:v>-0.24783603888794553</c:v>
                </c:pt>
                <c:pt idx="805">
                  <c:v>-0.23375257955699538</c:v>
                </c:pt>
                <c:pt idx="806">
                  <c:v>-0.20413892147487267</c:v>
                </c:pt>
                <c:pt idx="807">
                  <c:v>-0.17743691863420469</c:v>
                </c:pt>
                <c:pt idx="808">
                  <c:v>-0.13212312703017703</c:v>
                </c:pt>
                <c:pt idx="809">
                  <c:v>-9.9238176957382865E-2</c:v>
                </c:pt>
                <c:pt idx="810">
                  <c:v>-5.3128923531876655E-2</c:v>
                </c:pt>
                <c:pt idx="811">
                  <c:v>-9.3007781746585576E-3</c:v>
                </c:pt>
                <c:pt idx="812">
                  <c:v>3.988943867521557E-2</c:v>
                </c:pt>
                <c:pt idx="813">
                  <c:v>8.7536456501489793E-2</c:v>
                </c:pt>
                <c:pt idx="814">
                  <c:v>0.12944812973868811</c:v>
                </c:pt>
                <c:pt idx="815">
                  <c:v>0.17644393194908725</c:v>
                </c:pt>
                <c:pt idx="816">
                  <c:v>0.21495526847561747</c:v>
                </c:pt>
                <c:pt idx="817">
                  <c:v>0.25337127539590715</c:v>
                </c:pt>
                <c:pt idx="818">
                  <c:v>0.27790658846131028</c:v>
                </c:pt>
                <c:pt idx="819">
                  <c:v>0.3047694994148536</c:v>
                </c:pt>
                <c:pt idx="820">
                  <c:v>0.31731298204422265</c:v>
                </c:pt>
                <c:pt idx="821">
                  <c:v>0.33980012342708404</c:v>
                </c:pt>
                <c:pt idx="822">
                  <c:v>0.3377935650483328</c:v>
                </c:pt>
                <c:pt idx="823">
                  <c:v>0.32706446490924368</c:v>
                </c:pt>
                <c:pt idx="824">
                  <c:v>0.31761089016806127</c:v>
                </c:pt>
                <c:pt idx="825">
                  <c:v>0.29907904739964902</c:v>
                </c:pt>
                <c:pt idx="826">
                  <c:v>0.27651809264778204</c:v>
                </c:pt>
                <c:pt idx="827">
                  <c:v>0.24302414716558129</c:v>
                </c:pt>
                <c:pt idx="828">
                  <c:v>0.21041209275610021</c:v>
                </c:pt>
                <c:pt idx="829">
                  <c:v>0.16424705182341792</c:v>
                </c:pt>
                <c:pt idx="830">
                  <c:v>0.1274541670897566</c:v>
                </c:pt>
                <c:pt idx="831">
                  <c:v>7.6390076395784726E-2</c:v>
                </c:pt>
                <c:pt idx="832">
                  <c:v>3.0282121135669429E-2</c:v>
                </c:pt>
                <c:pt idx="833">
                  <c:v>-1.7970740588672096E-2</c:v>
                </c:pt>
                <c:pt idx="834">
                  <c:v>-6.1785367485437177E-2</c:v>
                </c:pt>
                <c:pt idx="835">
                  <c:v>-0.10611313860571094</c:v>
                </c:pt>
                <c:pt idx="836">
                  <c:v>-0.1466820818774755</c:v>
                </c:pt>
                <c:pt idx="837">
                  <c:v>-0.17712773564154849</c:v>
                </c:pt>
                <c:pt idx="838">
                  <c:v>-0.21059284929509561</c:v>
                </c:pt>
                <c:pt idx="839">
                  <c:v>-0.2356459611078108</c:v>
                </c:pt>
                <c:pt idx="840">
                  <c:v>-0.25403981235894962</c:v>
                </c:pt>
                <c:pt idx="841">
                  <c:v>-0.25950854615262309</c:v>
                </c:pt>
                <c:pt idx="842">
                  <c:v>-0.26544669182515584</c:v>
                </c:pt>
                <c:pt idx="843">
                  <c:v>-0.26278372752479912</c:v>
                </c:pt>
                <c:pt idx="844">
                  <c:v>-0.24643573322378745</c:v>
                </c:pt>
                <c:pt idx="845">
                  <c:v>-0.23589020343616701</c:v>
                </c:pt>
                <c:pt idx="846">
                  <c:v>-0.20241636185432998</c:v>
                </c:pt>
                <c:pt idx="847">
                  <c:v>-0.17706589694417688</c:v>
                </c:pt>
                <c:pt idx="848">
                  <c:v>-0.13361772086295429</c:v>
                </c:pt>
                <c:pt idx="849">
                  <c:v>-9.7612481144948984E-2</c:v>
                </c:pt>
                <c:pt idx="850">
                  <c:v>-4.8861919884725727E-2</c:v>
                </c:pt>
                <c:pt idx="851">
                  <c:v>-9.3007781746350382E-3</c:v>
                </c:pt>
                <c:pt idx="852">
                  <c:v>4.1396157035265314E-2</c:v>
                </c:pt>
                <c:pt idx="853">
                  <c:v>8.7536456501513232E-2</c:v>
                </c:pt>
                <c:pt idx="854">
                  <c:v>0.13312312054162387</c:v>
                </c:pt>
                <c:pt idx="855">
                  <c:v>0.1764439319491104</c:v>
                </c:pt>
                <c:pt idx="856">
                  <c:v>0.21495526847603863</c:v>
                </c:pt>
                <c:pt idx="857">
                  <c:v>0.25337127539592991</c:v>
                </c:pt>
                <c:pt idx="858">
                  <c:v>0.27790658846172456</c:v>
                </c:pt>
                <c:pt idx="859">
                  <c:v>0.30411115698258856</c:v>
                </c:pt>
                <c:pt idx="860">
                  <c:v>0.31761089016799809</c:v>
                </c:pt>
                <c:pt idx="861">
                  <c:v>0.33980012342710619</c:v>
                </c:pt>
                <c:pt idx="862">
                  <c:v>0.33601880767701642</c:v>
                </c:pt>
                <c:pt idx="863">
                  <c:v>0.32884516967494459</c:v>
                </c:pt>
                <c:pt idx="864">
                  <c:v>0.31921905161772152</c:v>
                </c:pt>
                <c:pt idx="865">
                  <c:v>0.29931886169048105</c:v>
                </c:pt>
                <c:pt idx="866">
                  <c:v>0.27651809264775945</c:v>
                </c:pt>
                <c:pt idx="867">
                  <c:v>0.24302414716560411</c:v>
                </c:pt>
                <c:pt idx="868">
                  <c:v>0.21292982591926379</c:v>
                </c:pt>
                <c:pt idx="869">
                  <c:v>0.16610611538498563</c:v>
                </c:pt>
                <c:pt idx="870">
                  <c:v>0.1294481297383849</c:v>
                </c:pt>
                <c:pt idx="871">
                  <c:v>7.319462845713752E-2</c:v>
                </c:pt>
                <c:pt idx="872">
                  <c:v>3.0282121136100459E-2</c:v>
                </c:pt>
                <c:pt idx="873">
                  <c:v>-1.7154052499416421E-2</c:v>
                </c:pt>
                <c:pt idx="874">
                  <c:v>-5.9903904528625852E-2</c:v>
                </c:pt>
                <c:pt idx="875">
                  <c:v>-0.10455108062683292</c:v>
                </c:pt>
                <c:pt idx="876">
                  <c:v>-0.14512809545266186</c:v>
                </c:pt>
                <c:pt idx="877">
                  <c:v>-0.17712773564152534</c:v>
                </c:pt>
                <c:pt idx="878">
                  <c:v>-0.20985571617944737</c:v>
                </c:pt>
                <c:pt idx="879">
                  <c:v>-0.23460776534222069</c:v>
                </c:pt>
                <c:pt idx="880">
                  <c:v>-0.25045261100452321</c:v>
                </c:pt>
                <c:pt idx="881">
                  <c:v>-0.25950854615260038</c:v>
                </c:pt>
                <c:pt idx="882">
                  <c:v>-0.26683970342560503</c:v>
                </c:pt>
                <c:pt idx="883">
                  <c:v>-0.26278372752477641</c:v>
                </c:pt>
                <c:pt idx="884">
                  <c:v>-0.24643573322381027</c:v>
                </c:pt>
                <c:pt idx="885">
                  <c:v>-0.23375257955739179</c:v>
                </c:pt>
                <c:pt idx="886">
                  <c:v>-0.20241636185435302</c:v>
                </c:pt>
                <c:pt idx="887">
                  <c:v>-0.17743691863415839</c:v>
                </c:pt>
                <c:pt idx="888">
                  <c:v>-0.13212312703022366</c:v>
                </c:pt>
                <c:pt idx="889">
                  <c:v>-0.10011344220498453</c:v>
                </c:pt>
                <c:pt idx="890">
                  <c:v>-4.5974906873158645E-2</c:v>
                </c:pt>
                <c:pt idx="891">
                  <c:v>-6.4734336721037544E-3</c:v>
                </c:pt>
                <c:pt idx="892">
                  <c:v>4.4346537977310765E-2</c:v>
                </c:pt>
                <c:pt idx="893">
                  <c:v>8.5408175884643348E-2</c:v>
                </c:pt>
                <c:pt idx="894">
                  <c:v>0.13113012900589341</c:v>
                </c:pt>
                <c:pt idx="895">
                  <c:v>0.17928810999510819</c:v>
                </c:pt>
                <c:pt idx="896">
                  <c:v>0.21495526847601565</c:v>
                </c:pt>
                <c:pt idx="897">
                  <c:v>0.25337127539595267</c:v>
                </c:pt>
                <c:pt idx="898">
                  <c:v>0.27790658846170196</c:v>
                </c:pt>
                <c:pt idx="899">
                  <c:v>0.30608574721009946</c:v>
                </c:pt>
                <c:pt idx="900">
                  <c:v>0.31921905161765834</c:v>
                </c:pt>
                <c:pt idx="901">
                  <c:v>0.33980012342712829</c:v>
                </c:pt>
                <c:pt idx="902">
                  <c:v>0.3345981418737583</c:v>
                </c:pt>
                <c:pt idx="903">
                  <c:v>0.33050610675549041</c:v>
                </c:pt>
                <c:pt idx="904">
                  <c:v>0.32112383071988027</c:v>
                </c:pt>
                <c:pt idx="905">
                  <c:v>0.30123669410792897</c:v>
                </c:pt>
                <c:pt idx="906">
                  <c:v>0.27651809264773686</c:v>
                </c:pt>
                <c:pt idx="907">
                  <c:v>0.24302414716562692</c:v>
                </c:pt>
                <c:pt idx="908">
                  <c:v>0.21237727325236047</c:v>
                </c:pt>
                <c:pt idx="909">
                  <c:v>0.16610611538500883</c:v>
                </c:pt>
                <c:pt idx="910">
                  <c:v>0.12533501740434613</c:v>
                </c:pt>
                <c:pt idx="911">
                  <c:v>7.6390076395378217E-2</c:v>
                </c:pt>
                <c:pt idx="912">
                  <c:v>3.0282121136076947E-2</c:v>
                </c:pt>
                <c:pt idx="913">
                  <c:v>-1.9289980400017056E-2</c:v>
                </c:pt>
                <c:pt idx="914">
                  <c:v>-5.8712200813843846E-2</c:v>
                </c:pt>
                <c:pt idx="915">
                  <c:v>-0.10611313860566417</c:v>
                </c:pt>
                <c:pt idx="916">
                  <c:v>-0.14264097394255953</c:v>
                </c:pt>
                <c:pt idx="917">
                  <c:v>-0.17712773564150219</c:v>
                </c:pt>
                <c:pt idx="918">
                  <c:v>-0.21924508323046263</c:v>
                </c:pt>
                <c:pt idx="919">
                  <c:v>-0.23320272171394202</c:v>
                </c:pt>
                <c:pt idx="920">
                  <c:v>-0.25045261100454597</c:v>
                </c:pt>
                <c:pt idx="921">
                  <c:v>-0.26593474717284599</c:v>
                </c:pt>
                <c:pt idx="922">
                  <c:v>-0.26683970342562774</c:v>
                </c:pt>
                <c:pt idx="923">
                  <c:v>-0.26278372752475371</c:v>
                </c:pt>
                <c:pt idx="924">
                  <c:v>-0.24783603888801389</c:v>
                </c:pt>
                <c:pt idx="925">
                  <c:v>-0.23534063726773294</c:v>
                </c:pt>
                <c:pt idx="926">
                  <c:v>-0.20241636185437606</c:v>
                </c:pt>
                <c:pt idx="927">
                  <c:v>-0.17564341446878026</c:v>
                </c:pt>
                <c:pt idx="928">
                  <c:v>-0.13635701796196115</c:v>
                </c:pt>
                <c:pt idx="929">
                  <c:v>-9.9238176957765156E-2</c:v>
                </c:pt>
                <c:pt idx="930">
                  <c:v>-4.886191988477271E-2</c:v>
                </c:pt>
                <c:pt idx="931">
                  <c:v>-8.5468259776497173E-3</c:v>
                </c:pt>
                <c:pt idx="932">
                  <c:v>4.2651683906585157E-2</c:v>
                </c:pt>
                <c:pt idx="933">
                  <c:v>8.7536456501560084E-2</c:v>
                </c:pt>
                <c:pt idx="934">
                  <c:v>0.13312312054202793</c:v>
                </c:pt>
                <c:pt idx="935">
                  <c:v>0.17805169347680924</c:v>
                </c:pt>
                <c:pt idx="936">
                  <c:v>0.21292982591953574</c:v>
                </c:pt>
                <c:pt idx="937">
                  <c:v>0.25337127539597543</c:v>
                </c:pt>
                <c:pt idx="938">
                  <c:v>0.27790658846167937</c:v>
                </c:pt>
                <c:pt idx="939">
                  <c:v>0.30835788714304829</c:v>
                </c:pt>
                <c:pt idx="940">
                  <c:v>0.32070727095201823</c:v>
                </c:pt>
                <c:pt idx="941">
                  <c:v>0.33980012342715044</c:v>
                </c:pt>
                <c:pt idx="942">
                  <c:v>0.33601880767697206</c:v>
                </c:pt>
                <c:pt idx="943">
                  <c:v>0.32706446490888058</c:v>
                </c:pt>
                <c:pt idx="944">
                  <c:v>0.31761089016842559</c:v>
                </c:pt>
                <c:pt idx="945">
                  <c:v>0.30482934151269719</c:v>
                </c:pt>
                <c:pt idx="946">
                  <c:v>0.27651809264771426</c:v>
                </c:pt>
                <c:pt idx="947">
                  <c:v>0.2410733158443146</c:v>
                </c:pt>
                <c:pt idx="948">
                  <c:v>0.21207027019233557</c:v>
                </c:pt>
                <c:pt idx="949">
                  <c:v>0.16610611538458359</c:v>
                </c:pt>
                <c:pt idx="950">
                  <c:v>0.1298219397195424</c:v>
                </c:pt>
                <c:pt idx="951">
                  <c:v>7.6390076395401671E-2</c:v>
                </c:pt>
                <c:pt idx="952">
                  <c:v>3.0282121136053438E-2</c:v>
                </c:pt>
                <c:pt idx="953">
                  <c:v>-1.4578271504693405E-2</c:v>
                </c:pt>
                <c:pt idx="954">
                  <c:v>-6.1785367485507607E-2</c:v>
                </c:pt>
                <c:pt idx="955">
                  <c:v>-0.10611313860564077</c:v>
                </c:pt>
                <c:pt idx="956">
                  <c:v>-0.14264097394258279</c:v>
                </c:pt>
                <c:pt idx="957">
                  <c:v>-0.17712773564147904</c:v>
                </c:pt>
                <c:pt idx="958">
                  <c:v>-0.21212815828358283</c:v>
                </c:pt>
                <c:pt idx="959">
                  <c:v>-0.23460776534217498</c:v>
                </c:pt>
                <c:pt idx="960">
                  <c:v>-0.25252023516547351</c:v>
                </c:pt>
                <c:pt idx="961">
                  <c:v>-0.25950854615255498</c:v>
                </c:pt>
                <c:pt idx="962">
                  <c:v>-0.2654466918252239</c:v>
                </c:pt>
                <c:pt idx="963">
                  <c:v>-0.26435959010246124</c:v>
                </c:pt>
                <c:pt idx="964">
                  <c:v>-0.24783603888803668</c:v>
                </c:pt>
                <c:pt idx="965">
                  <c:v>-0.23155270145180268</c:v>
                </c:pt>
                <c:pt idx="966">
                  <c:v>-0.2024163618543991</c:v>
                </c:pt>
                <c:pt idx="967">
                  <c:v>-0.17564341446875711</c:v>
                </c:pt>
                <c:pt idx="968">
                  <c:v>-0.13548553547873546</c:v>
                </c:pt>
                <c:pt idx="969">
                  <c:v>-9.648684656608808E-2</c:v>
                </c:pt>
                <c:pt idx="970">
                  <c:v>-4.8861919884796205E-2</c:v>
                </c:pt>
                <c:pt idx="971">
                  <c:v>-7.227398199275082E-3</c:v>
                </c:pt>
                <c:pt idx="972">
                  <c:v>4.1396157035194808E-2</c:v>
                </c:pt>
                <c:pt idx="973">
                  <c:v>8.7536456501583523E-2</c:v>
                </c:pt>
                <c:pt idx="974">
                  <c:v>0.13312312054200462</c:v>
                </c:pt>
                <c:pt idx="975">
                  <c:v>0.17644393194873223</c:v>
                </c:pt>
                <c:pt idx="976">
                  <c:v>0.21292982591951276</c:v>
                </c:pt>
                <c:pt idx="977">
                  <c:v>0.25446518180842737</c:v>
                </c:pt>
                <c:pt idx="978">
                  <c:v>0.27651809264804578</c:v>
                </c:pt>
                <c:pt idx="979">
                  <c:v>0.30608574721014425</c:v>
                </c:pt>
                <c:pt idx="980">
                  <c:v>0.32112383071979489</c:v>
                </c:pt>
                <c:pt idx="981">
                  <c:v>0.33980012342717253</c:v>
                </c:pt>
                <c:pt idx="982">
                  <c:v>0.33779356504824426</c:v>
                </c:pt>
                <c:pt idx="983">
                  <c:v>0.32884516967501126</c:v>
                </c:pt>
                <c:pt idx="984">
                  <c:v>0.31921905161765463</c:v>
                </c:pt>
                <c:pt idx="985">
                  <c:v>0.30482934151271962</c:v>
                </c:pt>
                <c:pt idx="986">
                  <c:v>0.2779065884617396</c:v>
                </c:pt>
                <c:pt idx="987">
                  <c:v>0.24302414716567255</c:v>
                </c:pt>
                <c:pt idx="988">
                  <c:v>0.21041209275645278</c:v>
                </c:pt>
                <c:pt idx="989">
                  <c:v>0.16257339546959376</c:v>
                </c:pt>
                <c:pt idx="990">
                  <c:v>0.12982193971951908</c:v>
                </c:pt>
                <c:pt idx="991">
                  <c:v>7.3194628456754368E-2</c:v>
                </c:pt>
                <c:pt idx="992">
                  <c:v>3.0282121136029929E-2</c:v>
                </c:pt>
                <c:pt idx="993">
                  <c:v>-1.7970740588578026E-2</c:v>
                </c:pt>
                <c:pt idx="994">
                  <c:v>-5.9903904528696289E-2</c:v>
                </c:pt>
                <c:pt idx="995">
                  <c:v>-0.10455108062721501</c:v>
                </c:pt>
                <c:pt idx="996">
                  <c:v>-0.14363593154602536</c:v>
                </c:pt>
                <c:pt idx="997">
                  <c:v>-0.18133111377673553</c:v>
                </c:pt>
                <c:pt idx="998">
                  <c:v>-0.21212815828360582</c:v>
                </c:pt>
                <c:pt idx="999">
                  <c:v>-0.23460776534215211</c:v>
                </c:pt>
                <c:pt idx="1000">
                  <c:v>-0.25045261100459149</c:v>
                </c:pt>
                <c:pt idx="1001">
                  <c:v>-0.25950854615253222</c:v>
                </c:pt>
                <c:pt idx="1002">
                  <c:v>-0.26393192011180172</c:v>
                </c:pt>
                <c:pt idx="1003">
                  <c:v>-0.26278372752470835</c:v>
                </c:pt>
                <c:pt idx="1004">
                  <c:v>-0.24783603888805947</c:v>
                </c:pt>
                <c:pt idx="1005">
                  <c:v>-0.23375257955732318</c:v>
                </c:pt>
                <c:pt idx="1006">
                  <c:v>-0.2024163618539768</c:v>
                </c:pt>
                <c:pt idx="1007">
                  <c:v>-0.17706589694408428</c:v>
                </c:pt>
                <c:pt idx="1008">
                  <c:v>-0.13062823275575708</c:v>
                </c:pt>
                <c:pt idx="1009">
                  <c:v>-9.6799535279071994E-2</c:v>
                </c:pt>
                <c:pt idx="1010">
                  <c:v>-4.7606745572748334E-2</c:v>
                </c:pt>
                <c:pt idx="1011">
                  <c:v>-9.3007781745409572E-3</c:v>
                </c:pt>
                <c:pt idx="1012">
                  <c:v>4.1396157035171313E-2</c:v>
                </c:pt>
                <c:pt idx="1013">
                  <c:v>8.7536456501606949E-2</c:v>
                </c:pt>
                <c:pt idx="1014">
                  <c:v>0.13474203027143261</c:v>
                </c:pt>
                <c:pt idx="1015">
                  <c:v>0.17526873126535741</c:v>
                </c:pt>
                <c:pt idx="1016">
                  <c:v>0.21624370585449748</c:v>
                </c:pt>
                <c:pt idx="1017">
                  <c:v>0.25598395600285251</c:v>
                </c:pt>
                <c:pt idx="1018">
                  <c:v>0.27790658846163419</c:v>
                </c:pt>
                <c:pt idx="1019">
                  <c:v>0.30608574721016663</c:v>
                </c:pt>
                <c:pt idx="1020">
                  <c:v>0.31921905161759145</c:v>
                </c:pt>
                <c:pt idx="1021">
                  <c:v>0.33980012342719468</c:v>
                </c:pt>
                <c:pt idx="1022">
                  <c:v>0.33601880767692777</c:v>
                </c:pt>
                <c:pt idx="1023">
                  <c:v>0.32884516967503347</c:v>
                </c:pt>
                <c:pt idx="1024">
                  <c:v>0.31921905161763237</c:v>
                </c:pt>
                <c:pt idx="1025">
                  <c:v>0.2997384911967651</c:v>
                </c:pt>
                <c:pt idx="1026">
                  <c:v>0.27790658846171701</c:v>
                </c:pt>
                <c:pt idx="1027">
                  <c:v>0.24430384679372871</c:v>
                </c:pt>
                <c:pt idx="1028">
                  <c:v>0.2085689633644649</c:v>
                </c:pt>
                <c:pt idx="1029">
                  <c:v>0.16468088576174197</c:v>
                </c:pt>
                <c:pt idx="1030">
                  <c:v>0.12982193971949577</c:v>
                </c:pt>
                <c:pt idx="1031">
                  <c:v>7.808146865205981E-2</c:v>
                </c:pt>
                <c:pt idx="1032">
                  <c:v>3.0282121136006417E-2</c:v>
                </c:pt>
                <c:pt idx="1033">
                  <c:v>-1.715405249932235E-2</c:v>
                </c:pt>
                <c:pt idx="1034">
                  <c:v>-5.8712200813460319E-2</c:v>
                </c:pt>
                <c:pt idx="1035">
                  <c:v>-0.10455108062719161</c:v>
                </c:pt>
                <c:pt idx="1036">
                  <c:v>-0.14363593154604865</c:v>
                </c:pt>
                <c:pt idx="1037">
                  <c:v>-0.17712773564143275</c:v>
                </c:pt>
                <c:pt idx="1038">
                  <c:v>-0.20985571617953938</c:v>
                </c:pt>
                <c:pt idx="1039">
                  <c:v>-0.23460776534212924</c:v>
                </c:pt>
                <c:pt idx="1040">
                  <c:v>-0.25252023516551902</c:v>
                </c:pt>
                <c:pt idx="1041">
                  <c:v>-0.25950854615250951</c:v>
                </c:pt>
                <c:pt idx="1042">
                  <c:v>-0.26544669182526925</c:v>
                </c:pt>
                <c:pt idx="1043">
                  <c:v>-0.26435959010241583</c:v>
                </c:pt>
                <c:pt idx="1044">
                  <c:v>-0.24783603888808226</c:v>
                </c:pt>
                <c:pt idx="1045">
                  <c:v>-0.23589020343605271</c:v>
                </c:pt>
                <c:pt idx="1046">
                  <c:v>-0.20413892147456564</c:v>
                </c:pt>
                <c:pt idx="1047">
                  <c:v>-0.17347806440168634</c:v>
                </c:pt>
                <c:pt idx="1048">
                  <c:v>-0.13411585145449142</c:v>
                </c:pt>
                <c:pt idx="1049">
                  <c:v>-9.9238176957694935E-2</c:v>
                </c:pt>
                <c:pt idx="1050">
                  <c:v>-4.5974906873252633E-2</c:v>
                </c:pt>
                <c:pt idx="1051">
                  <c:v>-7.2273981992280415E-3</c:v>
                </c:pt>
                <c:pt idx="1052">
                  <c:v>4.1396157035147811E-2</c:v>
                </c:pt>
                <c:pt idx="1053">
                  <c:v>8.7536456501630375E-2</c:v>
                </c:pt>
                <c:pt idx="1054">
                  <c:v>0.13113012900625096</c:v>
                </c:pt>
                <c:pt idx="1055">
                  <c:v>0.17644393194877855</c:v>
                </c:pt>
                <c:pt idx="1056">
                  <c:v>0.21624370585447453</c:v>
                </c:pt>
                <c:pt idx="1057">
                  <c:v>0.25446518180847288</c:v>
                </c:pt>
                <c:pt idx="1058">
                  <c:v>0.27790658846161154</c:v>
                </c:pt>
                <c:pt idx="1059">
                  <c:v>0.30835788714268286</c:v>
                </c:pt>
                <c:pt idx="1060">
                  <c:v>0.31921905161756919</c:v>
                </c:pt>
                <c:pt idx="1061">
                  <c:v>0.33980012342721677</c:v>
                </c:pt>
                <c:pt idx="1062">
                  <c:v>0.33601880767733394</c:v>
                </c:pt>
                <c:pt idx="1063">
                  <c:v>0.33050610675557923</c:v>
                </c:pt>
                <c:pt idx="1064">
                  <c:v>0.32029064914478722</c:v>
                </c:pt>
                <c:pt idx="1065">
                  <c:v>0.29907904739934976</c:v>
                </c:pt>
                <c:pt idx="1066">
                  <c:v>0.27651809264808347</c:v>
                </c:pt>
                <c:pt idx="1067">
                  <c:v>0.24302414716571819</c:v>
                </c:pt>
                <c:pt idx="1068">
                  <c:v>0.2129298259195932</c:v>
                </c:pt>
                <c:pt idx="1069">
                  <c:v>0.16610611538465317</c:v>
                </c:pt>
                <c:pt idx="1070">
                  <c:v>0.12944812973871919</c:v>
                </c:pt>
                <c:pt idx="1071">
                  <c:v>7.5199705323254804E-2</c:v>
                </c:pt>
                <c:pt idx="1072">
                  <c:v>3.0282121135982908E-2</c:v>
                </c:pt>
                <c:pt idx="1073">
                  <c:v>-1.7970740588530994E-2</c:v>
                </c:pt>
                <c:pt idx="1074">
                  <c:v>-5.9903904528743251E-2</c:v>
                </c:pt>
                <c:pt idx="1075">
                  <c:v>-0.10455108062716822</c:v>
                </c:pt>
                <c:pt idx="1076">
                  <c:v>-0.14400900327576568</c:v>
                </c:pt>
                <c:pt idx="1077">
                  <c:v>-0.1771277356414096</c:v>
                </c:pt>
                <c:pt idx="1078">
                  <c:v>-0.21059284929523359</c:v>
                </c:pt>
                <c:pt idx="1079">
                  <c:v>-0.23460776534210637</c:v>
                </c:pt>
                <c:pt idx="1080">
                  <c:v>-0.25252023516554178</c:v>
                </c:pt>
                <c:pt idx="1081">
                  <c:v>-0.25950854615248681</c:v>
                </c:pt>
                <c:pt idx="1082">
                  <c:v>-0.26205269918053459</c:v>
                </c:pt>
                <c:pt idx="1083">
                  <c:v>-0.26278372752510171</c:v>
                </c:pt>
                <c:pt idx="1084">
                  <c:v>-0.24643573322392423</c:v>
                </c:pt>
                <c:pt idx="1085">
                  <c:v>-0.23589020343602987</c:v>
                </c:pt>
                <c:pt idx="1086">
                  <c:v>-0.20241636185402284</c:v>
                </c:pt>
                <c:pt idx="1087">
                  <c:v>-0.17347806440166316</c:v>
                </c:pt>
                <c:pt idx="1088">
                  <c:v>-0.13411585145451474</c:v>
                </c:pt>
                <c:pt idx="1089">
                  <c:v>-9.9238176957671537E-2</c:v>
                </c:pt>
                <c:pt idx="1090">
                  <c:v>-4.741846289361832E-2</c:v>
                </c:pt>
                <c:pt idx="1091">
                  <c:v>-7.2273981992045204E-3</c:v>
                </c:pt>
                <c:pt idx="1092">
                  <c:v>4.2651683906491156E-2</c:v>
                </c:pt>
                <c:pt idx="1093">
                  <c:v>8.5408175884760518E-2</c:v>
                </c:pt>
                <c:pt idx="1094">
                  <c:v>0.1331231205419347</c:v>
                </c:pt>
                <c:pt idx="1095">
                  <c:v>0.17879357725292497</c:v>
                </c:pt>
                <c:pt idx="1096">
                  <c:v>0.21292982591944382</c:v>
                </c:pt>
                <c:pt idx="1097">
                  <c:v>0.25446518180805583</c:v>
                </c:pt>
                <c:pt idx="1098">
                  <c:v>0.27790658846158894</c:v>
                </c:pt>
                <c:pt idx="1099">
                  <c:v>0.30608574721021142</c:v>
                </c:pt>
                <c:pt idx="1100">
                  <c:v>0.3202906491447241</c:v>
                </c:pt>
                <c:pt idx="1101">
                  <c:v>0.33980012342723892</c:v>
                </c:pt>
                <c:pt idx="1102">
                  <c:v>0.33548614736956017</c:v>
                </c:pt>
                <c:pt idx="1103">
                  <c:v>0.3325215831872303</c:v>
                </c:pt>
                <c:pt idx="1104">
                  <c:v>0.32112383071976891</c:v>
                </c:pt>
                <c:pt idx="1105">
                  <c:v>0.30015806271988488</c:v>
                </c:pt>
                <c:pt idx="1106">
                  <c:v>0.27790658846167182</c:v>
                </c:pt>
                <c:pt idx="1107">
                  <c:v>0.24302414716529988</c:v>
                </c:pt>
                <c:pt idx="1108">
                  <c:v>0.21292982591957021</c:v>
                </c:pt>
                <c:pt idx="1109">
                  <c:v>0.16697347680744962</c:v>
                </c:pt>
                <c:pt idx="1110">
                  <c:v>0.1298219397199</c:v>
                </c:pt>
                <c:pt idx="1111">
                  <c:v>7.8081468651653343E-2</c:v>
                </c:pt>
                <c:pt idx="1112">
                  <c:v>3.0282121135959395E-2</c:v>
                </c:pt>
                <c:pt idx="1113">
                  <c:v>-1.7154052499275315E-2</c:v>
                </c:pt>
                <c:pt idx="1114">
                  <c:v>-5.8712200813507281E-2</c:v>
                </c:pt>
                <c:pt idx="1115">
                  <c:v>-0.10611313860554722</c:v>
                </c:pt>
                <c:pt idx="1116">
                  <c:v>-0.14264097394222583</c:v>
                </c:pt>
                <c:pt idx="1117">
                  <c:v>-0.18003336141356216</c:v>
                </c:pt>
                <c:pt idx="1118">
                  <c:v>-0.21924508323057737</c:v>
                </c:pt>
                <c:pt idx="1119">
                  <c:v>-0.23320272171382767</c:v>
                </c:pt>
                <c:pt idx="1120">
                  <c:v>-0.24893156938907904</c:v>
                </c:pt>
                <c:pt idx="1121">
                  <c:v>-0.2595085461524641</c:v>
                </c:pt>
                <c:pt idx="1122">
                  <c:v>-0.26544669182487618</c:v>
                </c:pt>
                <c:pt idx="1123">
                  <c:v>-0.26435959010237048</c:v>
                </c:pt>
                <c:pt idx="1124">
                  <c:v>-0.24643573322350631</c:v>
                </c:pt>
                <c:pt idx="1125">
                  <c:v>-0.23375257955725456</c:v>
                </c:pt>
                <c:pt idx="1126">
                  <c:v>-0.20241636185404588</c:v>
                </c:pt>
                <c:pt idx="1127">
                  <c:v>-0.1774369186340195</c:v>
                </c:pt>
                <c:pt idx="1128">
                  <c:v>-0.13361772086266679</c:v>
                </c:pt>
                <c:pt idx="1129">
                  <c:v>-9.9238176957648125E-2</c:v>
                </c:pt>
                <c:pt idx="1130">
                  <c:v>-4.7418462893641815E-2</c:v>
                </c:pt>
                <c:pt idx="1131">
                  <c:v>-8.5468259775321152E-3</c:v>
                </c:pt>
                <c:pt idx="1132">
                  <c:v>4.2651683906467661E-2</c:v>
                </c:pt>
                <c:pt idx="1133">
                  <c:v>8.753645650167724E-2</c:v>
                </c:pt>
                <c:pt idx="1134">
                  <c:v>0.13312312054191139</c:v>
                </c:pt>
                <c:pt idx="1135">
                  <c:v>0.17805169347647748</c:v>
                </c:pt>
                <c:pt idx="1136">
                  <c:v>0.21495526847587781</c:v>
                </c:pt>
                <c:pt idx="1137">
                  <c:v>0.25337127539608917</c:v>
                </c:pt>
                <c:pt idx="1138">
                  <c:v>0.27651809264795535</c:v>
                </c:pt>
                <c:pt idx="1139">
                  <c:v>0.30219515413519926</c:v>
                </c:pt>
                <c:pt idx="1140">
                  <c:v>0.32070727095190682</c:v>
                </c:pt>
                <c:pt idx="1141">
                  <c:v>0.33980012342726101</c:v>
                </c:pt>
                <c:pt idx="1142">
                  <c:v>0.3345981418736253</c:v>
                </c:pt>
                <c:pt idx="1143">
                  <c:v>0.32884516967510008</c:v>
                </c:pt>
                <c:pt idx="1144">
                  <c:v>0.31921905161799641</c:v>
                </c:pt>
                <c:pt idx="1145">
                  <c:v>0.30123669410806353</c:v>
                </c:pt>
                <c:pt idx="1146">
                  <c:v>0.27790658846164923</c:v>
                </c:pt>
                <c:pt idx="1147">
                  <c:v>0.2430241471653227</c:v>
                </c:pt>
                <c:pt idx="1148">
                  <c:v>0.21041209275636083</c:v>
                </c:pt>
                <c:pt idx="1149">
                  <c:v>0.16468088576181159</c:v>
                </c:pt>
                <c:pt idx="1150">
                  <c:v>0.12982193971987668</c:v>
                </c:pt>
                <c:pt idx="1151">
                  <c:v>7.519970532330171E-2</c:v>
                </c:pt>
                <c:pt idx="1152">
                  <c:v>3.0282121135935886E-2</c:v>
                </c:pt>
                <c:pt idx="1153">
                  <c:v>-1.6211705901880296E-2</c:v>
                </c:pt>
                <c:pt idx="1154">
                  <c:v>-5.9903904528790207E-2</c:v>
                </c:pt>
                <c:pt idx="1155">
                  <c:v>-0.10455108062712143</c:v>
                </c:pt>
                <c:pt idx="1156">
                  <c:v>-0.14400900327581223</c:v>
                </c:pt>
                <c:pt idx="1157">
                  <c:v>-0.18003336141353901</c:v>
                </c:pt>
                <c:pt idx="1158">
                  <c:v>-0.21924508323060032</c:v>
                </c:pt>
                <c:pt idx="1159">
                  <c:v>-0.23173607003246907</c:v>
                </c:pt>
                <c:pt idx="1160">
                  <c:v>-0.25045261100424232</c:v>
                </c:pt>
                <c:pt idx="1161">
                  <c:v>-0.2595085461524414</c:v>
                </c:pt>
                <c:pt idx="1162">
                  <c:v>-0.26393192011189248</c:v>
                </c:pt>
                <c:pt idx="1163">
                  <c:v>-0.26526842093707603</c:v>
                </c:pt>
                <c:pt idx="1164">
                  <c:v>-0.24783603888771005</c:v>
                </c:pt>
                <c:pt idx="1165">
                  <c:v>-0.2325305719847254</c:v>
                </c:pt>
                <c:pt idx="1166">
                  <c:v>-0.20075472882285927</c:v>
                </c:pt>
                <c:pt idx="1167">
                  <c:v>-0.17706589694443925</c:v>
                </c:pt>
                <c:pt idx="1168">
                  <c:v>-0.13212312703038687</c:v>
                </c:pt>
                <c:pt idx="1169">
                  <c:v>-9.6799535279430957E-2</c:v>
                </c:pt>
                <c:pt idx="1170">
                  <c:v>-5.0870037467579204E-2</c:v>
                </c:pt>
                <c:pt idx="1171">
                  <c:v>-7.2273981991574799E-3</c:v>
                </c:pt>
                <c:pt idx="1172">
                  <c:v>3.9889438675458438E-2</c:v>
                </c:pt>
                <c:pt idx="1173">
                  <c:v>8.753645650170068E-2</c:v>
                </c:pt>
                <c:pt idx="1174">
                  <c:v>0.13474203027178999</c:v>
                </c:pt>
                <c:pt idx="1175">
                  <c:v>0.17384578586562932</c:v>
                </c:pt>
                <c:pt idx="1176">
                  <c:v>0.21624370585440564</c:v>
                </c:pt>
                <c:pt idx="1177">
                  <c:v>0.25446518180810135</c:v>
                </c:pt>
                <c:pt idx="1178">
                  <c:v>0.27651809264793276</c:v>
                </c:pt>
                <c:pt idx="1179">
                  <c:v>0.30608574721025622</c:v>
                </c:pt>
                <c:pt idx="1180">
                  <c:v>0.32070727095188456</c:v>
                </c:pt>
                <c:pt idx="1181">
                  <c:v>0.33980012342728316</c:v>
                </c:pt>
                <c:pt idx="1182">
                  <c:v>0.33566371273371809</c:v>
                </c:pt>
                <c:pt idx="1183">
                  <c:v>0.32884516967512228</c:v>
                </c:pt>
                <c:pt idx="1184">
                  <c:v>0.31761089016829175</c:v>
                </c:pt>
                <c:pt idx="1185">
                  <c:v>0.30123669410808596</c:v>
                </c:pt>
                <c:pt idx="1186">
                  <c:v>0.27790658846162664</c:v>
                </c:pt>
                <c:pt idx="1187">
                  <c:v>0.24107331584401023</c:v>
                </c:pt>
                <c:pt idx="1188">
                  <c:v>0.21041209275633782</c:v>
                </c:pt>
                <c:pt idx="1189">
                  <c:v>0.16424705182317817</c:v>
                </c:pt>
                <c:pt idx="1190">
                  <c:v>0.12745416708999768</c:v>
                </c:pt>
                <c:pt idx="1191">
                  <c:v>7.3194628456871649E-2</c:v>
                </c:pt>
                <c:pt idx="1192">
                  <c:v>3.0282121135912377E-2</c:v>
                </c:pt>
                <c:pt idx="1193">
                  <c:v>-1.621170590185678E-2</c:v>
                </c:pt>
                <c:pt idx="1194">
                  <c:v>-5.6955853838061364E-2</c:v>
                </c:pt>
                <c:pt idx="1195">
                  <c:v>-0.10348873361497077</c:v>
                </c:pt>
                <c:pt idx="1196">
                  <c:v>-0.14668208187723505</c:v>
                </c:pt>
                <c:pt idx="1197">
                  <c:v>-0.18003336141351586</c:v>
                </c:pt>
                <c:pt idx="1198">
                  <c:v>-0.21212815828372075</c:v>
                </c:pt>
                <c:pt idx="1199">
                  <c:v>-0.23460776534203778</c:v>
                </c:pt>
                <c:pt idx="1200">
                  <c:v>-0.25252023516561006</c:v>
                </c:pt>
                <c:pt idx="1201">
                  <c:v>-0.25950854615241864</c:v>
                </c:pt>
                <c:pt idx="1202">
                  <c:v>-0.26205269918060264</c:v>
                </c:pt>
                <c:pt idx="1203">
                  <c:v>-0.26526842093705333</c:v>
                </c:pt>
                <c:pt idx="1204">
                  <c:v>-0.24783603888773284</c:v>
                </c:pt>
                <c:pt idx="1205">
                  <c:v>-0.23534063726801488</c:v>
                </c:pt>
                <c:pt idx="1206">
                  <c:v>-0.20241636185409195</c:v>
                </c:pt>
                <c:pt idx="1207">
                  <c:v>-0.1770658969444161</c:v>
                </c:pt>
                <c:pt idx="1208">
                  <c:v>-0.13212312702995943</c:v>
                </c:pt>
                <c:pt idx="1209">
                  <c:v>-0.10011344220524977</c:v>
                </c:pt>
                <c:pt idx="1210">
                  <c:v>-4.465679353286478E-2</c:v>
                </c:pt>
                <c:pt idx="1211">
                  <c:v>-9.3007781748780851E-3</c:v>
                </c:pt>
                <c:pt idx="1212">
                  <c:v>4.1396157035053803E-2</c:v>
                </c:pt>
                <c:pt idx="1213">
                  <c:v>8.7536456501724105E-2</c:v>
                </c:pt>
                <c:pt idx="1214">
                  <c:v>0.13113012900615767</c:v>
                </c:pt>
                <c:pt idx="1215">
                  <c:v>0.17644393194887115</c:v>
                </c:pt>
                <c:pt idx="1216">
                  <c:v>0.21495526847583188</c:v>
                </c:pt>
                <c:pt idx="1217">
                  <c:v>0.25446518180812405</c:v>
                </c:pt>
                <c:pt idx="1218">
                  <c:v>0.27790658846152116</c:v>
                </c:pt>
                <c:pt idx="1219">
                  <c:v>0.30411115698235702</c:v>
                </c:pt>
                <c:pt idx="1220">
                  <c:v>0.31761089016822858</c:v>
                </c:pt>
                <c:pt idx="1221">
                  <c:v>0.33980012342730526</c:v>
                </c:pt>
                <c:pt idx="1222">
                  <c:v>0.33601880767724529</c:v>
                </c:pt>
                <c:pt idx="1223">
                  <c:v>0.32884516967514454</c:v>
                </c:pt>
                <c:pt idx="1224">
                  <c:v>0.31761089016826949</c:v>
                </c:pt>
                <c:pt idx="1225">
                  <c:v>0.29931886169024913</c:v>
                </c:pt>
                <c:pt idx="1226">
                  <c:v>0.27790658846160404</c:v>
                </c:pt>
                <c:pt idx="1227">
                  <c:v>0.24302414716536833</c:v>
                </c:pt>
                <c:pt idx="1228">
                  <c:v>0.21041209275631484</c:v>
                </c:pt>
                <c:pt idx="1229">
                  <c:v>0.16424705182320137</c:v>
                </c:pt>
                <c:pt idx="1230">
                  <c:v>0.12982193971983005</c:v>
                </c:pt>
                <c:pt idx="1231">
                  <c:v>7.5199705323348631E-2</c:v>
                </c:pt>
                <c:pt idx="1232">
                  <c:v>3.0282121135888865E-2</c:v>
                </c:pt>
                <c:pt idx="1233">
                  <c:v>-1.9792539237958803E-2</c:v>
                </c:pt>
                <c:pt idx="1234">
                  <c:v>-5.8712200813577725E-2</c:v>
                </c:pt>
                <c:pt idx="1235">
                  <c:v>-0.10455108062707465</c:v>
                </c:pt>
                <c:pt idx="1236">
                  <c:v>-0.14512809545242136</c:v>
                </c:pt>
                <c:pt idx="1237">
                  <c:v>-0.17712773564176457</c:v>
                </c:pt>
                <c:pt idx="1238">
                  <c:v>-0.21059284929488101</c:v>
                </c:pt>
                <c:pt idx="1239">
                  <c:v>-0.23564596110802416</c:v>
                </c:pt>
                <c:pt idx="1240">
                  <c:v>-0.25081756918011439</c:v>
                </c:pt>
                <c:pt idx="1241">
                  <c:v>-0.25950854615239594</c:v>
                </c:pt>
                <c:pt idx="1242">
                  <c:v>-0.26393192011193789</c:v>
                </c:pt>
                <c:pt idx="1243">
                  <c:v>-0.26278372752501095</c:v>
                </c:pt>
                <c:pt idx="1244">
                  <c:v>-0.2464357332235747</c:v>
                </c:pt>
                <c:pt idx="1245">
                  <c:v>-0.23589020343638034</c:v>
                </c:pt>
                <c:pt idx="1246">
                  <c:v>-0.20413892147468077</c:v>
                </c:pt>
                <c:pt idx="1247">
                  <c:v>-0.17564341446904272</c:v>
                </c:pt>
                <c:pt idx="1248">
                  <c:v>-0.13548553547844802</c:v>
                </c:pt>
                <c:pt idx="1249">
                  <c:v>-9.9238176957577917E-2</c:v>
                </c:pt>
                <c:pt idx="1250">
                  <c:v>-4.9677741934812898E-2</c:v>
                </c:pt>
                <c:pt idx="1251">
                  <c:v>-8.5468259774615554E-3</c:v>
                </c:pt>
                <c:pt idx="1252">
                  <c:v>4.139615703548466E-2</c:v>
                </c:pt>
                <c:pt idx="1253">
                  <c:v>8.540817588440118E-2</c:v>
                </c:pt>
                <c:pt idx="1254">
                  <c:v>0.13113012900613435</c:v>
                </c:pt>
                <c:pt idx="1255">
                  <c:v>0.17644393194889429</c:v>
                </c:pt>
                <c:pt idx="1256">
                  <c:v>0.21415747669901042</c:v>
                </c:pt>
                <c:pt idx="1257">
                  <c:v>0.25172980855110294</c:v>
                </c:pt>
                <c:pt idx="1258">
                  <c:v>0.27790658846149857</c:v>
                </c:pt>
                <c:pt idx="1259">
                  <c:v>0.30476949941466691</c:v>
                </c:pt>
                <c:pt idx="1260">
                  <c:v>0.31921905161788866</c:v>
                </c:pt>
                <c:pt idx="1261">
                  <c:v>0.33980012342689969</c:v>
                </c:pt>
                <c:pt idx="1262">
                  <c:v>0.33459814187398734</c:v>
                </c:pt>
                <c:pt idx="1263">
                  <c:v>0.33050610675526104</c:v>
                </c:pt>
                <c:pt idx="1264">
                  <c:v>0.31921905161792957</c:v>
                </c:pt>
                <c:pt idx="1265">
                  <c:v>0.29973849119646589</c:v>
                </c:pt>
                <c:pt idx="1266">
                  <c:v>0.27651809264797045</c:v>
                </c:pt>
                <c:pt idx="1267">
                  <c:v>0.23948754743648676</c:v>
                </c:pt>
                <c:pt idx="1268">
                  <c:v>0.21415747669913679</c:v>
                </c:pt>
                <c:pt idx="1269">
                  <c:v>0.16610611538476913</c:v>
                </c:pt>
                <c:pt idx="1270">
                  <c:v>0.12944812973860259</c:v>
                </c:pt>
                <c:pt idx="1271">
                  <c:v>7.3695925730069944E-2</c:v>
                </c:pt>
                <c:pt idx="1272">
                  <c:v>3.0282121135865356E-2</c:v>
                </c:pt>
                <c:pt idx="1273">
                  <c:v>-2.0169455091802319E-2</c:v>
                </c:pt>
                <c:pt idx="1274">
                  <c:v>-5.8712200813601206E-2</c:v>
                </c:pt>
                <c:pt idx="1275">
                  <c:v>-0.10811219024058959</c:v>
                </c:pt>
                <c:pt idx="1276">
                  <c:v>-0.14512809545244465</c:v>
                </c:pt>
                <c:pt idx="1277">
                  <c:v>-0.17712773564174142</c:v>
                </c:pt>
                <c:pt idx="1278">
                  <c:v>-0.21212815828376672</c:v>
                </c:pt>
                <c:pt idx="1279">
                  <c:v>-0.23460776534199204</c:v>
                </c:pt>
                <c:pt idx="1280">
                  <c:v>-0.25045261100431065</c:v>
                </c:pt>
                <c:pt idx="1281">
                  <c:v>-0.25950854615237323</c:v>
                </c:pt>
                <c:pt idx="1282">
                  <c:v>-0.26544669182496688</c:v>
                </c:pt>
                <c:pt idx="1283">
                  <c:v>-0.26278372752498824</c:v>
                </c:pt>
                <c:pt idx="1284">
                  <c:v>-0.24643573322359749</c:v>
                </c:pt>
                <c:pt idx="1285">
                  <c:v>-0.2358902034363575</c:v>
                </c:pt>
                <c:pt idx="1286">
                  <c:v>-0.20241636185413803</c:v>
                </c:pt>
                <c:pt idx="1287">
                  <c:v>-0.17941527379415501</c:v>
                </c:pt>
                <c:pt idx="1288">
                  <c:v>-0.13411585145418062</c:v>
                </c:pt>
                <c:pt idx="1289">
                  <c:v>-0.10011344220520296</c:v>
                </c:pt>
                <c:pt idx="1290">
                  <c:v>-4.5974906872939342E-2</c:v>
                </c:pt>
                <c:pt idx="1291">
                  <c:v>-9.3007781748310446E-3</c:v>
                </c:pt>
                <c:pt idx="1292">
                  <c:v>4.1396157035461165E-2</c:v>
                </c:pt>
                <c:pt idx="1293">
                  <c:v>8.540817588442462E-2</c:v>
                </c:pt>
                <c:pt idx="1294">
                  <c:v>0.13113012900611104</c:v>
                </c:pt>
                <c:pt idx="1295">
                  <c:v>0.17644393194891744</c:v>
                </c:pt>
                <c:pt idx="1296">
                  <c:v>0.21292982591932891</c:v>
                </c:pt>
                <c:pt idx="1297">
                  <c:v>0.2516081895366501</c:v>
                </c:pt>
                <c:pt idx="1298">
                  <c:v>0.27651809264786492</c:v>
                </c:pt>
                <c:pt idx="1299">
                  <c:v>0.30835788714281709</c:v>
                </c:pt>
                <c:pt idx="1300">
                  <c:v>0.32029064914504346</c:v>
                </c:pt>
                <c:pt idx="1301">
                  <c:v>0.33293634614054851</c:v>
                </c:pt>
                <c:pt idx="1302">
                  <c:v>0.33566371273408002</c:v>
                </c:pt>
                <c:pt idx="1303">
                  <c:v>0.33050610675528325</c:v>
                </c:pt>
                <c:pt idx="1304">
                  <c:v>0.32112383071965755</c:v>
                </c:pt>
                <c:pt idx="1305">
                  <c:v>0.30015806271956325</c:v>
                </c:pt>
                <c:pt idx="1306">
                  <c:v>0.27651809264794786</c:v>
                </c:pt>
                <c:pt idx="1307">
                  <c:v>0.23948754743606807</c:v>
                </c:pt>
                <c:pt idx="1308">
                  <c:v>0.21292982591989962</c:v>
                </c:pt>
                <c:pt idx="1309">
                  <c:v>0.16424705182324778</c:v>
                </c:pt>
                <c:pt idx="1310">
                  <c:v>0.1253350174050151</c:v>
                </c:pt>
                <c:pt idx="1311">
                  <c:v>7.6390076395612738E-2</c:v>
                </c:pt>
                <c:pt idx="1312">
                  <c:v>3.0282121136296383E-2</c:v>
                </c:pt>
                <c:pt idx="1313">
                  <c:v>-1.7970740588844562E-2</c:v>
                </c:pt>
                <c:pt idx="1314">
                  <c:v>-5.8712200813170724E-2</c:v>
                </c:pt>
                <c:pt idx="1315">
                  <c:v>-0.10730012776824006</c:v>
                </c:pt>
                <c:pt idx="1316">
                  <c:v>-0.14363593154621157</c:v>
                </c:pt>
                <c:pt idx="1317">
                  <c:v>-0.18003336141389378</c:v>
                </c:pt>
                <c:pt idx="1318">
                  <c:v>-0.2121281582833453</c:v>
                </c:pt>
                <c:pt idx="1319">
                  <c:v>-0.2346077653419692</c:v>
                </c:pt>
                <c:pt idx="1320">
                  <c:v>-0.25045261100433341</c:v>
                </c:pt>
                <c:pt idx="1321">
                  <c:v>-0.25950854615235053</c:v>
                </c:pt>
                <c:pt idx="1322">
                  <c:v>-0.26544669182498953</c:v>
                </c:pt>
                <c:pt idx="1323">
                  <c:v>-0.26605588375852207</c:v>
                </c:pt>
                <c:pt idx="1324">
                  <c:v>-0.24783603888824177</c:v>
                </c:pt>
                <c:pt idx="1325">
                  <c:v>-0.23375257955758239</c:v>
                </c:pt>
                <c:pt idx="1326">
                  <c:v>-0.20413892147428164</c:v>
                </c:pt>
                <c:pt idx="1327">
                  <c:v>-0.17743691863390376</c:v>
                </c:pt>
                <c:pt idx="1328">
                  <c:v>-0.13361772086278334</c:v>
                </c:pt>
                <c:pt idx="1329">
                  <c:v>-9.8988087039623113E-2</c:v>
                </c:pt>
                <c:pt idx="1330">
                  <c:v>-4.7418462893305049E-2</c:v>
                </c:pt>
                <c:pt idx="1331">
                  <c:v>-6.473433672299766E-3</c:v>
                </c:pt>
                <c:pt idx="1332">
                  <c:v>4.3844372079240607E-2</c:v>
                </c:pt>
                <c:pt idx="1333">
                  <c:v>8.7536456501341398E-2</c:v>
                </c:pt>
                <c:pt idx="1334">
                  <c:v>0.13474203027124618</c:v>
                </c:pt>
                <c:pt idx="1335">
                  <c:v>0.17644393194894062</c:v>
                </c:pt>
                <c:pt idx="1336">
                  <c:v>0.21624370585431377</c:v>
                </c:pt>
                <c:pt idx="1337">
                  <c:v>0.2520946417359467</c:v>
                </c:pt>
                <c:pt idx="1338">
                  <c:v>0.27651809264827937</c:v>
                </c:pt>
                <c:pt idx="1339">
                  <c:v>0.30476949941514481</c:v>
                </c:pt>
                <c:pt idx="1340">
                  <c:v>0.32070727095179541</c:v>
                </c:pt>
                <c:pt idx="1341">
                  <c:v>0.33980012342737165</c:v>
                </c:pt>
                <c:pt idx="1342">
                  <c:v>0.33459814187394299</c:v>
                </c:pt>
                <c:pt idx="1343">
                  <c:v>0.32587668240845635</c:v>
                </c:pt>
                <c:pt idx="1344">
                  <c:v>0.31921905161745401</c:v>
                </c:pt>
                <c:pt idx="1345">
                  <c:v>0.30123669410817566</c:v>
                </c:pt>
                <c:pt idx="1346">
                  <c:v>0.27651809264836225</c:v>
                </c:pt>
                <c:pt idx="1347">
                  <c:v>0.24302414716499565</c:v>
                </c:pt>
                <c:pt idx="1348">
                  <c:v>0.21041209275624584</c:v>
                </c:pt>
                <c:pt idx="1349">
                  <c:v>0.1642470518228224</c:v>
                </c:pt>
                <c:pt idx="1350">
                  <c:v>0.12926121784580899</c:v>
                </c:pt>
                <c:pt idx="1351">
                  <c:v>7.3194628456965491E-2</c:v>
                </c:pt>
                <c:pt idx="1352">
                  <c:v>3.0282121135818334E-2</c:v>
                </c:pt>
                <c:pt idx="1353">
                  <c:v>-1.7154052499588891E-2</c:v>
                </c:pt>
                <c:pt idx="1354">
                  <c:v>-5.8712200813648169E-2</c:v>
                </c:pt>
                <c:pt idx="1355">
                  <c:v>-0.10455108062700448</c:v>
                </c:pt>
                <c:pt idx="1356">
                  <c:v>-0.14668208187687831</c:v>
                </c:pt>
                <c:pt idx="1357">
                  <c:v>-0.17712773564169512</c:v>
                </c:pt>
                <c:pt idx="1358">
                  <c:v>-0.21212815828381268</c:v>
                </c:pt>
                <c:pt idx="1359">
                  <c:v>-0.23564596110839753</c:v>
                </c:pt>
                <c:pt idx="1360">
                  <c:v>-0.25045261100479643</c:v>
                </c:pt>
                <c:pt idx="1361">
                  <c:v>-0.25950854615276697</c:v>
                </c:pt>
                <c:pt idx="1362">
                  <c:v>-0.2639319201115673</c:v>
                </c:pt>
                <c:pt idx="1363">
                  <c:v>-0.26605588375893774</c:v>
                </c:pt>
                <c:pt idx="1364">
                  <c:v>-0.24783603888782399</c:v>
                </c:pt>
                <c:pt idx="1365">
                  <c:v>-0.23375257955711737</c:v>
                </c:pt>
                <c:pt idx="1366">
                  <c:v>-0.20241636185373876</c:v>
                </c:pt>
                <c:pt idx="1367">
                  <c:v>-0.17564341446942092</c:v>
                </c:pt>
                <c:pt idx="1368">
                  <c:v>-0.13411585145467789</c:v>
                </c:pt>
                <c:pt idx="1369">
                  <c:v>-9.8988087039147188E-2</c:v>
                </c:pt>
                <c:pt idx="1370">
                  <c:v>-4.9677741934429184E-2</c:v>
                </c:pt>
                <c:pt idx="1371">
                  <c:v>-9.3007781743292758E-3</c:v>
                </c:pt>
                <c:pt idx="1372">
                  <c:v>3.9889438675795308E-2</c:v>
                </c:pt>
                <c:pt idx="1373">
                  <c:v>8.7536456501817822E-2</c:v>
                </c:pt>
                <c:pt idx="1374">
                  <c:v>0.13113012900606441</c:v>
                </c:pt>
                <c:pt idx="1375">
                  <c:v>0.17526873126511813</c:v>
                </c:pt>
                <c:pt idx="1376">
                  <c:v>0.21783839218275308</c:v>
                </c:pt>
                <c:pt idx="1377">
                  <c:v>0.25598395600305718</c:v>
                </c:pt>
                <c:pt idx="1378">
                  <c:v>0.27651809264781974</c:v>
                </c:pt>
                <c:pt idx="1379">
                  <c:v>0.30411115698287988</c:v>
                </c:pt>
                <c:pt idx="1380">
                  <c:v>0.31921905161825276</c:v>
                </c:pt>
                <c:pt idx="1381">
                  <c:v>0.33980012342696608</c:v>
                </c:pt>
                <c:pt idx="1382">
                  <c:v>0.33779356504845087</c:v>
                </c:pt>
                <c:pt idx="1383">
                  <c:v>0.32712384049168763</c:v>
                </c:pt>
                <c:pt idx="1384">
                  <c:v>0.31921905161786268</c:v>
                </c:pt>
                <c:pt idx="1385">
                  <c:v>0.30015806271960815</c:v>
                </c:pt>
                <c:pt idx="1386">
                  <c:v>0.27790658846151367</c:v>
                </c:pt>
                <c:pt idx="1387">
                  <c:v>0.24302414716545959</c:v>
                </c:pt>
                <c:pt idx="1388">
                  <c:v>0.21041209275666742</c:v>
                </c:pt>
                <c:pt idx="1389">
                  <c:v>0.16424705182329419</c:v>
                </c:pt>
                <c:pt idx="1390">
                  <c:v>0.12745416708988103</c:v>
                </c:pt>
                <c:pt idx="1391">
                  <c:v>7.6390076395659645E-2</c:v>
                </c:pt>
                <c:pt idx="1392">
                  <c:v>3.0282121136249365E-2</c:v>
                </c:pt>
                <c:pt idx="1393">
                  <c:v>-1.7970740588797527E-2</c:v>
                </c:pt>
                <c:pt idx="1394">
                  <c:v>-5.6955853838178777E-2</c:v>
                </c:pt>
                <c:pt idx="1395">
                  <c:v>-0.10611313860583568</c:v>
                </c:pt>
                <c:pt idx="1396">
                  <c:v>-0.14512809545251446</c:v>
                </c:pt>
                <c:pt idx="1397">
                  <c:v>-0.17712773564211953</c:v>
                </c:pt>
                <c:pt idx="1398">
                  <c:v>-0.20838109246451836</c:v>
                </c:pt>
                <c:pt idx="1399">
                  <c:v>-0.23564596110793273</c:v>
                </c:pt>
                <c:pt idx="1400">
                  <c:v>-0.25081756917976528</c:v>
                </c:pt>
                <c:pt idx="1401">
                  <c:v>-0.25950854615230506</c:v>
                </c:pt>
                <c:pt idx="1402">
                  <c:v>-0.2639319201120286</c:v>
                </c:pt>
                <c:pt idx="1403">
                  <c:v>-0.26605588375847672</c:v>
                </c:pt>
                <c:pt idx="1404">
                  <c:v>-0.24783603888740621</c:v>
                </c:pt>
                <c:pt idx="1405">
                  <c:v>-0.23589020343673084</c:v>
                </c:pt>
                <c:pt idx="1406">
                  <c:v>-0.20241636185420714</c:v>
                </c:pt>
                <c:pt idx="1407">
                  <c:v>-0.17706589694430036</c:v>
                </c:pt>
                <c:pt idx="1408">
                  <c:v>-0.13361772086282994</c:v>
                </c:pt>
                <c:pt idx="1409">
                  <c:v>-0.10011344220558521</c:v>
                </c:pt>
                <c:pt idx="1410">
                  <c:v>-4.741846289335204E-2</c:v>
                </c:pt>
                <c:pt idx="1411">
                  <c:v>-8.5468259773674744E-3</c:v>
                </c:pt>
                <c:pt idx="1412">
                  <c:v>3.9889438675317426E-2</c:v>
                </c:pt>
                <c:pt idx="1413">
                  <c:v>8.7536456501388263E-2</c:v>
                </c:pt>
                <c:pt idx="1414">
                  <c:v>0.1311301290064919</c:v>
                </c:pt>
                <c:pt idx="1415">
                  <c:v>0.17526873126558898</c:v>
                </c:pt>
                <c:pt idx="1416">
                  <c:v>0.21783839218317397</c:v>
                </c:pt>
                <c:pt idx="1417">
                  <c:v>0.25446518180823779</c:v>
                </c:pt>
                <c:pt idx="1418">
                  <c:v>0.27651809264823413</c:v>
                </c:pt>
                <c:pt idx="1419">
                  <c:v>0.30411115698246904</c:v>
                </c:pt>
                <c:pt idx="1420">
                  <c:v>0.31761089016854827</c:v>
                </c:pt>
                <c:pt idx="1421">
                  <c:v>0.33980012342741589</c:v>
                </c:pt>
                <c:pt idx="1422">
                  <c:v>0.33601880767713455</c:v>
                </c:pt>
                <c:pt idx="1423">
                  <c:v>0.32884516967482613</c:v>
                </c:pt>
                <c:pt idx="1424">
                  <c:v>0.31761089016815797</c:v>
                </c:pt>
                <c:pt idx="1425">
                  <c:v>0.29763976546326237</c:v>
                </c:pt>
                <c:pt idx="1426">
                  <c:v>0.27651809264831706</c:v>
                </c:pt>
                <c:pt idx="1427">
                  <c:v>0.24107331584414721</c:v>
                </c:pt>
                <c:pt idx="1428">
                  <c:v>0.21292982591938636</c:v>
                </c:pt>
                <c:pt idx="1429">
                  <c:v>0.16424705182286881</c:v>
                </c:pt>
                <c:pt idx="1430">
                  <c:v>0.12745416709030874</c:v>
                </c:pt>
                <c:pt idx="1431">
                  <c:v>7.6390076395229684E-2</c:v>
                </c:pt>
                <c:pt idx="1432">
                  <c:v>3.0282121135771313E-2</c:v>
                </c:pt>
                <c:pt idx="1433">
                  <c:v>-1.7970740588319337E-2</c:v>
                </c:pt>
                <c:pt idx="1434">
                  <c:v>-5.6955853837748253E-2</c:v>
                </c:pt>
                <c:pt idx="1435">
                  <c:v>-0.10455108062695768</c:v>
                </c:pt>
                <c:pt idx="1436">
                  <c:v>-0.14668208187692483</c:v>
                </c:pt>
                <c:pt idx="1437">
                  <c:v>-0.17712773564164883</c:v>
                </c:pt>
                <c:pt idx="1438">
                  <c:v>-0.21059284929455144</c:v>
                </c:pt>
                <c:pt idx="1439">
                  <c:v>-0.23460776534234265</c:v>
                </c:pt>
                <c:pt idx="1440">
                  <c:v>-0.25081756918022824</c:v>
                </c:pt>
                <c:pt idx="1441">
                  <c:v>-0.25950854615272156</c:v>
                </c:pt>
                <c:pt idx="1442">
                  <c:v>-0.26393192011161265</c:v>
                </c:pt>
                <c:pt idx="1443">
                  <c:v>-0.26526842093691727</c:v>
                </c:pt>
                <c:pt idx="1444">
                  <c:v>-0.24643573322368867</c:v>
                </c:pt>
                <c:pt idx="1445">
                  <c:v>-0.23375257955707163</c:v>
                </c:pt>
                <c:pt idx="1446">
                  <c:v>-0.2041389214747959</c:v>
                </c:pt>
                <c:pt idx="1447">
                  <c:v>-0.17564341446937462</c:v>
                </c:pt>
                <c:pt idx="1448">
                  <c:v>-0.1354855354790151</c:v>
                </c:pt>
                <c:pt idx="1449">
                  <c:v>-9.7612481145050417E-2</c:v>
                </c:pt>
                <c:pt idx="1450">
                  <c:v>-4.5974906872579061E-2</c:v>
                </c:pt>
                <c:pt idx="1451">
                  <c:v>-9.3007781751916919E-3</c:v>
                </c:pt>
                <c:pt idx="1452">
                  <c:v>4.2651683906733996E-2</c:v>
                </c:pt>
                <c:pt idx="1453">
                  <c:v>8.753645650095869E-2</c:v>
                </c:pt>
                <c:pt idx="1454">
                  <c:v>0.13113012900601775</c:v>
                </c:pt>
                <c:pt idx="1455">
                  <c:v>0.17644393194856245</c:v>
                </c:pt>
                <c:pt idx="1456">
                  <c:v>0.21624370585468886</c:v>
                </c:pt>
                <c:pt idx="1457">
                  <c:v>0.25337127539627124</c:v>
                </c:pt>
                <c:pt idx="1458">
                  <c:v>0.27790658846138561</c:v>
                </c:pt>
                <c:pt idx="1459">
                  <c:v>0.30608574720998005</c:v>
                </c:pt>
                <c:pt idx="1460">
                  <c:v>0.32029064914538513</c:v>
                </c:pt>
                <c:pt idx="1461">
                  <c:v>0.33980012342701033</c:v>
                </c:pt>
                <c:pt idx="1462">
                  <c:v>0.33566371273356299</c:v>
                </c:pt>
                <c:pt idx="1463">
                  <c:v>0.33252158318657221</c:v>
                </c:pt>
                <c:pt idx="1464">
                  <c:v>0.31921905161781811</c:v>
                </c:pt>
                <c:pt idx="1465">
                  <c:v>0.30482934151255531</c:v>
                </c:pt>
                <c:pt idx="1466">
                  <c:v>0.27561224059913769</c:v>
                </c:pt>
                <c:pt idx="1467">
                  <c:v>0.23948754743615941</c:v>
                </c:pt>
                <c:pt idx="1468">
                  <c:v>0.21237727325248307</c:v>
                </c:pt>
                <c:pt idx="1469">
                  <c:v>0.16610611538443668</c:v>
                </c:pt>
                <c:pt idx="1470">
                  <c:v>0.12745416708983437</c:v>
                </c:pt>
                <c:pt idx="1471">
                  <c:v>7.6390076395706552E-2</c:v>
                </c:pt>
                <c:pt idx="1472">
                  <c:v>3.0282121136202343E-2</c:v>
                </c:pt>
                <c:pt idx="1473">
                  <c:v>-1.621170590214684E-2</c:v>
                </c:pt>
                <c:pt idx="1474">
                  <c:v>-6.1785367484905034E-2</c:v>
                </c:pt>
                <c:pt idx="1475">
                  <c:v>-0.10730012776814651</c:v>
                </c:pt>
                <c:pt idx="1476">
                  <c:v>-0.14264097394243536</c:v>
                </c:pt>
                <c:pt idx="1477">
                  <c:v>-0.17712773564207324</c:v>
                </c:pt>
                <c:pt idx="1478">
                  <c:v>-0.20985571617890308</c:v>
                </c:pt>
                <c:pt idx="1479">
                  <c:v>-0.23656179296392374</c:v>
                </c:pt>
                <c:pt idx="1480">
                  <c:v>-0.25045261100442451</c:v>
                </c:pt>
                <c:pt idx="1481">
                  <c:v>-0.25950854615225966</c:v>
                </c:pt>
                <c:pt idx="1482">
                  <c:v>-0.263931920112074</c:v>
                </c:pt>
                <c:pt idx="1483">
                  <c:v>-0.26278372752531354</c:v>
                </c:pt>
                <c:pt idx="1484">
                  <c:v>-0.24643573322327075</c:v>
                </c:pt>
                <c:pt idx="1485">
                  <c:v>-0.2337525795574909</c:v>
                </c:pt>
                <c:pt idx="1486">
                  <c:v>-0.20075472882215262</c:v>
                </c:pt>
                <c:pt idx="1487">
                  <c:v>-0.17793157498406831</c:v>
                </c:pt>
                <c:pt idx="1488">
                  <c:v>-0.13361772086287657</c:v>
                </c:pt>
                <c:pt idx="1489">
                  <c:v>-0.10248876972205052</c:v>
                </c:pt>
                <c:pt idx="1490">
                  <c:v>-4.8861919884647415E-2</c:v>
                </c:pt>
                <c:pt idx="1491">
                  <c:v>-8.5468259782298956E-3</c:v>
                </c:pt>
                <c:pt idx="1492">
                  <c:v>4.2651683906256163E-2</c:v>
                </c:pt>
                <c:pt idx="1493">
                  <c:v>8.5408175884088708E-2</c:v>
                </c:pt>
                <c:pt idx="1494">
                  <c:v>0.13113012900644527</c:v>
                </c:pt>
                <c:pt idx="1495">
                  <c:v>0.17805169347668579</c:v>
                </c:pt>
                <c:pt idx="1496">
                  <c:v>0.21415747669931676</c:v>
                </c:pt>
                <c:pt idx="1497">
                  <c:v>0.25172980855123955</c:v>
                </c:pt>
                <c:pt idx="1498">
                  <c:v>0.27790658846179983</c:v>
                </c:pt>
                <c:pt idx="1499">
                  <c:v>0.30608574720956949</c:v>
                </c:pt>
                <c:pt idx="1500">
                  <c:v>0.31921905161775493</c:v>
                </c:pt>
                <c:pt idx="1501">
                  <c:v>0.33980012342660476</c:v>
                </c:pt>
                <c:pt idx="1502">
                  <c:v>0.33566371273396922</c:v>
                </c:pt>
                <c:pt idx="1503">
                  <c:v>0.32884516967487054</c:v>
                </c:pt>
                <c:pt idx="1504">
                  <c:v>0.31921905161822678</c:v>
                </c:pt>
                <c:pt idx="1505">
                  <c:v>0.30123669410739812</c:v>
                </c:pt>
                <c:pt idx="1506">
                  <c:v>0.27651809264827182</c:v>
                </c:pt>
                <c:pt idx="1507">
                  <c:v>0.24107331584419286</c:v>
                </c:pt>
                <c:pt idx="1508">
                  <c:v>0.21207027019290256</c:v>
                </c:pt>
                <c:pt idx="1509">
                  <c:v>0.16226340761916003</c:v>
                </c:pt>
                <c:pt idx="1510">
                  <c:v>0.12944812973846265</c:v>
                </c:pt>
                <c:pt idx="1511">
                  <c:v>7.639007639527659E-2</c:v>
                </c:pt>
                <c:pt idx="1512">
                  <c:v>3.0282121135724295E-2</c:v>
                </c:pt>
                <c:pt idx="1513">
                  <c:v>-1.715405249949482E-2</c:v>
                </c:pt>
                <c:pt idx="1514">
                  <c:v>-5.8712200813742087E-2</c:v>
                </c:pt>
                <c:pt idx="1515">
                  <c:v>-0.1045510806269109</c:v>
                </c:pt>
                <c:pt idx="1516">
                  <c:v>-0.14512809545213434</c:v>
                </c:pt>
                <c:pt idx="1517">
                  <c:v>-0.17712773564160253</c:v>
                </c:pt>
                <c:pt idx="1518">
                  <c:v>-0.21212815828301584</c:v>
                </c:pt>
                <c:pt idx="1519">
                  <c:v>-0.23173607003270549</c:v>
                </c:pt>
                <c:pt idx="1520">
                  <c:v>-0.24954005995132242</c:v>
                </c:pt>
                <c:pt idx="1521">
                  <c:v>-0.2595085461526761</c:v>
                </c:pt>
                <c:pt idx="1522">
                  <c:v>-0.26683970342509122</c:v>
                </c:pt>
                <c:pt idx="1523">
                  <c:v>-0.26526842093687192</c:v>
                </c:pt>
                <c:pt idx="1524">
                  <c:v>-0.24783603888791514</c:v>
                </c:pt>
                <c:pt idx="1525">
                  <c:v>-0.23045231742723701</c:v>
                </c:pt>
                <c:pt idx="1526">
                  <c:v>-0.19958508487755475</c:v>
                </c:pt>
                <c:pt idx="1527">
                  <c:v>-0.17706589694467847</c:v>
                </c:pt>
                <c:pt idx="1528">
                  <c:v>-0.13361772086244922</c:v>
                </c:pt>
                <c:pt idx="1529">
                  <c:v>-9.4235208598988568E-2</c:v>
                </c:pt>
                <c:pt idx="1530">
                  <c:v>-4.9677741934523151E-2</c:v>
                </c:pt>
                <c:pt idx="1531">
                  <c:v>-8.5468259777516445E-3</c:v>
                </c:pt>
                <c:pt idx="1532">
                  <c:v>4.2651683906686999E-2</c:v>
                </c:pt>
                <c:pt idx="1533">
                  <c:v>8.7536456501005541E-2</c:v>
                </c:pt>
                <c:pt idx="1534">
                  <c:v>0.13673404045811466</c:v>
                </c:pt>
                <c:pt idx="1535">
                  <c:v>0.17526873126521075</c:v>
                </c:pt>
                <c:pt idx="1536">
                  <c:v>0.21624370585464292</c:v>
                </c:pt>
                <c:pt idx="1537">
                  <c:v>0.25598395600226892</c:v>
                </c:pt>
                <c:pt idx="1538">
                  <c:v>0.27651809264772931</c:v>
                </c:pt>
                <c:pt idx="1539">
                  <c:v>0.30608574721002485</c:v>
                </c:pt>
                <c:pt idx="1540">
                  <c:v>0.32112383071991368</c:v>
                </c:pt>
                <c:pt idx="1541">
                  <c:v>0.33980012342705457</c:v>
                </c:pt>
                <c:pt idx="1542">
                  <c:v>0.33601880767749642</c:v>
                </c:pt>
                <c:pt idx="1543">
                  <c:v>0.32884516967446331</c:v>
                </c:pt>
                <c:pt idx="1544">
                  <c:v>0.31761089016852223</c:v>
                </c:pt>
                <c:pt idx="1545">
                  <c:v>0.30015806271969786</c:v>
                </c:pt>
                <c:pt idx="1546">
                  <c:v>0.2779065884614233</c:v>
                </c:pt>
                <c:pt idx="1547">
                  <c:v>0.24302414716555085</c:v>
                </c:pt>
                <c:pt idx="1548">
                  <c:v>0.21207027019243518</c:v>
                </c:pt>
                <c:pt idx="1549">
                  <c:v>0.16468088576159504</c:v>
                </c:pt>
                <c:pt idx="1550">
                  <c:v>0.12982193971964348</c:v>
                </c:pt>
                <c:pt idx="1551">
                  <c:v>7.5199705323536259E-2</c:v>
                </c:pt>
                <c:pt idx="1552">
                  <c:v>3.0282121136155322E-2</c:v>
                </c:pt>
                <c:pt idx="1553">
                  <c:v>-1.7154052499925982E-2</c:v>
                </c:pt>
                <c:pt idx="1554">
                  <c:v>-5.9903904528571063E-2</c:v>
                </c:pt>
                <c:pt idx="1555">
                  <c:v>-0.10455108062733977</c:v>
                </c:pt>
                <c:pt idx="1556">
                  <c:v>-0.14363593154545118</c:v>
                </c:pt>
                <c:pt idx="1557">
                  <c:v>-0.17712773564202694</c:v>
                </c:pt>
                <c:pt idx="1558">
                  <c:v>-0.2098557161789491</c:v>
                </c:pt>
                <c:pt idx="1559">
                  <c:v>-0.23320272171357606</c:v>
                </c:pt>
                <c:pt idx="1560">
                  <c:v>-0.24954005995090484</c:v>
                </c:pt>
                <c:pt idx="1561">
                  <c:v>-0.25950854615309255</c:v>
                </c:pt>
                <c:pt idx="1562">
                  <c:v>-0.26114304137192129</c:v>
                </c:pt>
                <c:pt idx="1563">
                  <c:v>-0.26278372752526813</c:v>
                </c:pt>
                <c:pt idx="1564">
                  <c:v>-0.24893156938884742</c:v>
                </c:pt>
                <c:pt idx="1565">
                  <c:v>-0.23045231742765662</c:v>
                </c:pt>
                <c:pt idx="1566">
                  <c:v>-0.20075472882219872</c:v>
                </c:pt>
                <c:pt idx="1567">
                  <c:v>-0.17743691863465993</c:v>
                </c:pt>
                <c:pt idx="1568">
                  <c:v>-0.13212312702971851</c:v>
                </c:pt>
                <c:pt idx="1569">
                  <c:v>-9.9238176957843177E-2</c:v>
                </c:pt>
                <c:pt idx="1570">
                  <c:v>-4.8861919884694398E-2</c:v>
                </c:pt>
                <c:pt idx="1571">
                  <c:v>-9.3007781746664037E-3</c:v>
                </c:pt>
                <c:pt idx="1572">
                  <c:v>4.1396157035751009E-2</c:v>
                </c:pt>
                <c:pt idx="1573">
                  <c:v>8.9789494457927346E-2</c:v>
                </c:pt>
                <c:pt idx="1574">
                  <c:v>0.13113012900639864</c:v>
                </c:pt>
                <c:pt idx="1575">
                  <c:v>0.17644393194818431</c:v>
                </c:pt>
                <c:pt idx="1576">
                  <c:v>0.21495526847651339</c:v>
                </c:pt>
                <c:pt idx="1577">
                  <c:v>0.25446518180832878</c:v>
                </c:pt>
                <c:pt idx="1578">
                  <c:v>0.27790658846175464</c:v>
                </c:pt>
                <c:pt idx="1579">
                  <c:v>0.304769499414413</c:v>
                </c:pt>
                <c:pt idx="1580">
                  <c:v>0.31761089016845906</c:v>
                </c:pt>
                <c:pt idx="1581">
                  <c:v>0.339800123426649</c:v>
                </c:pt>
                <c:pt idx="1582">
                  <c:v>0.33601880767704595</c:v>
                </c:pt>
                <c:pt idx="1583">
                  <c:v>0.32884516967491501</c:v>
                </c:pt>
                <c:pt idx="1584">
                  <c:v>0.31761089016806876</c:v>
                </c:pt>
                <c:pt idx="1585">
                  <c:v>0.29907904739964153</c:v>
                </c:pt>
                <c:pt idx="1586">
                  <c:v>0.27790658846183752</c:v>
                </c:pt>
                <c:pt idx="1587">
                  <c:v>0.23454319092943859</c:v>
                </c:pt>
                <c:pt idx="1588">
                  <c:v>0.21237727325285849</c:v>
                </c:pt>
                <c:pt idx="1589">
                  <c:v>0.16610611538495471</c:v>
                </c:pt>
                <c:pt idx="1590">
                  <c:v>0.12926121784566905</c:v>
                </c:pt>
                <c:pt idx="1591">
                  <c:v>7.3194628457106239E-2</c:v>
                </c:pt>
                <c:pt idx="1592">
                  <c:v>3.0282121136586349E-2</c:v>
                </c:pt>
                <c:pt idx="1593">
                  <c:v>-1.7970740589134615E-2</c:v>
                </c:pt>
                <c:pt idx="1594">
                  <c:v>-5.513659441267723E-2</c:v>
                </c:pt>
                <c:pt idx="1595">
                  <c:v>-0.10348873361518914</c:v>
                </c:pt>
                <c:pt idx="1596">
                  <c:v>-0.14512809545218089</c:v>
                </c:pt>
                <c:pt idx="1597">
                  <c:v>-0.17712773564155623</c:v>
                </c:pt>
                <c:pt idx="1598">
                  <c:v>-0.20838109246507813</c:v>
                </c:pt>
                <c:pt idx="1599">
                  <c:v>-0.23564596110826039</c:v>
                </c:pt>
                <c:pt idx="1600">
                  <c:v>-0.25045261100405258</c:v>
                </c:pt>
                <c:pt idx="1601">
                  <c:v>-0.25950854615263069</c:v>
                </c:pt>
                <c:pt idx="1602">
                  <c:v>-0.26393192011170341</c:v>
                </c:pt>
                <c:pt idx="1603">
                  <c:v>-0.26435959010297544</c:v>
                </c:pt>
                <c:pt idx="1604">
                  <c:v>-0.24643573322377985</c:v>
                </c:pt>
                <c:pt idx="1605">
                  <c:v>-0.23320272171383721</c:v>
                </c:pt>
                <c:pt idx="1606">
                  <c:v>-0.20241636185387696</c:v>
                </c:pt>
                <c:pt idx="1607">
                  <c:v>-0.1749011038944901</c:v>
                </c:pt>
                <c:pt idx="1608">
                  <c:v>-0.13212312703019258</c:v>
                </c:pt>
                <c:pt idx="1609">
                  <c:v>-9.6799535279626051E-2</c:v>
                </c:pt>
                <c:pt idx="1610">
                  <c:v>-4.7418462893015274E-2</c:v>
                </c:pt>
                <c:pt idx="1611">
                  <c:v>-7.2273981993534898E-3</c:v>
                </c:pt>
                <c:pt idx="1612">
                  <c:v>4.1396157035273155E-2</c:v>
                </c:pt>
                <c:pt idx="1613">
                  <c:v>8.7536456501052406E-2</c:v>
                </c:pt>
                <c:pt idx="1614">
                  <c:v>0.13312312054208233</c:v>
                </c:pt>
                <c:pt idx="1615">
                  <c:v>0.17644393194865507</c:v>
                </c:pt>
                <c:pt idx="1616">
                  <c:v>0.21624370585459701</c:v>
                </c:pt>
                <c:pt idx="1617">
                  <c:v>0.25337127539548243</c:v>
                </c:pt>
                <c:pt idx="1618">
                  <c:v>0.27790658846216892</c:v>
                </c:pt>
                <c:pt idx="1619">
                  <c:v>0.30411115698214791</c:v>
                </c:pt>
                <c:pt idx="1620">
                  <c:v>0.31731298204420777</c:v>
                </c:pt>
                <c:pt idx="1621">
                  <c:v>0.33980012342709881</c:v>
                </c:pt>
                <c:pt idx="1622">
                  <c:v>0.33601880767745207</c:v>
                </c:pt>
                <c:pt idx="1623">
                  <c:v>0.33050610675546083</c:v>
                </c:pt>
                <c:pt idx="1624">
                  <c:v>0.31921905161772895</c:v>
                </c:pt>
                <c:pt idx="1625">
                  <c:v>0.29907904739923002</c:v>
                </c:pt>
                <c:pt idx="1626">
                  <c:v>0.276518092647767</c:v>
                </c:pt>
                <c:pt idx="1627">
                  <c:v>0.24302414716559648</c:v>
                </c:pt>
                <c:pt idx="1628">
                  <c:v>0.21495526847572852</c:v>
                </c:pt>
                <c:pt idx="1629">
                  <c:v>0.16424705182343338</c:v>
                </c:pt>
                <c:pt idx="1630">
                  <c:v>0.1311301290060955</c:v>
                </c:pt>
                <c:pt idx="1631">
                  <c:v>7.3194628456676167E-2</c:v>
                </c:pt>
                <c:pt idx="1632">
                  <c:v>3.02821211361083E-2</c:v>
                </c:pt>
                <c:pt idx="1633">
                  <c:v>-2.0169455092045326E-2</c:v>
                </c:pt>
                <c:pt idx="1634">
                  <c:v>-5.6955853838319678E-2</c:v>
                </c:pt>
                <c:pt idx="1635">
                  <c:v>-0.10611313860569535</c:v>
                </c:pt>
                <c:pt idx="1636">
                  <c:v>-0.14512809545175423</c:v>
                </c:pt>
                <c:pt idx="1637">
                  <c:v>-0.1751485518211002</c:v>
                </c:pt>
                <c:pt idx="1638">
                  <c:v>-0.20985571617899509</c:v>
                </c:pt>
                <c:pt idx="1639">
                  <c:v>-0.23460776534267039</c:v>
                </c:pt>
                <c:pt idx="1640">
                  <c:v>-0.24954005995095038</c:v>
                </c:pt>
                <c:pt idx="1641">
                  <c:v>-0.25950854615304714</c:v>
                </c:pt>
                <c:pt idx="1642">
                  <c:v>-0.26205269918041352</c:v>
                </c:pt>
                <c:pt idx="1643">
                  <c:v>-0.26278372752522278</c:v>
                </c:pt>
                <c:pt idx="1644">
                  <c:v>-0.24643573322336193</c:v>
                </c:pt>
                <c:pt idx="1645">
                  <c:v>-0.23320272171425654</c:v>
                </c:pt>
                <c:pt idx="1646">
                  <c:v>-0.20413892147446586</c:v>
                </c:pt>
                <c:pt idx="1647">
                  <c:v>-0.17490110389491467</c:v>
                </c:pt>
                <c:pt idx="1648">
                  <c:v>-0.13411585145439039</c:v>
                </c:pt>
                <c:pt idx="1649">
                  <c:v>-9.7612481145385954E-2</c:v>
                </c:pt>
                <c:pt idx="1650">
                  <c:v>-4.8861919884741381E-2</c:v>
                </c:pt>
                <c:pt idx="1651">
                  <c:v>-8.5468259781358146E-3</c:v>
                </c:pt>
                <c:pt idx="1652">
                  <c:v>4.2651683907070831E-2</c:v>
                </c:pt>
                <c:pt idx="1653">
                  <c:v>8.5408175884182438E-2</c:v>
                </c:pt>
                <c:pt idx="1654">
                  <c:v>0.13113012900635199</c:v>
                </c:pt>
                <c:pt idx="1655">
                  <c:v>0.17669131063294075</c:v>
                </c:pt>
                <c:pt idx="1656">
                  <c:v>0.21495526847646743</c:v>
                </c:pt>
                <c:pt idx="1657">
                  <c:v>0.2544651818083743</c:v>
                </c:pt>
                <c:pt idx="1658">
                  <c:v>0.27651809264809851</c:v>
                </c:pt>
                <c:pt idx="1659">
                  <c:v>0.30411115698260349</c:v>
                </c:pt>
                <c:pt idx="1660">
                  <c:v>0.32029064914484295</c:v>
                </c:pt>
                <c:pt idx="1661">
                  <c:v>0.33980012342669325</c:v>
                </c:pt>
                <c:pt idx="1662">
                  <c:v>0.33601880767700165</c:v>
                </c:pt>
                <c:pt idx="1663">
                  <c:v>0.332521583187112</c:v>
                </c:pt>
                <c:pt idx="1664">
                  <c:v>0.3211238307198877</c:v>
                </c:pt>
                <c:pt idx="1665">
                  <c:v>0.30123669410748788</c:v>
                </c:pt>
                <c:pt idx="1666">
                  <c:v>0.27790658846179234</c:v>
                </c:pt>
                <c:pt idx="1667">
                  <c:v>0.24107331584428418</c:v>
                </c:pt>
                <c:pt idx="1668">
                  <c:v>0.21207027019281063</c:v>
                </c:pt>
                <c:pt idx="1669">
                  <c:v>0.16610611538410422</c:v>
                </c:pt>
                <c:pt idx="1670">
                  <c:v>0.12745416709016877</c:v>
                </c:pt>
                <c:pt idx="1671">
                  <c:v>7.639007639537039E-2</c:v>
                </c:pt>
                <c:pt idx="1672">
                  <c:v>3.0282121136539331E-2</c:v>
                </c:pt>
                <c:pt idx="1673">
                  <c:v>-1.9289980400479561E-2</c:v>
                </c:pt>
                <c:pt idx="1674">
                  <c:v>-5.8712200812928085E-2</c:v>
                </c:pt>
                <c:pt idx="1675">
                  <c:v>-0.10730012776848172</c:v>
                </c:pt>
                <c:pt idx="1676">
                  <c:v>-0.14264097394210165</c:v>
                </c:pt>
                <c:pt idx="1677">
                  <c:v>-0.17712773564150994</c:v>
                </c:pt>
                <c:pt idx="1678">
                  <c:v>-0.21059284929468938</c:v>
                </c:pt>
                <c:pt idx="1679">
                  <c:v>-0.23460776534220545</c:v>
                </c:pt>
                <c:pt idx="1680">
                  <c:v>-0.25081756917948445</c:v>
                </c:pt>
                <c:pt idx="1681">
                  <c:v>-0.25950854615258523</c:v>
                </c:pt>
                <c:pt idx="1682">
                  <c:v>-0.26393192011174882</c:v>
                </c:pt>
                <c:pt idx="1683">
                  <c:v>-0.26278372752476131</c:v>
                </c:pt>
                <c:pt idx="1684">
                  <c:v>-0.24643573322382545</c:v>
                </c:pt>
                <c:pt idx="1685">
                  <c:v>-0.23589020343612893</c:v>
                </c:pt>
                <c:pt idx="1686">
                  <c:v>-0.19958508487764695</c:v>
                </c:pt>
                <c:pt idx="1687">
                  <c:v>-0.17793157498440007</c:v>
                </c:pt>
                <c:pt idx="1688">
                  <c:v>-0.13411585145396307</c:v>
                </c:pt>
                <c:pt idx="1689">
                  <c:v>-9.6799535279579241E-2</c:v>
                </c:pt>
                <c:pt idx="1690">
                  <c:v>-4.465679353269246E-2</c:v>
                </c:pt>
                <c:pt idx="1691">
                  <c:v>-6.4734336725428181E-3</c:v>
                </c:pt>
                <c:pt idx="1692">
                  <c:v>4.3844372079483433E-2</c:v>
                </c:pt>
                <c:pt idx="1693">
                  <c:v>8.540817588465896E-2</c:v>
                </c:pt>
                <c:pt idx="1694">
                  <c:v>0.13113012900677951</c:v>
                </c:pt>
                <c:pt idx="1695">
                  <c:v>0.18083323227553325</c:v>
                </c:pt>
                <c:pt idx="1696">
                  <c:v>0.21292982591998771</c:v>
                </c:pt>
                <c:pt idx="1697">
                  <c:v>0.25160818953643765</c:v>
                </c:pt>
                <c:pt idx="1698">
                  <c:v>0.27790658846212374</c:v>
                </c:pt>
                <c:pt idx="1699">
                  <c:v>0.30608574721011439</c:v>
                </c:pt>
                <c:pt idx="1700">
                  <c:v>0.32029064914525146</c:v>
                </c:pt>
                <c:pt idx="1701">
                  <c:v>0.33980012342714305</c:v>
                </c:pt>
                <c:pt idx="1702">
                  <c:v>0.33459814187417203</c:v>
                </c:pt>
                <c:pt idx="1703">
                  <c:v>0.33050610675550524</c:v>
                </c:pt>
                <c:pt idx="1704">
                  <c:v>0.32938254892104019</c:v>
                </c:pt>
                <c:pt idx="1705">
                  <c:v>0.29949871000155343</c:v>
                </c:pt>
                <c:pt idx="1706">
                  <c:v>0.27651809264859584</c:v>
                </c:pt>
                <c:pt idx="1707">
                  <c:v>0.24107331584386565</c:v>
                </c:pt>
                <c:pt idx="1708">
                  <c:v>0.2129298259196698</c:v>
                </c:pt>
                <c:pt idx="1709">
                  <c:v>0.16424705182258265</c:v>
                </c:pt>
                <c:pt idx="1710">
                  <c:v>0.12745416709059648</c:v>
                </c:pt>
                <c:pt idx="1711">
                  <c:v>7.808146865200509E-2</c:v>
                </c:pt>
                <c:pt idx="1712">
                  <c:v>3.0282121136061279E-2</c:v>
                </c:pt>
                <c:pt idx="1713">
                  <c:v>-1.7154052499831911E-2</c:v>
                </c:pt>
                <c:pt idx="1714">
                  <c:v>-6.1785367485045893E-2</c:v>
                </c:pt>
                <c:pt idx="1715">
                  <c:v>-0.1045510806272462</c:v>
                </c:pt>
                <c:pt idx="1716">
                  <c:v>-0.14264097394167485</c:v>
                </c:pt>
                <c:pt idx="1717">
                  <c:v>-0.17712773564193432</c:v>
                </c:pt>
                <c:pt idx="1718">
                  <c:v>-0.21924508323003425</c:v>
                </c:pt>
                <c:pt idx="1719">
                  <c:v>-0.2328361083780674</c:v>
                </c:pt>
                <c:pt idx="1720">
                  <c:v>-0.25252023516502592</c:v>
                </c:pt>
                <c:pt idx="1721">
                  <c:v>-0.25950854615300173</c:v>
                </c:pt>
                <c:pt idx="1722">
                  <c:v>-0.26393192011133287</c:v>
                </c:pt>
                <c:pt idx="1723">
                  <c:v>-0.26435959010246879</c:v>
                </c:pt>
                <c:pt idx="1724">
                  <c:v>-0.24893156938893854</c:v>
                </c:pt>
                <c:pt idx="1725">
                  <c:v>-0.23045231742756508</c:v>
                </c:pt>
                <c:pt idx="1726">
                  <c:v>-0.20241636185350073</c:v>
                </c:pt>
                <c:pt idx="1727">
                  <c:v>-0.17564341446876483</c:v>
                </c:pt>
                <c:pt idx="1728">
                  <c:v>-0.13212312702981177</c:v>
                </c:pt>
                <c:pt idx="1729">
                  <c:v>-9.7612481145339144E-2</c:v>
                </c:pt>
                <c:pt idx="1730">
                  <c:v>-4.8861919884788371E-2</c:v>
                </c:pt>
                <c:pt idx="1731">
                  <c:v>-8.5468259780887741E-3</c:v>
                </c:pt>
                <c:pt idx="1732">
                  <c:v>4.2651683907023834E-2</c:v>
                </c:pt>
                <c:pt idx="1733">
                  <c:v>8.753645650157571E-2</c:v>
                </c:pt>
                <c:pt idx="1734">
                  <c:v>0.13673404045754767</c:v>
                </c:pt>
                <c:pt idx="1735">
                  <c:v>0.1764439319482769</c:v>
                </c:pt>
                <c:pt idx="1736">
                  <c:v>0.21495526847642149</c:v>
                </c:pt>
                <c:pt idx="1737">
                  <c:v>0.25446518180841976</c:v>
                </c:pt>
                <c:pt idx="1738">
                  <c:v>0.27790658846166427</c:v>
                </c:pt>
                <c:pt idx="1739">
                  <c:v>0.30411115698264835</c:v>
                </c:pt>
                <c:pt idx="1740">
                  <c:v>0.31921905161762121</c:v>
                </c:pt>
                <c:pt idx="1741">
                  <c:v>0.33980012342673749</c:v>
                </c:pt>
                <c:pt idx="1742">
                  <c:v>0.33601880767781395</c:v>
                </c:pt>
                <c:pt idx="1743">
                  <c:v>0.32884516967500382</c:v>
                </c:pt>
                <c:pt idx="1744">
                  <c:v>0.31618064580813515</c:v>
                </c:pt>
                <c:pt idx="1745">
                  <c:v>0.30123669410753273</c:v>
                </c:pt>
                <c:pt idx="1746">
                  <c:v>0.27790658846174715</c:v>
                </c:pt>
                <c:pt idx="1747">
                  <c:v>0.24430384679325734</c:v>
                </c:pt>
                <c:pt idx="1748">
                  <c:v>0.21207027019276464</c:v>
                </c:pt>
                <c:pt idx="1749">
                  <c:v>0.16424705182305444</c:v>
                </c:pt>
                <c:pt idx="1750">
                  <c:v>0.12982193971997777</c:v>
                </c:pt>
                <c:pt idx="1751">
                  <c:v>7.3194628456293015E-2</c:v>
                </c:pt>
                <c:pt idx="1752">
                  <c:v>3.0282121136492309E-2</c:v>
                </c:pt>
                <c:pt idx="1753">
                  <c:v>-1.4578271504677732E-2</c:v>
                </c:pt>
                <c:pt idx="1754">
                  <c:v>-5.8712200812975048E-2</c:v>
                </c:pt>
                <c:pt idx="1755">
                  <c:v>-0.10455108062767506</c:v>
                </c:pt>
                <c:pt idx="1756">
                  <c:v>-0.14363593154601759</c:v>
                </c:pt>
                <c:pt idx="1757">
                  <c:v>-0.17712773564146364</c:v>
                </c:pt>
                <c:pt idx="1758">
                  <c:v>-0.21212815828315376</c:v>
                </c:pt>
                <c:pt idx="1759">
                  <c:v>-0.23460776534215974</c:v>
                </c:pt>
                <c:pt idx="1760">
                  <c:v>-0.25045261100414368</c:v>
                </c:pt>
                <c:pt idx="1761">
                  <c:v>-0.25950854615253982</c:v>
                </c:pt>
                <c:pt idx="1762">
                  <c:v>-0.26393192011179417</c:v>
                </c:pt>
                <c:pt idx="1763">
                  <c:v>-0.26435959010288468</c:v>
                </c:pt>
                <c:pt idx="1764">
                  <c:v>-0.24661841103782578</c:v>
                </c:pt>
                <c:pt idx="1765">
                  <c:v>-0.23045231742709968</c:v>
                </c:pt>
                <c:pt idx="1766">
                  <c:v>-0.20241636185396911</c:v>
                </c:pt>
                <c:pt idx="1767">
                  <c:v>-0.17743691863409666</c:v>
                </c:pt>
                <c:pt idx="1768">
                  <c:v>-0.13361772086258908</c:v>
                </c:pt>
                <c:pt idx="1769">
                  <c:v>-9.7612481145768301E-2</c:v>
                </c:pt>
                <c:pt idx="1770">
                  <c:v>-4.886191988435766E-2</c:v>
                </c:pt>
                <c:pt idx="1771">
                  <c:v>-9.3007781750035316E-3</c:v>
                </c:pt>
                <c:pt idx="1772">
                  <c:v>4.2651683906546001E-2</c:v>
                </c:pt>
                <c:pt idx="1773">
                  <c:v>8.8412691782369254E-2</c:v>
                </c:pt>
                <c:pt idx="1774">
                  <c:v>0.12689327191228447</c:v>
                </c:pt>
                <c:pt idx="1775">
                  <c:v>0.1752687312653497</c:v>
                </c:pt>
                <c:pt idx="1776">
                  <c:v>0.21624370585450514</c:v>
                </c:pt>
                <c:pt idx="1777">
                  <c:v>0.25762352259015459</c:v>
                </c:pt>
                <c:pt idx="1778">
                  <c:v>0.2756122405988739</c:v>
                </c:pt>
                <c:pt idx="1779">
                  <c:v>0.30411115698223751</c:v>
                </c:pt>
                <c:pt idx="1780">
                  <c:v>0.31761089016877875</c:v>
                </c:pt>
                <c:pt idx="1781">
                  <c:v>0.3398001234271873</c:v>
                </c:pt>
                <c:pt idx="1782">
                  <c:v>0.33779356504822949</c:v>
                </c:pt>
                <c:pt idx="1783">
                  <c:v>0.32884516967459659</c:v>
                </c:pt>
                <c:pt idx="1784">
                  <c:v>0.31761089016838839</c:v>
                </c:pt>
                <c:pt idx="1785">
                  <c:v>0.29907904739931979</c:v>
                </c:pt>
                <c:pt idx="1786">
                  <c:v>0.27790658846216137</c:v>
                </c:pt>
                <c:pt idx="1787">
                  <c:v>0.24302414716480553</c:v>
                </c:pt>
                <c:pt idx="1788">
                  <c:v>0.21041209275643746</c:v>
                </c:pt>
                <c:pt idx="1789">
                  <c:v>0.16468088576173423</c:v>
                </c:pt>
                <c:pt idx="1790">
                  <c:v>0.12982193972040534</c:v>
                </c:pt>
                <c:pt idx="1791">
                  <c:v>7.6390076394987336E-2</c:v>
                </c:pt>
                <c:pt idx="1792">
                  <c:v>3.0282121136014261E-2</c:v>
                </c:pt>
                <c:pt idx="1793">
                  <c:v>-1.7970740588562354E-2</c:v>
                </c:pt>
                <c:pt idx="1794">
                  <c:v>-5.8712200813452492E-2</c:v>
                </c:pt>
                <c:pt idx="1795">
                  <c:v>-0.10455108062719941</c:v>
                </c:pt>
                <c:pt idx="1796">
                  <c:v>-0.14512809545184732</c:v>
                </c:pt>
                <c:pt idx="1797">
                  <c:v>-0.17712773564188802</c:v>
                </c:pt>
                <c:pt idx="1798">
                  <c:v>-0.20985571617908708</c:v>
                </c:pt>
                <c:pt idx="1799">
                  <c:v>-0.23460776534257893</c:v>
                </c:pt>
                <c:pt idx="1800">
                  <c:v>-0.2504526110046067</c:v>
                </c:pt>
                <c:pt idx="1801">
                  <c:v>-0.25950854615295627</c:v>
                </c:pt>
                <c:pt idx="1802">
                  <c:v>-0.26217396931859177</c:v>
                </c:pt>
                <c:pt idx="1803">
                  <c:v>-0.26435959010242344</c:v>
                </c:pt>
                <c:pt idx="1804">
                  <c:v>-0.24783603888763409</c:v>
                </c:pt>
                <c:pt idx="1805">
                  <c:v>-0.23320272171416503</c:v>
                </c:pt>
                <c:pt idx="1806">
                  <c:v>-0.20241636185354681</c:v>
                </c:pt>
                <c:pt idx="1807">
                  <c:v>-0.17564341446961387</c:v>
                </c:pt>
                <c:pt idx="1808">
                  <c:v>-0.13062823275532176</c:v>
                </c:pt>
                <c:pt idx="1809">
                  <c:v>-9.6799535279056395E-2</c:v>
                </c:pt>
                <c:pt idx="1810">
                  <c:v>-4.5974906872336262E-2</c:v>
                </c:pt>
                <c:pt idx="1811">
                  <c:v>-7.2273981996906229E-3</c:v>
                </c:pt>
                <c:pt idx="1812">
                  <c:v>4.265168390697683E-2</c:v>
                </c:pt>
                <c:pt idx="1813">
                  <c:v>8.7536456501622562E-2</c:v>
                </c:pt>
                <c:pt idx="1814">
                  <c:v>0.13474203027186768</c:v>
                </c:pt>
                <c:pt idx="1815">
                  <c:v>0.1764439319483232</c:v>
                </c:pt>
                <c:pt idx="1816">
                  <c:v>0.21624370585492617</c:v>
                </c:pt>
                <c:pt idx="1817">
                  <c:v>0.25446518180758571</c:v>
                </c:pt>
                <c:pt idx="1818">
                  <c:v>0.27790658846161909</c:v>
                </c:pt>
                <c:pt idx="1819">
                  <c:v>0.30608574720974863</c:v>
                </c:pt>
                <c:pt idx="1820">
                  <c:v>0.31921905161843855</c:v>
                </c:pt>
                <c:pt idx="1821">
                  <c:v>0.33980012342678173</c:v>
                </c:pt>
                <c:pt idx="1822">
                  <c:v>0.33601880767776965</c:v>
                </c:pt>
                <c:pt idx="1823">
                  <c:v>0.32884516967504823</c:v>
                </c:pt>
                <c:pt idx="1824">
                  <c:v>0.31921905161804842</c:v>
                </c:pt>
                <c:pt idx="1825">
                  <c:v>0.29949871000205458</c:v>
                </c:pt>
                <c:pt idx="1826">
                  <c:v>0.27790658846170196</c:v>
                </c:pt>
                <c:pt idx="1827">
                  <c:v>0.24302414716526946</c:v>
                </c:pt>
                <c:pt idx="1828">
                  <c:v>0.2129298259200452</c:v>
                </c:pt>
                <c:pt idx="1829">
                  <c:v>0.16424705182310081</c:v>
                </c:pt>
                <c:pt idx="1830">
                  <c:v>0.12982193971993111</c:v>
                </c:pt>
                <c:pt idx="1831">
                  <c:v>7.6390076395464204E-2</c:v>
                </c:pt>
                <c:pt idx="1832">
                  <c:v>3.0282121136445288E-2</c:v>
                </c:pt>
                <c:pt idx="1833">
                  <c:v>-1.7970740588993513E-2</c:v>
                </c:pt>
                <c:pt idx="1834">
                  <c:v>-5.8712200813022003E-2</c:v>
                </c:pt>
                <c:pt idx="1835">
                  <c:v>-0.10455108062762827</c:v>
                </c:pt>
                <c:pt idx="1836">
                  <c:v>-0.14512809545232053</c:v>
                </c:pt>
                <c:pt idx="1837">
                  <c:v>-0.17712773564231243</c:v>
                </c:pt>
                <c:pt idx="1838">
                  <c:v>-0.21065427165614603</c:v>
                </c:pt>
                <c:pt idx="1839">
                  <c:v>-0.23320272171385817</c:v>
                </c:pt>
                <c:pt idx="1840">
                  <c:v>-0.24954005995062392</c:v>
                </c:pt>
                <c:pt idx="1841">
                  <c:v>-0.25950854615249441</c:v>
                </c:pt>
                <c:pt idx="1842">
                  <c:v>-0.26393192011183952</c:v>
                </c:pt>
                <c:pt idx="1843">
                  <c:v>-0.26278372752554807</c:v>
                </c:pt>
                <c:pt idx="1844">
                  <c:v>-0.23912150996251347</c:v>
                </c:pt>
                <c:pt idx="1845">
                  <c:v>-0.23045231742705391</c:v>
                </c:pt>
                <c:pt idx="1846">
                  <c:v>-0.20241636185401518</c:v>
                </c:pt>
                <c:pt idx="1847">
                  <c:v>-0.17490110389435115</c:v>
                </c:pt>
                <c:pt idx="1848">
                  <c:v>-0.13548553547834705</c:v>
                </c:pt>
                <c:pt idx="1849">
                  <c:v>-9.8988087039771355E-2</c:v>
                </c:pt>
                <c:pt idx="1850">
                  <c:v>-4.5974906872814025E-2</c:v>
                </c:pt>
                <c:pt idx="1851">
                  <c:v>-7.2273981992123666E-3</c:v>
                </c:pt>
                <c:pt idx="1852">
                  <c:v>4.139615703513215E-2</c:v>
                </c:pt>
                <c:pt idx="1853">
                  <c:v>8.540817588384654E-2</c:v>
                </c:pt>
                <c:pt idx="1854">
                  <c:v>0.13474203027229498</c:v>
                </c:pt>
                <c:pt idx="1855">
                  <c:v>0.17805169347644662</c:v>
                </c:pt>
                <c:pt idx="1856">
                  <c:v>0.21292982591989579</c:v>
                </c:pt>
                <c:pt idx="1857">
                  <c:v>0.25337127539561893</c:v>
                </c:pt>
                <c:pt idx="1858">
                  <c:v>0.27790658846203337</c:v>
                </c:pt>
                <c:pt idx="1859">
                  <c:v>0.30608574721020398</c:v>
                </c:pt>
                <c:pt idx="1860">
                  <c:v>0.3211238307205968</c:v>
                </c:pt>
                <c:pt idx="1861">
                  <c:v>0.33980012342723154</c:v>
                </c:pt>
                <c:pt idx="1862">
                  <c:v>0.33601880767731918</c:v>
                </c:pt>
                <c:pt idx="1863">
                  <c:v>0.33050610675473563</c:v>
                </c:pt>
                <c:pt idx="1864">
                  <c:v>0.3202906491447724</c:v>
                </c:pt>
                <c:pt idx="1865">
                  <c:v>0.29907904739936469</c:v>
                </c:pt>
                <c:pt idx="1866">
                  <c:v>0.27790658846211619</c:v>
                </c:pt>
                <c:pt idx="1867">
                  <c:v>0.24107331584395697</c:v>
                </c:pt>
                <c:pt idx="1868">
                  <c:v>0.21041209275639147</c:v>
                </c:pt>
                <c:pt idx="1869">
                  <c:v>0.16424705182267546</c:v>
                </c:pt>
                <c:pt idx="1870">
                  <c:v>0.12745416709050317</c:v>
                </c:pt>
                <c:pt idx="1871">
                  <c:v>7.6390076395034243E-2</c:v>
                </c:pt>
                <c:pt idx="1872">
                  <c:v>3.028212113596724E-2</c:v>
                </c:pt>
                <c:pt idx="1873">
                  <c:v>-1.7970740588515319E-2</c:v>
                </c:pt>
                <c:pt idx="1874">
                  <c:v>-5.8712200813499447E-2</c:v>
                </c:pt>
                <c:pt idx="1875">
                  <c:v>-0.10811219024069092</c:v>
                </c:pt>
                <c:pt idx="1876">
                  <c:v>-0.14114826755119436</c:v>
                </c:pt>
                <c:pt idx="1877">
                  <c:v>-0.17712773564184173</c:v>
                </c:pt>
                <c:pt idx="1878">
                  <c:v>-0.2121281582836671</c:v>
                </c:pt>
                <c:pt idx="1879">
                  <c:v>-0.23460776534253319</c:v>
                </c:pt>
                <c:pt idx="1880">
                  <c:v>-0.2504526110037717</c:v>
                </c:pt>
                <c:pt idx="1881">
                  <c:v>-0.26593474717317855</c:v>
                </c:pt>
                <c:pt idx="1882">
                  <c:v>-0.26568899461574502</c:v>
                </c:pt>
                <c:pt idx="1883">
                  <c:v>-0.26435959010237808</c:v>
                </c:pt>
                <c:pt idx="1884">
                  <c:v>-0.24643573322349871</c:v>
                </c:pt>
                <c:pt idx="1885">
                  <c:v>-0.2337525795572622</c:v>
                </c:pt>
                <c:pt idx="1886">
                  <c:v>-0.20413892147460402</c:v>
                </c:pt>
                <c:pt idx="1887">
                  <c:v>-0.17706589694491767</c:v>
                </c:pt>
                <c:pt idx="1888">
                  <c:v>-0.13411585145362898</c:v>
                </c:pt>
                <c:pt idx="1889">
                  <c:v>-9.7612481145245497E-2</c:v>
                </c:pt>
                <c:pt idx="1890">
                  <c:v>-4.5974906872383259E-2</c:v>
                </c:pt>
                <c:pt idx="1891">
                  <c:v>-9.3007781753876983E-3</c:v>
                </c:pt>
                <c:pt idx="1892">
                  <c:v>4.1396157035563007E-2</c:v>
                </c:pt>
                <c:pt idx="1893">
                  <c:v>8.7536456501669427E-2</c:v>
                </c:pt>
                <c:pt idx="1894">
                  <c:v>0.13474203027182108</c:v>
                </c:pt>
                <c:pt idx="1895">
                  <c:v>0.17805169347602229</c:v>
                </c:pt>
                <c:pt idx="1896">
                  <c:v>0.21292982591942849</c:v>
                </c:pt>
                <c:pt idx="1897">
                  <c:v>0.25337127539608162</c:v>
                </c:pt>
                <c:pt idx="1898">
                  <c:v>0.2779065884615739</c:v>
                </c:pt>
                <c:pt idx="1899">
                  <c:v>0.30835788714272011</c:v>
                </c:pt>
                <c:pt idx="1900">
                  <c:v>0.31921905161839392</c:v>
                </c:pt>
                <c:pt idx="1901">
                  <c:v>0.33980012342682597</c:v>
                </c:pt>
                <c:pt idx="1902">
                  <c:v>0.33459814187448977</c:v>
                </c:pt>
                <c:pt idx="1903">
                  <c:v>0.3288451696750927</c:v>
                </c:pt>
                <c:pt idx="1904">
                  <c:v>0.31921905161800385</c:v>
                </c:pt>
                <c:pt idx="1905">
                  <c:v>0.30123669410762244</c:v>
                </c:pt>
                <c:pt idx="1906">
                  <c:v>0.27561224059932615</c:v>
                </c:pt>
                <c:pt idx="1907">
                  <c:v>0.24107331584353847</c:v>
                </c:pt>
                <c:pt idx="1908">
                  <c:v>0.21041209275681305</c:v>
                </c:pt>
                <c:pt idx="1909">
                  <c:v>0.16257339546878147</c:v>
                </c:pt>
                <c:pt idx="1910">
                  <c:v>0.12944812973913125</c:v>
                </c:pt>
                <c:pt idx="1911">
                  <c:v>7.808146865166897E-2</c:v>
                </c:pt>
                <c:pt idx="1912">
                  <c:v>3.0282121136398266E-2</c:v>
                </c:pt>
                <c:pt idx="1913">
                  <c:v>-1.7970740588946477E-2</c:v>
                </c:pt>
                <c:pt idx="1914">
                  <c:v>-6.4920647941469845E-2</c:v>
                </c:pt>
                <c:pt idx="1915">
                  <c:v>-0.1073001277683414</c:v>
                </c:pt>
                <c:pt idx="1916">
                  <c:v>-0.14264097394224134</c:v>
                </c:pt>
                <c:pt idx="1917">
                  <c:v>-0.18003336141399404</c:v>
                </c:pt>
                <c:pt idx="1918">
                  <c:v>-0.21212815828324569</c:v>
                </c:pt>
                <c:pt idx="1919">
                  <c:v>-0.23460776534206829</c:v>
                </c:pt>
                <c:pt idx="1920">
                  <c:v>-0.24954005995066947</c:v>
                </c:pt>
                <c:pt idx="1921">
                  <c:v>-0.25950854615244895</c:v>
                </c:pt>
                <c:pt idx="1922">
                  <c:v>-0.26393192011188493</c:v>
                </c:pt>
                <c:pt idx="1923">
                  <c:v>-0.26605588375862033</c:v>
                </c:pt>
                <c:pt idx="1924">
                  <c:v>-0.24783603888726188</c:v>
                </c:pt>
                <c:pt idx="1925">
                  <c:v>-0.2315527014521383</c:v>
                </c:pt>
                <c:pt idx="1926">
                  <c:v>-0.20241636185406123</c:v>
                </c:pt>
                <c:pt idx="1927">
                  <c:v>-0.17793157498426118</c:v>
                </c:pt>
                <c:pt idx="1928">
                  <c:v>-0.13361772086268231</c:v>
                </c:pt>
                <c:pt idx="1929">
                  <c:v>-9.5486178842306285E-2</c:v>
                </c:pt>
                <c:pt idx="1930">
                  <c:v>-5.0870037466663055E-2</c:v>
                </c:pt>
                <c:pt idx="1931">
                  <c:v>-9.3007781749094506E-3</c:v>
                </c:pt>
                <c:pt idx="1932">
                  <c:v>4.2651683906452E-2</c:v>
                </c:pt>
                <c:pt idx="1933">
                  <c:v>8.5408175883893406E-2</c:v>
                </c:pt>
                <c:pt idx="1934">
                  <c:v>0.13673404045788165</c:v>
                </c:pt>
                <c:pt idx="1935">
                  <c:v>0.17526873126544232</c:v>
                </c:pt>
                <c:pt idx="1936">
                  <c:v>0.21292982591984982</c:v>
                </c:pt>
                <c:pt idx="1937">
                  <c:v>0.25337127539566445</c:v>
                </c:pt>
                <c:pt idx="1938">
                  <c:v>0.273981090513432</c:v>
                </c:pt>
                <c:pt idx="1939">
                  <c:v>0.30411115698232716</c:v>
                </c:pt>
                <c:pt idx="1940">
                  <c:v>0.31761089016868954</c:v>
                </c:pt>
                <c:pt idx="1941">
                  <c:v>0.33980012342642041</c:v>
                </c:pt>
                <c:pt idx="1942">
                  <c:v>0.33601880767727488</c:v>
                </c:pt>
                <c:pt idx="1943">
                  <c:v>0.32884516967468547</c:v>
                </c:pt>
                <c:pt idx="1944">
                  <c:v>0.31921905161841252</c:v>
                </c:pt>
                <c:pt idx="1945">
                  <c:v>0.30123669410721121</c:v>
                </c:pt>
                <c:pt idx="1946">
                  <c:v>0.277906588462071</c:v>
                </c:pt>
                <c:pt idx="1947">
                  <c:v>0.24302414716489679</c:v>
                </c:pt>
                <c:pt idx="1948">
                  <c:v>0.20998209586030886</c:v>
                </c:pt>
                <c:pt idx="1949">
                  <c:v>0.15965888039200615</c:v>
                </c:pt>
                <c:pt idx="1950">
                  <c:v>0.12745416709045651</c:v>
                </c:pt>
                <c:pt idx="1951">
                  <c:v>7.4009227078229461E-2</c:v>
                </c:pt>
                <c:pt idx="1952">
                  <c:v>3.0282121135920218E-2</c:v>
                </c:pt>
                <c:pt idx="1953">
                  <c:v>-1.7970740589377632E-2</c:v>
                </c:pt>
                <c:pt idx="1954">
                  <c:v>-5.871220081354641E-2</c:v>
                </c:pt>
                <c:pt idx="1955">
                  <c:v>-0.10611313860641261</c:v>
                </c:pt>
                <c:pt idx="1956">
                  <c:v>-0.14363593154568394</c:v>
                </c:pt>
                <c:pt idx="1957">
                  <c:v>-0.18133111377662758</c:v>
                </c:pt>
                <c:pt idx="1958">
                  <c:v>-0.21212815828371306</c:v>
                </c:pt>
                <c:pt idx="1959">
                  <c:v>-0.23656179296364949</c:v>
                </c:pt>
                <c:pt idx="1960">
                  <c:v>-0.2495400599511326</c:v>
                </c:pt>
                <c:pt idx="1961">
                  <c:v>-0.25695911554375356</c:v>
                </c:pt>
                <c:pt idx="1962">
                  <c:v>-0.26544669182447556</c:v>
                </c:pt>
                <c:pt idx="1963">
                  <c:v>-0.26526842093706088</c:v>
                </c:pt>
                <c:pt idx="1964">
                  <c:v>-0.24893156938907524</c:v>
                </c:pt>
                <c:pt idx="1965">
                  <c:v>-0.23253057198559471</c:v>
                </c:pt>
                <c:pt idx="1966">
                  <c:v>-0.20241636185363893</c:v>
                </c:pt>
                <c:pt idx="1967">
                  <c:v>-0.17564341446952125</c:v>
                </c:pt>
                <c:pt idx="1968">
                  <c:v>-0.13212312702995166</c:v>
                </c:pt>
                <c:pt idx="1969">
                  <c:v>-9.7612481145198687E-2</c:v>
                </c:pt>
                <c:pt idx="1970">
                  <c:v>-4.5974906872430249E-2</c:v>
                </c:pt>
                <c:pt idx="1971">
                  <c:v>-9.3007781753406578E-3</c:v>
                </c:pt>
                <c:pt idx="1972">
                  <c:v>3.9889438675897157E-2</c:v>
                </c:pt>
                <c:pt idx="1973">
                  <c:v>8.7536456500810281E-2</c:v>
                </c:pt>
                <c:pt idx="1974">
                  <c:v>0.13312312054232323</c:v>
                </c:pt>
                <c:pt idx="1975">
                  <c:v>0.17384578586519692</c:v>
                </c:pt>
                <c:pt idx="1976">
                  <c:v>0.21624370585483432</c:v>
                </c:pt>
                <c:pt idx="1977">
                  <c:v>0.25446518180767669</c:v>
                </c:pt>
                <c:pt idx="1978">
                  <c:v>0.2779065884624024</c:v>
                </c:pt>
                <c:pt idx="1979">
                  <c:v>0.30411115698191638</c:v>
                </c:pt>
                <c:pt idx="1980">
                  <c:v>0.31761089016823602</c:v>
                </c:pt>
                <c:pt idx="1981">
                  <c:v>0.33980012342687022</c:v>
                </c:pt>
                <c:pt idx="1982">
                  <c:v>0.336018807677681</c:v>
                </c:pt>
                <c:pt idx="1983">
                  <c:v>0.32884516967427818</c:v>
                </c:pt>
                <c:pt idx="1984">
                  <c:v>0.31761089016870808</c:v>
                </c:pt>
                <c:pt idx="1985">
                  <c:v>0.2990790473989981</c:v>
                </c:pt>
                <c:pt idx="1986">
                  <c:v>0.27790658846161159</c:v>
                </c:pt>
                <c:pt idx="1987">
                  <c:v>0.24302414716536072</c:v>
                </c:pt>
                <c:pt idx="1988">
                  <c:v>0.21041209275676706</c:v>
                </c:pt>
                <c:pt idx="1989">
                  <c:v>0.16424705182319363</c:v>
                </c:pt>
                <c:pt idx="1990">
                  <c:v>0.12944812973908462</c:v>
                </c:pt>
                <c:pt idx="1991">
                  <c:v>7.6390076394651174E-2</c:v>
                </c:pt>
                <c:pt idx="1992">
                  <c:v>3.0282121136351248E-2</c:v>
                </c:pt>
                <c:pt idx="1993">
                  <c:v>-2.0169455092288336E-2</c:v>
                </c:pt>
                <c:pt idx="1994">
                  <c:v>-5.6955853838077011E-2</c:v>
                </c:pt>
                <c:pt idx="1995">
                  <c:v>-0.10455108062753471</c:v>
                </c:pt>
                <c:pt idx="1996">
                  <c:v>-0.14512809545241362</c:v>
                </c:pt>
                <c:pt idx="1997">
                  <c:v>-0.17712773564221984</c:v>
                </c:pt>
                <c:pt idx="1998">
                  <c:v>-0.20838109246441866</c:v>
                </c:pt>
                <c:pt idx="1999">
                  <c:v>-0.23656179296406848</c:v>
                </c:pt>
                <c:pt idx="2000">
                  <c:v>-0.25403981235872969</c:v>
                </c:pt>
                <c:pt idx="2001">
                  <c:v>-0.25950854615328184</c:v>
                </c:pt>
                <c:pt idx="2002">
                  <c:v>-0.26393192011193028</c:v>
                </c:pt>
                <c:pt idx="2003">
                  <c:v>-0.26435959010274857</c:v>
                </c:pt>
                <c:pt idx="2004">
                  <c:v>-0.24893156938865757</c:v>
                </c:pt>
                <c:pt idx="2005">
                  <c:v>-0.23375257955763573</c:v>
                </c:pt>
                <c:pt idx="2006">
                  <c:v>-0.20463096554779919</c:v>
                </c:pt>
                <c:pt idx="2007">
                  <c:v>-0.17347806440247393</c:v>
                </c:pt>
                <c:pt idx="2008">
                  <c:v>-0.1336177208618276</c:v>
                </c:pt>
                <c:pt idx="2009">
                  <c:v>-9.9238176958038216E-2</c:v>
                </c:pt>
                <c:pt idx="2010">
                  <c:v>-4.7418462893250225E-2</c:v>
                </c:pt>
                <c:pt idx="2011">
                  <c:v>-8.5468259783788633E-3</c:v>
                </c:pt>
                <c:pt idx="2012">
                  <c:v>4.1396157035946859E-2</c:v>
                </c:pt>
                <c:pt idx="2013">
                  <c:v>8.5408175883940271E-2</c:v>
                </c:pt>
                <c:pt idx="2014">
                  <c:v>0.13474203027220175</c:v>
                </c:pt>
                <c:pt idx="2015">
                  <c:v>0.17644393194799135</c:v>
                </c:pt>
                <c:pt idx="2016">
                  <c:v>0.21495526847670482</c:v>
                </c:pt>
                <c:pt idx="2017">
                  <c:v>0.25337127539570997</c:v>
                </c:pt>
                <c:pt idx="2018">
                  <c:v>0.27790658846194294</c:v>
                </c:pt>
                <c:pt idx="2019">
                  <c:v>0.30476949941422632</c:v>
                </c:pt>
                <c:pt idx="2020">
                  <c:v>0.31761089016864491</c:v>
                </c:pt>
                <c:pt idx="2021">
                  <c:v>0.33980012342646465</c:v>
                </c:pt>
                <c:pt idx="2022">
                  <c:v>0.33601880767723058</c:v>
                </c:pt>
                <c:pt idx="2023">
                  <c:v>0.33050610675482445</c:v>
                </c:pt>
                <c:pt idx="2024">
                  <c:v>0.32070727095231899</c:v>
                </c:pt>
                <c:pt idx="2025">
                  <c:v>0.29781971278581276</c:v>
                </c:pt>
                <c:pt idx="2026">
                  <c:v>0.27651809264841498</c:v>
                </c:pt>
                <c:pt idx="2027">
                  <c:v>0.24107331584404829</c:v>
                </c:pt>
                <c:pt idx="2028">
                  <c:v>0.21292982591948595</c:v>
                </c:pt>
                <c:pt idx="2029">
                  <c:v>0.16424705182276828</c:v>
                </c:pt>
                <c:pt idx="2030">
                  <c:v>0.1298219397202654</c:v>
                </c:pt>
                <c:pt idx="2031">
                  <c:v>7.5199705322910801E-2</c:v>
                </c:pt>
                <c:pt idx="2032">
                  <c:v>3.0282121136782275E-2</c:v>
                </c:pt>
                <c:pt idx="2033">
                  <c:v>-2.0169455091810163E-2</c:v>
                </c:pt>
                <c:pt idx="2034">
                  <c:v>-6.1785367485233701E-2</c:v>
                </c:pt>
                <c:pt idx="2035">
                  <c:v>-0.10730012776872337</c:v>
                </c:pt>
                <c:pt idx="2036">
                  <c:v>-0.14512809545198693</c:v>
                </c:pt>
                <c:pt idx="2037">
                  <c:v>-0.17712773564174913</c:v>
                </c:pt>
                <c:pt idx="2038">
                  <c:v>-0.20985571617922505</c:v>
                </c:pt>
                <c:pt idx="2039">
                  <c:v>-0.23460776534244174</c:v>
                </c:pt>
                <c:pt idx="2040">
                  <c:v>-0.25045261100386279</c:v>
                </c:pt>
                <c:pt idx="2041">
                  <c:v>-0.2659347471730879</c:v>
                </c:pt>
                <c:pt idx="2042">
                  <c:v>-0.26393192011151434</c:v>
                </c:pt>
                <c:pt idx="2043">
                  <c:v>-0.26435959010316445</c:v>
                </c:pt>
                <c:pt idx="2044">
                  <c:v>-0.24643573322358989</c:v>
                </c:pt>
                <c:pt idx="2045">
                  <c:v>-0.23253057198554897</c:v>
                </c:pt>
                <c:pt idx="2046">
                  <c:v>-0.202416361853685</c:v>
                </c:pt>
                <c:pt idx="2047">
                  <c:v>-0.17706589694482508</c:v>
                </c:pt>
                <c:pt idx="2048">
                  <c:v>-0.13548553547801301</c:v>
                </c:pt>
                <c:pt idx="2049">
                  <c:v>-0.10011344220521078</c:v>
                </c:pt>
                <c:pt idx="2050">
                  <c:v>-4.8861919884067906E-2</c:v>
                </c:pt>
                <c:pt idx="2051">
                  <c:v>-9.3007781752936173E-3</c:v>
                </c:pt>
                <c:pt idx="2052">
                  <c:v>4.1396157035468999E-2</c:v>
                </c:pt>
                <c:pt idx="2053">
                  <c:v>8.7536456500857146E-2</c:v>
                </c:pt>
                <c:pt idx="2054">
                  <c:v>0.13113012900702045</c:v>
                </c:pt>
                <c:pt idx="2055">
                  <c:v>0.17805169347611485</c:v>
                </c:pt>
                <c:pt idx="2056">
                  <c:v>0.2141574766998835</c:v>
                </c:pt>
                <c:pt idx="2057">
                  <c:v>0.25337127539529281</c:v>
                </c:pt>
                <c:pt idx="2058">
                  <c:v>0.27790658846235722</c:v>
                </c:pt>
                <c:pt idx="2059">
                  <c:v>0.30835788714280965</c:v>
                </c:pt>
                <c:pt idx="2060">
                  <c:v>0.32070727095225587</c:v>
                </c:pt>
                <c:pt idx="2061">
                  <c:v>0.33980012342691446</c:v>
                </c:pt>
                <c:pt idx="2062">
                  <c:v>0.3360188076776367</c:v>
                </c:pt>
                <c:pt idx="2063">
                  <c:v>0.32884516967432265</c:v>
                </c:pt>
                <c:pt idx="2064">
                  <c:v>0.3192190516179147</c:v>
                </c:pt>
                <c:pt idx="2065">
                  <c:v>0.29781971278540109</c:v>
                </c:pt>
                <c:pt idx="2066">
                  <c:v>0.27561224059923567</c:v>
                </c:pt>
                <c:pt idx="2067">
                  <c:v>0.24107331584362976</c:v>
                </c:pt>
                <c:pt idx="2068">
                  <c:v>0.21041209275672107</c:v>
                </c:pt>
                <c:pt idx="2069">
                  <c:v>0.16226340761858751</c:v>
                </c:pt>
                <c:pt idx="2070">
                  <c:v>0.12745416709083754</c:v>
                </c:pt>
                <c:pt idx="2071">
                  <c:v>7.6390076394698081E-2</c:v>
                </c:pt>
                <c:pt idx="2072">
                  <c:v>3.0282121136304227E-2</c:v>
                </c:pt>
                <c:pt idx="2073">
                  <c:v>-1.7970740588852407E-2</c:v>
                </c:pt>
                <c:pt idx="2074">
                  <c:v>-5.9903904528422362E-2</c:v>
                </c:pt>
                <c:pt idx="2075">
                  <c:v>-0.10611313860589026</c:v>
                </c:pt>
                <c:pt idx="2076">
                  <c:v>-0.14264097394233446</c:v>
                </c:pt>
                <c:pt idx="2077">
                  <c:v>-0.18133111377700542</c:v>
                </c:pt>
                <c:pt idx="2078">
                  <c:v>-0.21924508322979711</c:v>
                </c:pt>
                <c:pt idx="2079">
                  <c:v>-0.23283610837830376</c:v>
                </c:pt>
                <c:pt idx="2080">
                  <c:v>-0.25045261100432581</c:v>
                </c:pt>
                <c:pt idx="2081">
                  <c:v>-0.25950854615323643</c:v>
                </c:pt>
                <c:pt idx="2082">
                  <c:v>-0.26683970342540858</c:v>
                </c:pt>
                <c:pt idx="2083">
                  <c:v>-0.26435959010270321</c:v>
                </c:pt>
                <c:pt idx="2084">
                  <c:v>-0.24783603888735303</c:v>
                </c:pt>
                <c:pt idx="2085">
                  <c:v>-0.23375257955759002</c:v>
                </c:pt>
                <c:pt idx="2086">
                  <c:v>-0.20241636185415338</c:v>
                </c:pt>
                <c:pt idx="2087">
                  <c:v>-0.17564341446900411</c:v>
                </c:pt>
                <c:pt idx="2088">
                  <c:v>-0.13548553547848685</c:v>
                </c:pt>
                <c:pt idx="2089">
                  <c:v>-9.7612481145581034E-2</c:v>
                </c:pt>
                <c:pt idx="2090">
                  <c:v>-4.88619198845456E-2</c:v>
                </c:pt>
                <c:pt idx="2091">
                  <c:v>-9.3007781748153696E-3</c:v>
                </c:pt>
                <c:pt idx="2092">
                  <c:v>4.1396157035899855E-2</c:v>
                </c:pt>
                <c:pt idx="2093">
                  <c:v>8.540817588398715E-2</c:v>
                </c:pt>
                <c:pt idx="2094">
                  <c:v>0.133123120542704</c:v>
                </c:pt>
                <c:pt idx="2095">
                  <c:v>0.17644393194803765</c:v>
                </c:pt>
                <c:pt idx="2096">
                  <c:v>0.21237727325332204</c:v>
                </c:pt>
                <c:pt idx="2097">
                  <c:v>0.25209464173593915</c:v>
                </c:pt>
                <c:pt idx="2098">
                  <c:v>0.27651809264828692</c:v>
                </c:pt>
                <c:pt idx="2099">
                  <c:v>0.30608574720947246</c:v>
                </c:pt>
                <c:pt idx="2100">
                  <c:v>0.32029064914502864</c:v>
                </c:pt>
                <c:pt idx="2101">
                  <c:v>0.33980012342650889</c:v>
                </c:pt>
                <c:pt idx="2102">
                  <c:v>0.33548614736986304</c:v>
                </c:pt>
                <c:pt idx="2103">
                  <c:v>0.32884516967477428</c:v>
                </c:pt>
                <c:pt idx="2104">
                  <c:v>0.31921905161832337</c:v>
                </c:pt>
                <c:pt idx="2105">
                  <c:v>0.30015806271914441</c:v>
                </c:pt>
                <c:pt idx="2106">
                  <c:v>0.27561224059877593</c:v>
                </c:pt>
                <c:pt idx="2107">
                  <c:v>0.24107331584409394</c:v>
                </c:pt>
                <c:pt idx="2108">
                  <c:v>0.21041209275714265</c:v>
                </c:pt>
                <c:pt idx="2109">
                  <c:v>0.16257339546934618</c:v>
                </c:pt>
                <c:pt idx="2110">
                  <c:v>0.13113012900671733</c:v>
                </c:pt>
                <c:pt idx="2111">
                  <c:v>7.5199705322957708E-2</c:v>
                </c:pt>
                <c:pt idx="2112">
                  <c:v>3.0282121136735254E-2</c:v>
                </c:pt>
                <c:pt idx="2113">
                  <c:v>-1.7154052499596735E-2</c:v>
                </c:pt>
                <c:pt idx="2114">
                  <c:v>-5.9903904527991908E-2</c:v>
                </c:pt>
                <c:pt idx="2115">
                  <c:v>-0.10455108062791679</c:v>
                </c:pt>
                <c:pt idx="2116">
                  <c:v>-0.14363593154577706</c:v>
                </c:pt>
                <c:pt idx="2117">
                  <c:v>-0.18003336141432569</c:v>
                </c:pt>
                <c:pt idx="2118">
                  <c:v>-0.21924508323026373</c:v>
                </c:pt>
                <c:pt idx="2119">
                  <c:v>-0.23320272171414028</c:v>
                </c:pt>
                <c:pt idx="2120">
                  <c:v>-0.25252023516525346</c:v>
                </c:pt>
                <c:pt idx="2121">
                  <c:v>-0.25950854615277452</c:v>
                </c:pt>
                <c:pt idx="2122">
                  <c:v>-0.26393192011155975</c:v>
                </c:pt>
                <c:pt idx="2123">
                  <c:v>-0.26278372752495044</c:v>
                </c:pt>
                <c:pt idx="2124">
                  <c:v>-0.24643573322363546</c:v>
                </c:pt>
                <c:pt idx="2125">
                  <c:v>-0.22874002355825926</c:v>
                </c:pt>
                <c:pt idx="2126">
                  <c:v>-0.20075472882252129</c:v>
                </c:pt>
                <c:pt idx="2127">
                  <c:v>-0.17564341446942863</c:v>
                </c:pt>
                <c:pt idx="2128">
                  <c:v>-0.13212312703004492</c:v>
                </c:pt>
                <c:pt idx="2129">
                  <c:v>-9.6486846566767037E-2</c:v>
                </c:pt>
                <c:pt idx="2130">
                  <c:v>-4.5974906872524236E-2</c:v>
                </c:pt>
                <c:pt idx="2131">
                  <c:v>-9.3007781752465785E-3</c:v>
                </c:pt>
                <c:pt idx="2132">
                  <c:v>3.7566404703399399E-2</c:v>
                </c:pt>
                <c:pt idx="2133">
                  <c:v>8.8412691782127142E-2</c:v>
                </c:pt>
                <c:pt idx="2134">
                  <c:v>0.13474203027168125</c:v>
                </c:pt>
                <c:pt idx="2135">
                  <c:v>0.17805169347616115</c:v>
                </c:pt>
                <c:pt idx="2136">
                  <c:v>0.21495526847619179</c:v>
                </c:pt>
                <c:pt idx="2137">
                  <c:v>0.25598395600217039</c:v>
                </c:pt>
                <c:pt idx="2138">
                  <c:v>0.27651809264870131</c:v>
                </c:pt>
                <c:pt idx="2139">
                  <c:v>0.30608574720992782</c:v>
                </c:pt>
                <c:pt idx="2140">
                  <c:v>0.32029064914543715</c:v>
                </c:pt>
                <c:pt idx="2141">
                  <c:v>0.3398001234269587</c:v>
                </c:pt>
                <c:pt idx="2142">
                  <c:v>0.3360188076775924</c:v>
                </c:pt>
                <c:pt idx="2143">
                  <c:v>0.33252158318652042</c:v>
                </c:pt>
                <c:pt idx="2144">
                  <c:v>0.31921905161787012</c:v>
                </c:pt>
                <c:pt idx="2145">
                  <c:v>0.301236694107757</c:v>
                </c:pt>
                <c:pt idx="2146">
                  <c:v>0.27790658846239485</c:v>
                </c:pt>
                <c:pt idx="2147">
                  <c:v>0.24302414716545198</c:v>
                </c:pt>
                <c:pt idx="2148">
                  <c:v>0.20856896336515504</c:v>
                </c:pt>
                <c:pt idx="2149">
                  <c:v>0.16226340761863395</c:v>
                </c:pt>
                <c:pt idx="2150">
                  <c:v>0.13113012900624318</c:v>
                </c:pt>
                <c:pt idx="2151">
                  <c:v>7.5199705322527705E-2</c:v>
                </c:pt>
                <c:pt idx="2152">
                  <c:v>3.0282121136257206E-2</c:v>
                </c:pt>
                <c:pt idx="2153">
                  <c:v>-1.7154052500027897E-2</c:v>
                </c:pt>
                <c:pt idx="2154">
                  <c:v>-5.5136594412097915E-2</c:v>
                </c:pt>
                <c:pt idx="2155">
                  <c:v>-0.10455108062744115</c:v>
                </c:pt>
                <c:pt idx="2156">
                  <c:v>-0.14400900327594413</c:v>
                </c:pt>
                <c:pt idx="2157">
                  <c:v>-0.17712773564212725</c:v>
                </c:pt>
                <c:pt idx="2158">
                  <c:v>-0.20985571617884943</c:v>
                </c:pt>
                <c:pt idx="2159">
                  <c:v>-0.23656179296397706</c:v>
                </c:pt>
                <c:pt idx="2160">
                  <c:v>-0.25252023516483624</c:v>
                </c:pt>
                <c:pt idx="2161">
                  <c:v>-0.25950854615319102</c:v>
                </c:pt>
                <c:pt idx="2162">
                  <c:v>-0.26217396931835718</c:v>
                </c:pt>
                <c:pt idx="2163">
                  <c:v>-0.26138911051960556</c:v>
                </c:pt>
                <c:pt idx="2164">
                  <c:v>-0.24643573322321755</c:v>
                </c:pt>
                <c:pt idx="2165">
                  <c:v>-0.23253057198503804</c:v>
                </c:pt>
                <c:pt idx="2166">
                  <c:v>-0.20075472882209885</c:v>
                </c:pt>
                <c:pt idx="2167">
                  <c:v>-0.1727973520444494</c:v>
                </c:pt>
                <c:pt idx="2168">
                  <c:v>-0.13062823275508079</c:v>
                </c:pt>
                <c:pt idx="2169">
                  <c:v>-9.6799535279298313E-2</c:v>
                </c:pt>
                <c:pt idx="2170">
                  <c:v>-4.4656793532974436E-2</c:v>
                </c:pt>
                <c:pt idx="2171">
                  <c:v>-1.1185634597871953E-2</c:v>
                </c:pt>
                <c:pt idx="2172">
                  <c:v>4.1396157035852858E-2</c:v>
                </c:pt>
                <c:pt idx="2173">
                  <c:v>8.7536456501380436E-2</c:v>
                </c:pt>
                <c:pt idx="2174">
                  <c:v>0.13312312054265737</c:v>
                </c:pt>
                <c:pt idx="2175">
                  <c:v>0.17644393194808397</c:v>
                </c:pt>
                <c:pt idx="2176">
                  <c:v>0.21783839218318163</c:v>
                </c:pt>
                <c:pt idx="2177">
                  <c:v>0.25598395600263274</c:v>
                </c:pt>
                <c:pt idx="2178">
                  <c:v>0.27790658846185257</c:v>
                </c:pt>
                <c:pt idx="2179">
                  <c:v>0.30835788714244416</c:v>
                </c:pt>
                <c:pt idx="2180">
                  <c:v>0.3176108901685557</c:v>
                </c:pt>
                <c:pt idx="2181">
                  <c:v>0.33980012342655314</c:v>
                </c:pt>
                <c:pt idx="2182">
                  <c:v>0.33601880767799858</c:v>
                </c:pt>
                <c:pt idx="2183">
                  <c:v>0.33050610675491321</c:v>
                </c:pt>
                <c:pt idx="2184">
                  <c:v>0.31921905161827879</c:v>
                </c:pt>
                <c:pt idx="2185">
                  <c:v>0.29907904739867641</c:v>
                </c:pt>
                <c:pt idx="2186">
                  <c:v>0.27790658846193544</c:v>
                </c:pt>
                <c:pt idx="2187">
                  <c:v>0.24302414716503368</c:v>
                </c:pt>
                <c:pt idx="2188">
                  <c:v>0.21292982592028267</c:v>
                </c:pt>
                <c:pt idx="2189">
                  <c:v>0.16827427648143584</c:v>
                </c:pt>
                <c:pt idx="2190">
                  <c:v>0.12982193972017211</c:v>
                </c:pt>
                <c:pt idx="2191">
                  <c:v>7.6390076395221856E-2</c:v>
                </c:pt>
                <c:pt idx="2192">
                  <c:v>3.0282121136688236E-2</c:v>
                </c:pt>
                <c:pt idx="2193">
                  <c:v>-1.797074058923653E-2</c:v>
                </c:pt>
                <c:pt idx="2194">
                  <c:v>-5.6955853837740419E-2</c:v>
                </c:pt>
                <c:pt idx="2195">
                  <c:v>-0.10348873361529051</c:v>
                </c:pt>
                <c:pt idx="2196">
                  <c:v>-0.14400900327551741</c:v>
                </c:pt>
                <c:pt idx="2197">
                  <c:v>-0.17712773564165654</c:v>
                </c:pt>
                <c:pt idx="2198">
                  <c:v>-0.2098557161784278</c:v>
                </c:pt>
                <c:pt idx="2199">
                  <c:v>-0.2317360700327589</c:v>
                </c:pt>
                <c:pt idx="2200">
                  <c:v>-0.25045261100395388</c:v>
                </c:pt>
                <c:pt idx="2201">
                  <c:v>-0.25950854615272911</c:v>
                </c:pt>
                <c:pt idx="2202">
                  <c:v>-0.26205269917985358</c:v>
                </c:pt>
                <c:pt idx="2203">
                  <c:v>-0.26138911051914393</c:v>
                </c:pt>
                <c:pt idx="2204">
                  <c:v>-0.24643573322368106</c:v>
                </c:pt>
                <c:pt idx="2205">
                  <c:v>-0.23253057198545746</c:v>
                </c:pt>
                <c:pt idx="2206">
                  <c:v>-0.20241636185377715</c:v>
                </c:pt>
                <c:pt idx="2207">
                  <c:v>-0.17743691863428956</c:v>
                </c:pt>
                <c:pt idx="2208">
                  <c:v>-0.13212312703009155</c:v>
                </c:pt>
                <c:pt idx="2209">
                  <c:v>-9.7612481145963381E-2</c:v>
                </c:pt>
                <c:pt idx="2210">
                  <c:v>-4.4656793532543634E-2</c:v>
                </c:pt>
                <c:pt idx="2211">
                  <c:v>-6.4734336726917875E-3</c:v>
                </c:pt>
                <c:pt idx="2212">
                  <c:v>4.4346537978352536E-2</c:v>
                </c:pt>
                <c:pt idx="2213">
                  <c:v>8.7536456500950877E-2</c:v>
                </c:pt>
                <c:pt idx="2214">
                  <c:v>0.13474203027163462</c:v>
                </c:pt>
                <c:pt idx="2215">
                  <c:v>0.17879357725267811</c:v>
                </c:pt>
                <c:pt idx="2216">
                  <c:v>0.21624370585469652</c:v>
                </c:pt>
                <c:pt idx="2217">
                  <c:v>0.25337127539538379</c:v>
                </c:pt>
                <c:pt idx="2218">
                  <c:v>0.27790658846226685</c:v>
                </c:pt>
                <c:pt idx="2219">
                  <c:v>0.30835788714203394</c:v>
                </c:pt>
                <c:pt idx="2220">
                  <c:v>0.32070727095216672</c:v>
                </c:pt>
                <c:pt idx="2221">
                  <c:v>0.33980012342700294</c:v>
                </c:pt>
                <c:pt idx="2222">
                  <c:v>0.33566371273442713</c:v>
                </c:pt>
                <c:pt idx="2223">
                  <c:v>0.33050610675536463</c:v>
                </c:pt>
                <c:pt idx="2224">
                  <c:v>0.31921905161782554</c:v>
                </c:pt>
                <c:pt idx="2225">
                  <c:v>0.30123669410780185</c:v>
                </c:pt>
                <c:pt idx="2226">
                  <c:v>0.27790658846234967</c:v>
                </c:pt>
                <c:pt idx="2227">
                  <c:v>0.24302414716549761</c:v>
                </c:pt>
                <c:pt idx="2228">
                  <c:v>0.21495526847671631</c:v>
                </c:pt>
                <c:pt idx="2229">
                  <c:v>0.16610611538442893</c:v>
                </c:pt>
                <c:pt idx="2230">
                  <c:v>0.12944812973894468</c:v>
                </c:pt>
                <c:pt idx="2231">
                  <c:v>7.6390076394791895E-2</c:v>
                </c:pt>
                <c:pt idx="2232">
                  <c:v>3.0282121136210184E-2</c:v>
                </c:pt>
                <c:pt idx="2233">
                  <c:v>-1.6211705902154684E-2</c:v>
                </c:pt>
                <c:pt idx="2234">
                  <c:v>-5.7144042399097671E-2</c:v>
                </c:pt>
                <c:pt idx="2235">
                  <c:v>-0.10455108062739435</c:v>
                </c:pt>
                <c:pt idx="2236">
                  <c:v>-0.14264097394152739</c:v>
                </c:pt>
                <c:pt idx="2237">
                  <c:v>-0.17712773564208095</c:v>
                </c:pt>
                <c:pt idx="2238">
                  <c:v>-0.20838109246455669</c:v>
                </c:pt>
                <c:pt idx="2239">
                  <c:v>-0.23320272171451387</c:v>
                </c:pt>
                <c:pt idx="2240">
                  <c:v>-0.24783603888792652</c:v>
                </c:pt>
                <c:pt idx="2241">
                  <c:v>-0.26593474717341287</c:v>
                </c:pt>
                <c:pt idx="2242">
                  <c:v>-0.26544669182419584</c:v>
                </c:pt>
                <c:pt idx="2243">
                  <c:v>-0.26138911051956015</c:v>
                </c:pt>
                <c:pt idx="2244">
                  <c:v>-0.24643573322326315</c:v>
                </c:pt>
                <c:pt idx="2245">
                  <c:v>-0.23155270145284002</c:v>
                </c:pt>
                <c:pt idx="2246">
                  <c:v>-0.20075472882214493</c:v>
                </c:pt>
                <c:pt idx="2247">
                  <c:v>-0.1770658969451569</c:v>
                </c:pt>
                <c:pt idx="2248">
                  <c:v>-0.13361772086196747</c:v>
                </c:pt>
                <c:pt idx="2249">
                  <c:v>-9.6799535279251489E-2</c:v>
                </c:pt>
                <c:pt idx="2250">
                  <c:v>-4.5974906872140453E-2</c:v>
                </c:pt>
                <c:pt idx="2251">
                  <c:v>-6.4734336722135294E-3</c:v>
                </c:pt>
                <c:pt idx="2252">
                  <c:v>4.3844372080063074E-2</c:v>
                </c:pt>
                <c:pt idx="2253">
                  <c:v>8.8412691781744462E-2</c:v>
                </c:pt>
                <c:pt idx="2254">
                  <c:v>0.13312312054261075</c:v>
                </c:pt>
                <c:pt idx="2255">
                  <c:v>0.17928810999410544</c:v>
                </c:pt>
                <c:pt idx="2256">
                  <c:v>0.21415747669932444</c:v>
                </c:pt>
                <c:pt idx="2257">
                  <c:v>0.25337127539584647</c:v>
                </c:pt>
                <c:pt idx="2258">
                  <c:v>0.27790658846180738</c:v>
                </c:pt>
                <c:pt idx="2259">
                  <c:v>0.30608574720956205</c:v>
                </c:pt>
                <c:pt idx="2260">
                  <c:v>0.32112383072037409</c:v>
                </c:pt>
                <c:pt idx="2261">
                  <c:v>0.33980012342659738</c:v>
                </c:pt>
                <c:pt idx="2262">
                  <c:v>0.33151742676796575</c:v>
                </c:pt>
                <c:pt idx="2263">
                  <c:v>0.33252158318701586</c:v>
                </c:pt>
                <c:pt idx="2264">
                  <c:v>0.31921905161823422</c:v>
                </c:pt>
                <c:pt idx="2265">
                  <c:v>0.30015806271923418</c:v>
                </c:pt>
                <c:pt idx="2266">
                  <c:v>0.27651809264827937</c:v>
                </c:pt>
                <c:pt idx="2267">
                  <c:v>0.24302414716507931</c:v>
                </c:pt>
                <c:pt idx="2268">
                  <c:v>0.21292982592023671</c:v>
                </c:pt>
                <c:pt idx="2269">
                  <c:v>0.16226340761825486</c:v>
                </c:pt>
                <c:pt idx="2270">
                  <c:v>0.12982193972012546</c:v>
                </c:pt>
                <c:pt idx="2271">
                  <c:v>7.5199705323051522E-2</c:v>
                </c:pt>
                <c:pt idx="2272">
                  <c:v>3.0282121136641214E-2</c:v>
                </c:pt>
                <c:pt idx="2273">
                  <c:v>-1.6211705902585857E-2</c:v>
                </c:pt>
                <c:pt idx="2274">
                  <c:v>-5.9903904528085826E-2</c:v>
                </c:pt>
                <c:pt idx="2275">
                  <c:v>-0.10455108062782321</c:v>
                </c:pt>
                <c:pt idx="2276">
                  <c:v>-0.14363593154587018</c:v>
                </c:pt>
                <c:pt idx="2277">
                  <c:v>-0.18003336141423312</c:v>
                </c:pt>
                <c:pt idx="2278">
                  <c:v>-0.21212815828300816</c:v>
                </c:pt>
                <c:pt idx="2279">
                  <c:v>-0.23283610837863164</c:v>
                </c:pt>
                <c:pt idx="2280">
                  <c:v>-0.2495400599504341</c:v>
                </c:pt>
                <c:pt idx="2281">
                  <c:v>-0.25950854615268371</c:v>
                </c:pt>
                <c:pt idx="2282">
                  <c:v>-0.26393192011165051</c:v>
                </c:pt>
                <c:pt idx="2283">
                  <c:v>-0.2627837275257372</c:v>
                </c:pt>
                <c:pt idx="2284">
                  <c:v>-0.2464357332228452</c:v>
                </c:pt>
                <c:pt idx="2285">
                  <c:v>-0.23155270145237475</c:v>
                </c:pt>
                <c:pt idx="2286">
                  <c:v>-0.20075472882261347</c:v>
                </c:pt>
                <c:pt idx="2287">
                  <c:v>-0.17706589694468619</c:v>
                </c:pt>
                <c:pt idx="2288">
                  <c:v>-0.13361772086244145</c:v>
                </c:pt>
                <c:pt idx="2289">
                  <c:v>-9.5486178842548231E-2</c:v>
                </c:pt>
                <c:pt idx="2290">
                  <c:v>-4.5974906872618217E-2</c:v>
                </c:pt>
                <c:pt idx="2291">
                  <c:v>-9.3007781751524975E-3</c:v>
                </c:pt>
                <c:pt idx="2292">
                  <c:v>4.1396157035327993E-2</c:v>
                </c:pt>
                <c:pt idx="2293">
                  <c:v>8.7536456500997728E-2</c:v>
                </c:pt>
                <c:pt idx="2294">
                  <c:v>0.13474203027248921</c:v>
                </c:pt>
                <c:pt idx="2295">
                  <c:v>0.17644393194860103</c:v>
                </c:pt>
                <c:pt idx="2296">
                  <c:v>0.21495526847609989</c:v>
                </c:pt>
                <c:pt idx="2297">
                  <c:v>0.25446518180785871</c:v>
                </c:pt>
                <c:pt idx="2298">
                  <c:v>0.27790658846222166</c:v>
                </c:pt>
                <c:pt idx="2299">
                  <c:v>0.30608574721001736</c:v>
                </c:pt>
                <c:pt idx="2300">
                  <c:v>0.32029064914534799</c:v>
                </c:pt>
                <c:pt idx="2301">
                  <c:v>0.33980012342704718</c:v>
                </c:pt>
                <c:pt idx="2302">
                  <c:v>0.33566371273438284</c:v>
                </c:pt>
                <c:pt idx="2303">
                  <c:v>0.32724258778321985</c:v>
                </c:pt>
                <c:pt idx="2304">
                  <c:v>0.31761089016852967</c:v>
                </c:pt>
                <c:pt idx="2305">
                  <c:v>0.30482934151172641</c:v>
                </c:pt>
                <c:pt idx="2306">
                  <c:v>0.27790658846230448</c:v>
                </c:pt>
                <c:pt idx="2307">
                  <c:v>0.243024147164661</c:v>
                </c:pt>
                <c:pt idx="2308">
                  <c:v>0.21207027019333166</c:v>
                </c:pt>
                <c:pt idx="2309">
                  <c:v>0.16226340761872679</c:v>
                </c:pt>
                <c:pt idx="2310">
                  <c:v>0.13113012900705154</c:v>
                </c:pt>
                <c:pt idx="2311">
                  <c:v>5.8398580596082141E-2</c:v>
                </c:pt>
                <c:pt idx="2312">
                  <c:v>3.0282121136163163E-2</c:v>
                </c:pt>
                <c:pt idx="2313">
                  <c:v>-1.7970740588711304E-2</c:v>
                </c:pt>
                <c:pt idx="2314">
                  <c:v>-5.8712200813303771E-2</c:v>
                </c:pt>
                <c:pt idx="2315">
                  <c:v>-0.10455108062734757</c:v>
                </c:pt>
                <c:pt idx="2316">
                  <c:v>-0.14512809545169991</c:v>
                </c:pt>
                <c:pt idx="2317">
                  <c:v>-0.17712773564203466</c:v>
                </c:pt>
                <c:pt idx="2318">
                  <c:v>-0.20838109246460271</c:v>
                </c:pt>
                <c:pt idx="2319">
                  <c:v>-0.23564596110873282</c:v>
                </c:pt>
                <c:pt idx="2320">
                  <c:v>-0.25045261100358196</c:v>
                </c:pt>
                <c:pt idx="2321">
                  <c:v>-0.25950854615310015</c:v>
                </c:pt>
                <c:pt idx="2322">
                  <c:v>-0.26393192011123456</c:v>
                </c:pt>
                <c:pt idx="2323">
                  <c:v>-0.26138911051951474</c:v>
                </c:pt>
                <c:pt idx="2324">
                  <c:v>-0.24643573322330872</c:v>
                </c:pt>
                <c:pt idx="2325">
                  <c:v>-0.23155270145279425</c:v>
                </c:pt>
                <c:pt idx="2326">
                  <c:v>-0.20075472882219103</c:v>
                </c:pt>
                <c:pt idx="2327">
                  <c:v>-0.17564341446976053</c:v>
                </c:pt>
                <c:pt idx="2328">
                  <c:v>-0.13212312702971071</c:v>
                </c:pt>
                <c:pt idx="2329">
                  <c:v>-9.7612481145440577E-2</c:v>
                </c:pt>
                <c:pt idx="2330">
                  <c:v>-4.7418462892529711E-2</c:v>
                </c:pt>
                <c:pt idx="2331">
                  <c:v>-8.5468259781907013E-3</c:v>
                </c:pt>
                <c:pt idx="2332">
                  <c:v>3.9889438676140025E-2</c:v>
                </c:pt>
                <c:pt idx="2333">
                  <c:v>8.7536456501474166E-2</c:v>
                </c:pt>
                <c:pt idx="2334">
                  <c:v>0.13312312054256412</c:v>
                </c:pt>
                <c:pt idx="2335">
                  <c:v>0.17644393194817656</c:v>
                </c:pt>
                <c:pt idx="2336">
                  <c:v>0.21415747669927848</c:v>
                </c:pt>
                <c:pt idx="2337">
                  <c:v>0.25598395600272367</c:v>
                </c:pt>
                <c:pt idx="2338">
                  <c:v>0.27790658846176219</c:v>
                </c:pt>
                <c:pt idx="2339">
                  <c:v>0.30608574720960685</c:v>
                </c:pt>
                <c:pt idx="2340">
                  <c:v>0.31921905161857972</c:v>
                </c:pt>
                <c:pt idx="2341">
                  <c:v>0.33980012342664162</c:v>
                </c:pt>
                <c:pt idx="2342">
                  <c:v>0.33601880767790993</c:v>
                </c:pt>
                <c:pt idx="2343">
                  <c:v>0.33252158318620245</c:v>
                </c:pt>
                <c:pt idx="2344">
                  <c:v>0.31761089016893856</c:v>
                </c:pt>
                <c:pt idx="2345">
                  <c:v>0.29949871000191247</c:v>
                </c:pt>
                <c:pt idx="2346">
                  <c:v>0.27790658846184507</c:v>
                </c:pt>
                <c:pt idx="2347">
                  <c:v>0.2394875474357788</c:v>
                </c:pt>
                <c:pt idx="2348">
                  <c:v>0.21207027019286426</c:v>
                </c:pt>
                <c:pt idx="2349">
                  <c:v>0.1661061153840501</c:v>
                </c:pt>
                <c:pt idx="2350">
                  <c:v>0.1274541670902232</c:v>
                </c:pt>
                <c:pt idx="2351">
                  <c:v>7.5199705323098429E-2</c:v>
                </c:pt>
                <c:pt idx="2352">
                  <c:v>3.0282121136594193E-2</c:v>
                </c:pt>
                <c:pt idx="2353">
                  <c:v>-1.6211705902538818E-2</c:v>
                </c:pt>
                <c:pt idx="2354">
                  <c:v>-5.6955853837834351E-2</c:v>
                </c:pt>
                <c:pt idx="2355">
                  <c:v>-0.10455108062777643</c:v>
                </c:pt>
                <c:pt idx="2356">
                  <c:v>-0.14668208187701015</c:v>
                </c:pt>
                <c:pt idx="2357">
                  <c:v>-0.17712773564245907</c:v>
                </c:pt>
                <c:pt idx="2358">
                  <c:v>-0.20838109246418093</c:v>
                </c:pt>
                <c:pt idx="2359">
                  <c:v>-0.23564596110826802</c:v>
                </c:pt>
                <c:pt idx="2360">
                  <c:v>-0.25045261100404498</c:v>
                </c:pt>
                <c:pt idx="2361">
                  <c:v>-0.25950854615263824</c:v>
                </c:pt>
                <c:pt idx="2362">
                  <c:v>-0.26393192011169586</c:v>
                </c:pt>
                <c:pt idx="2363">
                  <c:v>-0.26138911051993097</c:v>
                </c:pt>
                <c:pt idx="2364">
                  <c:v>-0.24783603888707198</c:v>
                </c:pt>
                <c:pt idx="2365">
                  <c:v>-0.23253057198536595</c:v>
                </c:pt>
                <c:pt idx="2366">
                  <c:v>-0.20413892147398999</c:v>
                </c:pt>
                <c:pt idx="2367">
                  <c:v>-0.17743691863419697</c:v>
                </c:pt>
                <c:pt idx="2368">
                  <c:v>-0.13212312702928328</c:v>
                </c:pt>
                <c:pt idx="2369">
                  <c:v>-9.9238176958280078E-2</c:v>
                </c:pt>
                <c:pt idx="2370">
                  <c:v>-4.4656793532637629E-2</c:v>
                </c:pt>
                <c:pt idx="2371">
                  <c:v>-7.2273981993613359E-3</c:v>
                </c:pt>
                <c:pt idx="2372">
                  <c:v>4.2651683906647836E-2</c:v>
                </c:pt>
                <c:pt idx="2373">
                  <c:v>8.7536456501044593E-2</c:v>
                </c:pt>
                <c:pt idx="2374">
                  <c:v>0.13113012900683391</c:v>
                </c:pt>
                <c:pt idx="2375">
                  <c:v>0.17644393194864733</c:v>
                </c:pt>
                <c:pt idx="2376">
                  <c:v>0.21624370585460467</c:v>
                </c:pt>
                <c:pt idx="2377">
                  <c:v>0.25446518180790417</c:v>
                </c:pt>
                <c:pt idx="2378">
                  <c:v>0.27790658846217642</c:v>
                </c:pt>
                <c:pt idx="2379">
                  <c:v>0.30608574720919629</c:v>
                </c:pt>
                <c:pt idx="2380">
                  <c:v>0.31921905161812647</c:v>
                </c:pt>
                <c:pt idx="2381">
                  <c:v>0.37413235094828434</c:v>
                </c:pt>
                <c:pt idx="2382">
                  <c:v>0.33151742676832818</c:v>
                </c:pt>
                <c:pt idx="2383">
                  <c:v>0.33252158318665354</c:v>
                </c:pt>
                <c:pt idx="2384">
                  <c:v>0.31921905161859826</c:v>
                </c:pt>
                <c:pt idx="2385">
                  <c:v>0.29907904739922253</c:v>
                </c:pt>
                <c:pt idx="2386">
                  <c:v>0.2779065884622593</c:v>
                </c:pt>
                <c:pt idx="2387">
                  <c:v>0.24430384679274034</c:v>
                </c:pt>
                <c:pt idx="2388">
                  <c:v>0.21292982591972345</c:v>
                </c:pt>
                <c:pt idx="2389">
                  <c:v>0.16610611538452172</c:v>
                </c:pt>
                <c:pt idx="2390">
                  <c:v>0.1298219397205064</c:v>
                </c:pt>
                <c:pt idx="2391">
                  <c:v>7.3695925729819728E-2</c:v>
                </c:pt>
                <c:pt idx="2392">
                  <c:v>3.0282121136116145E-2</c:v>
                </c:pt>
                <c:pt idx="2393">
                  <c:v>-2.016945509205317E-2</c:v>
                </c:pt>
                <c:pt idx="2394">
                  <c:v>-5.8712200813350733E-2</c:v>
                </c:pt>
                <c:pt idx="2395">
                  <c:v>-0.10455108062730079</c:v>
                </c:pt>
                <c:pt idx="2396">
                  <c:v>-0.14668208187658358</c:v>
                </c:pt>
                <c:pt idx="2397">
                  <c:v>-0.17712773564198836</c:v>
                </c:pt>
                <c:pt idx="2398">
                  <c:v>-0.21059284929421418</c:v>
                </c:pt>
                <c:pt idx="2399">
                  <c:v>-0.23283610837900526</c:v>
                </c:pt>
                <c:pt idx="2400">
                  <c:v>-0.24783603888713654</c:v>
                </c:pt>
                <c:pt idx="2401">
                  <c:v>-0.25950854615305469</c:v>
                </c:pt>
                <c:pt idx="2402">
                  <c:v>-0.26393192011127992</c:v>
                </c:pt>
                <c:pt idx="2403">
                  <c:v>-0.26278372752523033</c:v>
                </c:pt>
                <c:pt idx="2404">
                  <c:v>-0.24393826163184981</c:v>
                </c:pt>
                <c:pt idx="2405">
                  <c:v>-0.2358902034366013</c:v>
                </c:pt>
                <c:pt idx="2406">
                  <c:v>-0.20241636185344697</c:v>
                </c:pt>
                <c:pt idx="2407">
                  <c:v>-0.17490110389492242</c:v>
                </c:pt>
                <c:pt idx="2408">
                  <c:v>-0.13548553547777217</c:v>
                </c:pt>
                <c:pt idx="2409">
                  <c:v>-9.9238176957804167E-2</c:v>
                </c:pt>
                <c:pt idx="2410">
                  <c:v>-4.7418462892576702E-2</c:v>
                </c:pt>
                <c:pt idx="2411">
                  <c:v>-9.3007781755366642E-3</c:v>
                </c:pt>
                <c:pt idx="2412">
                  <c:v>4.2651683907078672E-2</c:v>
                </c:pt>
                <c:pt idx="2413">
                  <c:v>8.753645650061502E-2</c:v>
                </c:pt>
                <c:pt idx="2414">
                  <c:v>0.13113012900635979</c:v>
                </c:pt>
                <c:pt idx="2415">
                  <c:v>0.1787935772523464</c:v>
                </c:pt>
                <c:pt idx="2416">
                  <c:v>0.21415747669923252</c:v>
                </c:pt>
                <c:pt idx="2417">
                  <c:v>0.25446518180748717</c:v>
                </c:pt>
                <c:pt idx="2418">
                  <c:v>0.27651809264810606</c:v>
                </c:pt>
                <c:pt idx="2419">
                  <c:v>0.30835788714257845</c:v>
                </c:pt>
                <c:pt idx="2420">
                  <c:v>0.321123830720285</c:v>
                </c:pt>
                <c:pt idx="2421">
                  <c:v>0.33980012342668586</c:v>
                </c:pt>
                <c:pt idx="2422">
                  <c:v>0.33601880767786563</c:v>
                </c:pt>
                <c:pt idx="2423">
                  <c:v>0.33252158318624686</c:v>
                </c:pt>
                <c:pt idx="2424">
                  <c:v>0.31761089016889399</c:v>
                </c:pt>
                <c:pt idx="2425">
                  <c:v>0.30123669410748038</c:v>
                </c:pt>
                <c:pt idx="2426">
                  <c:v>0.27651809264818894</c:v>
                </c:pt>
                <c:pt idx="2427">
                  <c:v>0.24302414716517057</c:v>
                </c:pt>
                <c:pt idx="2428">
                  <c:v>0.20752419400941982</c:v>
                </c:pt>
                <c:pt idx="2429">
                  <c:v>0.16468088576120837</c:v>
                </c:pt>
                <c:pt idx="2430">
                  <c:v>0.12745416709017654</c:v>
                </c:pt>
                <c:pt idx="2431">
                  <c:v>7.8081468651520464E-2</c:v>
                </c:pt>
                <c:pt idx="2432">
                  <c:v>3.0282121136547172E-2</c:v>
                </c:pt>
                <c:pt idx="2433">
                  <c:v>-2.0169455092484311E-2</c:v>
                </c:pt>
                <c:pt idx="2434">
                  <c:v>-5.8712200812920251E-2</c:v>
                </c:pt>
                <c:pt idx="2435">
                  <c:v>-0.10611313860613195</c:v>
                </c:pt>
                <c:pt idx="2436">
                  <c:v>-0.14264097394209391</c:v>
                </c:pt>
                <c:pt idx="2437">
                  <c:v>-0.17712773564241277</c:v>
                </c:pt>
                <c:pt idx="2438">
                  <c:v>-0.21059284929468172</c:v>
                </c:pt>
                <c:pt idx="2439">
                  <c:v>-0.23173607003262162</c:v>
                </c:pt>
                <c:pt idx="2440">
                  <c:v>-0.24893156938894995</c:v>
                </c:pt>
                <c:pt idx="2441">
                  <c:v>-0.25950854615347119</c:v>
                </c:pt>
                <c:pt idx="2442">
                  <c:v>-0.26393192011174121</c:v>
                </c:pt>
                <c:pt idx="2443">
                  <c:v>-0.26278372752564638</c:v>
                </c:pt>
                <c:pt idx="2444">
                  <c:v>-0.24643573322293638</c:v>
                </c:pt>
                <c:pt idx="2445">
                  <c:v>-0.23375257955782633</c:v>
                </c:pt>
                <c:pt idx="2446">
                  <c:v>-0.19958508487674806</c:v>
                </c:pt>
                <c:pt idx="2447">
                  <c:v>-0.17793157498440779</c:v>
                </c:pt>
                <c:pt idx="2448">
                  <c:v>-0.13548553547824604</c:v>
                </c:pt>
                <c:pt idx="2449">
                  <c:v>-9.7612481145822924E-2</c:v>
                </c:pt>
                <c:pt idx="2450">
                  <c:v>-4.7418462893054431E-2</c:v>
                </c:pt>
                <c:pt idx="2451">
                  <c:v>-8.5468259785748714E-3</c:v>
                </c:pt>
                <c:pt idx="2452">
                  <c:v>3.9889438675615133E-2</c:v>
                </c:pt>
                <c:pt idx="2453">
                  <c:v>8.8412691782314576E-2</c:v>
                </c:pt>
                <c:pt idx="2454">
                  <c:v>0.13312312054204348</c:v>
                </c:pt>
                <c:pt idx="2455">
                  <c:v>0.1787935772519221</c:v>
                </c:pt>
                <c:pt idx="2456">
                  <c:v>0.21415747669965376</c:v>
                </c:pt>
                <c:pt idx="2457">
                  <c:v>0.25172980855090565</c:v>
                </c:pt>
                <c:pt idx="2458">
                  <c:v>0.27651809264852045</c:v>
                </c:pt>
                <c:pt idx="2459">
                  <c:v>0.30608574720924109</c:v>
                </c:pt>
                <c:pt idx="2460">
                  <c:v>0.31921905161808189</c:v>
                </c:pt>
                <c:pt idx="2461">
                  <c:v>0.3398001234262803</c:v>
                </c:pt>
                <c:pt idx="2462">
                  <c:v>0.33151742676828383</c:v>
                </c:pt>
                <c:pt idx="2463">
                  <c:v>0.33050610675463943</c:v>
                </c:pt>
                <c:pt idx="2464">
                  <c:v>0.31761089016844046</c:v>
                </c:pt>
                <c:pt idx="2465">
                  <c:v>0.29973849119583756</c:v>
                </c:pt>
                <c:pt idx="2466">
                  <c:v>0.27790658846221411</c:v>
                </c:pt>
                <c:pt idx="2467">
                  <c:v>0.24430384679278597</c:v>
                </c:pt>
                <c:pt idx="2468">
                  <c:v>0.20998209586045449</c:v>
                </c:pt>
                <c:pt idx="2469">
                  <c:v>0.16226340761881963</c:v>
                </c:pt>
                <c:pt idx="2470">
                  <c:v>0.13113012900695828</c:v>
                </c:pt>
                <c:pt idx="2471">
                  <c:v>7.3194628456715261E-2</c:v>
                </c:pt>
                <c:pt idx="2472">
                  <c:v>3.0282121136978202E-2</c:v>
                </c:pt>
                <c:pt idx="2473">
                  <c:v>-1.7154052499839756E-2</c:v>
                </c:pt>
                <c:pt idx="2474">
                  <c:v>-5.990390452774929E-2</c:v>
                </c:pt>
                <c:pt idx="2475">
                  <c:v>-0.10348873361557906</c:v>
                </c:pt>
                <c:pt idx="2476">
                  <c:v>-0.14668208187663012</c:v>
                </c:pt>
                <c:pt idx="2477">
                  <c:v>-0.18133111377677411</c:v>
                </c:pt>
                <c:pt idx="2478">
                  <c:v>-0.2121281582826787</c:v>
                </c:pt>
                <c:pt idx="2479">
                  <c:v>-0.23320272171437662</c:v>
                </c:pt>
                <c:pt idx="2480">
                  <c:v>-0.25045261100367305</c:v>
                </c:pt>
                <c:pt idx="2481">
                  <c:v>-0.25950854615300928</c:v>
                </c:pt>
                <c:pt idx="2482">
                  <c:v>-0.26393192011132527</c:v>
                </c:pt>
                <c:pt idx="2483">
                  <c:v>-0.26278372752518492</c:v>
                </c:pt>
                <c:pt idx="2484">
                  <c:v>-0.2464357332233999</c:v>
                </c:pt>
                <c:pt idx="2485">
                  <c:v>-0.23253057198573959</c:v>
                </c:pt>
                <c:pt idx="2486">
                  <c:v>-0.20241636185349304</c:v>
                </c:pt>
                <c:pt idx="2487">
                  <c:v>-0.17564341446966791</c:v>
                </c:pt>
                <c:pt idx="2488">
                  <c:v>-0.13212312702980397</c:v>
                </c:pt>
                <c:pt idx="2489">
                  <c:v>-9.6799535280016238E-2</c:v>
                </c:pt>
                <c:pt idx="2490">
                  <c:v>-4.7418462892623685E-2</c:v>
                </c:pt>
                <c:pt idx="2491">
                  <c:v>-1.1185634597683796E-2</c:v>
                </c:pt>
                <c:pt idx="2492">
                  <c:v>4.2651683907031668E-2</c:v>
                </c:pt>
                <c:pt idx="2493">
                  <c:v>8.7536456500661886E-2</c:v>
                </c:pt>
                <c:pt idx="2494">
                  <c:v>0.13474203027192208</c:v>
                </c:pt>
                <c:pt idx="2495">
                  <c:v>0.17644393194826918</c:v>
                </c:pt>
                <c:pt idx="2496">
                  <c:v>0.21624370585497976</c:v>
                </c:pt>
                <c:pt idx="2497">
                  <c:v>0.25598395600193546</c:v>
                </c:pt>
                <c:pt idx="2498">
                  <c:v>0.2756122405993412</c:v>
                </c:pt>
                <c:pt idx="2499">
                  <c:v>0.30608574720969639</c:v>
                </c:pt>
                <c:pt idx="2500">
                  <c:v>0.31921905161849057</c:v>
                </c:pt>
                <c:pt idx="2501">
                  <c:v>0.33980012342673011</c:v>
                </c:pt>
                <c:pt idx="2502">
                  <c:v>0.33755699993995875</c:v>
                </c:pt>
                <c:pt idx="2503">
                  <c:v>0.33050610675509084</c:v>
                </c:pt>
                <c:pt idx="2504">
                  <c:v>0.31761089016884936</c:v>
                </c:pt>
                <c:pt idx="2505">
                  <c:v>0.30015806271936879</c:v>
                </c:pt>
                <c:pt idx="2506">
                  <c:v>0.27790658846262833</c:v>
                </c:pt>
                <c:pt idx="2507">
                  <c:v>0.2430241471652162</c:v>
                </c:pt>
                <c:pt idx="2508">
                  <c:v>0.21041209275691269</c:v>
                </c:pt>
                <c:pt idx="2509">
                  <c:v>0.16424705182304669</c:v>
                </c:pt>
                <c:pt idx="2510">
                  <c:v>0.12745416709103197</c:v>
                </c:pt>
                <c:pt idx="2511">
                  <c:v>7.4009227078557865E-2</c:v>
                </c:pt>
                <c:pt idx="2512">
                  <c:v>3.028212113650015E-2</c:v>
                </c:pt>
                <c:pt idx="2513">
                  <c:v>-1.7970740589048389E-2</c:v>
                </c:pt>
                <c:pt idx="2514">
                  <c:v>-5.9903904528226699E-2</c:v>
                </c:pt>
                <c:pt idx="2515">
                  <c:v>-0.10348873361510336</c:v>
                </c:pt>
                <c:pt idx="2516">
                  <c:v>-0.14668208187710322</c:v>
                </c:pt>
                <c:pt idx="2517">
                  <c:v>-0.17712773564236647</c:v>
                </c:pt>
                <c:pt idx="2518">
                  <c:v>-0.20838109246427297</c:v>
                </c:pt>
                <c:pt idx="2519">
                  <c:v>-0.23320272171479597</c:v>
                </c:pt>
                <c:pt idx="2520">
                  <c:v>-0.25081756917952236</c:v>
                </c:pt>
                <c:pt idx="2521">
                  <c:v>-0.25950854615342572</c:v>
                </c:pt>
                <c:pt idx="2522">
                  <c:v>-0.26217396931812265</c:v>
                </c:pt>
                <c:pt idx="2523">
                  <c:v>-0.26278372752560103</c:v>
                </c:pt>
                <c:pt idx="2524">
                  <c:v>-0.24783603888716313</c:v>
                </c:pt>
                <c:pt idx="2525">
                  <c:v>-0.23375257955778059</c:v>
                </c:pt>
                <c:pt idx="2526">
                  <c:v>-0.20413892147408208</c:v>
                </c:pt>
                <c:pt idx="2527">
                  <c:v>-0.1756434144691971</c:v>
                </c:pt>
                <c:pt idx="2528">
                  <c:v>-0.13212312702937654</c:v>
                </c:pt>
                <c:pt idx="2529">
                  <c:v>-9.9238176958186458E-2</c:v>
                </c:pt>
                <c:pt idx="2530">
                  <c:v>-4.5974906872759194E-2</c:v>
                </c:pt>
                <c:pt idx="2531">
                  <c:v>-8.5468259785278292E-3</c:v>
                </c:pt>
                <c:pt idx="2532">
                  <c:v>3.9889438676476895E-2</c:v>
                </c:pt>
                <c:pt idx="2533">
                  <c:v>8.753645650113831E-2</c:v>
                </c:pt>
                <c:pt idx="2534">
                  <c:v>0.13312312054289827</c:v>
                </c:pt>
                <c:pt idx="2535">
                  <c:v>0.17669131063255489</c:v>
                </c:pt>
                <c:pt idx="2536">
                  <c:v>0.2141574766996078</c:v>
                </c:pt>
                <c:pt idx="2537">
                  <c:v>0.25598395600239776</c:v>
                </c:pt>
                <c:pt idx="2538">
                  <c:v>0.27790658846208605</c:v>
                </c:pt>
                <c:pt idx="2539">
                  <c:v>0.30608574720928589</c:v>
                </c:pt>
                <c:pt idx="2540">
                  <c:v>0.31921905161803732</c:v>
                </c:pt>
                <c:pt idx="2541">
                  <c:v>0.33980012342632454</c:v>
                </c:pt>
                <c:pt idx="2542">
                  <c:v>0.33779356504909291</c:v>
                </c:pt>
                <c:pt idx="2543">
                  <c:v>0.33050610675468384</c:v>
                </c:pt>
                <c:pt idx="2544">
                  <c:v>0.31761089016925825</c:v>
                </c:pt>
                <c:pt idx="2545">
                  <c:v>0.29763976546215459</c:v>
                </c:pt>
                <c:pt idx="2546">
                  <c:v>0.27651809264855814</c:v>
                </c:pt>
                <c:pt idx="2547">
                  <c:v>0.24302414716479792</c:v>
                </c:pt>
                <c:pt idx="2548">
                  <c:v>0.2129298259196315</c:v>
                </c:pt>
                <c:pt idx="2549">
                  <c:v>0.16424705182262131</c:v>
                </c:pt>
                <c:pt idx="2550">
                  <c:v>0.12982193972041312</c:v>
                </c:pt>
                <c:pt idx="2551">
                  <c:v>7.6390076394979509E-2</c:v>
                </c:pt>
                <c:pt idx="2552">
                  <c:v>3.028212113693118E-2</c:v>
                </c:pt>
                <c:pt idx="2553">
                  <c:v>-1.7970740589479547E-2</c:v>
                </c:pt>
                <c:pt idx="2554">
                  <c:v>-5.5136594412332769E-2</c:v>
                </c:pt>
                <c:pt idx="2555">
                  <c:v>-0.10348873361553226</c:v>
                </c:pt>
                <c:pt idx="2556">
                  <c:v>-0.14512809545183955</c:v>
                </c:pt>
                <c:pt idx="2557">
                  <c:v>-0.17712773564189577</c:v>
                </c:pt>
                <c:pt idx="2558">
                  <c:v>-0.20985571617907942</c:v>
                </c:pt>
                <c:pt idx="2559">
                  <c:v>-0.23320272171433087</c:v>
                </c:pt>
                <c:pt idx="2560">
                  <c:v>-0.25252023516506383</c:v>
                </c:pt>
                <c:pt idx="2561">
                  <c:v>-0.25950854615296387</c:v>
                </c:pt>
                <c:pt idx="2562">
                  <c:v>-0.26544669182437725</c:v>
                </c:pt>
                <c:pt idx="2563">
                  <c:v>-0.26278372752513957</c:v>
                </c:pt>
                <c:pt idx="2564">
                  <c:v>-0.24661841103740026</c:v>
                </c:pt>
                <c:pt idx="2565">
                  <c:v>-0.23320272171417267</c:v>
                </c:pt>
                <c:pt idx="2566">
                  <c:v>-0.20413892147365995</c:v>
                </c:pt>
                <c:pt idx="2567">
                  <c:v>-0.17347806440214963</c:v>
                </c:pt>
                <c:pt idx="2568">
                  <c:v>-0.1341158514535746</c:v>
                </c:pt>
                <c:pt idx="2569">
                  <c:v>-9.6799535279969429E-2</c:v>
                </c:pt>
                <c:pt idx="2570">
                  <c:v>-4.5974906872328428E-2</c:v>
                </c:pt>
                <c:pt idx="2571">
                  <c:v>-7.2273981996984682E-3</c:v>
                </c:pt>
                <c:pt idx="2572">
                  <c:v>4.1396157035617845E-2</c:v>
                </c:pt>
                <c:pt idx="2573">
                  <c:v>8.540817588426837E-2</c:v>
                </c:pt>
                <c:pt idx="2574">
                  <c:v>0.13312312054242426</c:v>
                </c:pt>
                <c:pt idx="2575">
                  <c:v>0.17669131063213045</c:v>
                </c:pt>
                <c:pt idx="2576">
                  <c:v>0.21495526847638322</c:v>
                </c:pt>
                <c:pt idx="2577">
                  <c:v>0.25446518180757816</c:v>
                </c:pt>
                <c:pt idx="2578">
                  <c:v>0.27790658846250033</c:v>
                </c:pt>
                <c:pt idx="2579">
                  <c:v>0.30835788714266793</c:v>
                </c:pt>
                <c:pt idx="2580">
                  <c:v>0.31921905161844594</c:v>
                </c:pt>
                <c:pt idx="2581">
                  <c:v>0.33980012342677435</c:v>
                </c:pt>
                <c:pt idx="2582">
                  <c:v>0.33601880767777703</c:v>
                </c:pt>
                <c:pt idx="2583">
                  <c:v>0.33252158318633557</c:v>
                </c:pt>
                <c:pt idx="2584">
                  <c:v>0.31921905161805586</c:v>
                </c:pt>
                <c:pt idx="2585">
                  <c:v>0.29907904739890084</c:v>
                </c:pt>
                <c:pt idx="2586">
                  <c:v>0.27561224059937889</c:v>
                </c:pt>
                <c:pt idx="2587">
                  <c:v>0.24107331584348518</c:v>
                </c:pt>
                <c:pt idx="2588">
                  <c:v>0.2104120927568667</c:v>
                </c:pt>
                <c:pt idx="2589">
                  <c:v>0.16610611538418926</c:v>
                </c:pt>
                <c:pt idx="2590">
                  <c:v>0.12745416709098531</c:v>
                </c:pt>
                <c:pt idx="2591">
                  <c:v>7.6390076394549547E-2</c:v>
                </c:pt>
                <c:pt idx="2592">
                  <c:v>3.0282121136453132E-2</c:v>
                </c:pt>
                <c:pt idx="2593">
                  <c:v>-2.0169455092390244E-2</c:v>
                </c:pt>
                <c:pt idx="2594">
                  <c:v>-5.8712200813014176E-2</c:v>
                </c:pt>
                <c:pt idx="2595">
                  <c:v>-0.10455108062763609</c:v>
                </c:pt>
                <c:pt idx="2596">
                  <c:v>-0.14400900327575017</c:v>
                </c:pt>
                <c:pt idx="2597">
                  <c:v>-0.18003336141404805</c:v>
                </c:pt>
                <c:pt idx="2598">
                  <c:v>-0.21924508322965175</c:v>
                </c:pt>
                <c:pt idx="2599">
                  <c:v>-0.23460776534300573</c:v>
                </c:pt>
                <c:pt idx="2600">
                  <c:v>-0.25045261100418159</c:v>
                </c:pt>
                <c:pt idx="2601">
                  <c:v>-0.25950854615338032</c:v>
                </c:pt>
                <c:pt idx="2602">
                  <c:v>-0.26683970342526503</c:v>
                </c:pt>
                <c:pt idx="2603">
                  <c:v>-0.26138911051979474</c:v>
                </c:pt>
                <c:pt idx="2604">
                  <c:v>-0.2478360388872087</c:v>
                </c:pt>
                <c:pt idx="2605">
                  <c:v>-0.2325305719852287</c:v>
                </c:pt>
                <c:pt idx="2606">
                  <c:v>-0.20075472882190681</c:v>
                </c:pt>
                <c:pt idx="2607">
                  <c:v>-0.17706589694450098</c:v>
                </c:pt>
                <c:pt idx="2608">
                  <c:v>-0.13411585145404853</c:v>
                </c:pt>
                <c:pt idx="2609">
                  <c:v>-9.6799535279493407E-2</c:v>
                </c:pt>
                <c:pt idx="2610">
                  <c:v>-4.5974906872806191E-2</c:v>
                </c:pt>
                <c:pt idx="2611">
                  <c:v>-9.3007781749643373E-3</c:v>
                </c:pt>
                <c:pt idx="2612">
                  <c:v>4.2651683906506838E-2</c:v>
                </c:pt>
                <c:pt idx="2613">
                  <c:v>8.5408175884744891E-2</c:v>
                </c:pt>
                <c:pt idx="2614">
                  <c:v>0.13113012900669402</c:v>
                </c:pt>
                <c:pt idx="2615">
                  <c:v>0.18898399035084024</c:v>
                </c:pt>
                <c:pt idx="2616">
                  <c:v>0.21495526847680435</c:v>
                </c:pt>
                <c:pt idx="2617">
                  <c:v>0.25598395600156404</c:v>
                </c:pt>
                <c:pt idx="2618">
                  <c:v>0.27790658846291455</c:v>
                </c:pt>
                <c:pt idx="2619">
                  <c:v>0.30608574720933063</c:v>
                </c:pt>
                <c:pt idx="2620">
                  <c:v>0.32112383071974293</c:v>
                </c:pt>
                <c:pt idx="2621">
                  <c:v>0.33980012342722415</c:v>
                </c:pt>
                <c:pt idx="2622">
                  <c:v>0.33459814187494785</c:v>
                </c:pt>
                <c:pt idx="2623">
                  <c:v>0.3325215831867866</c:v>
                </c:pt>
                <c:pt idx="2624">
                  <c:v>0.320707270953277</c:v>
                </c:pt>
                <c:pt idx="2625">
                  <c:v>0.30015806271900231</c:v>
                </c:pt>
                <c:pt idx="2626">
                  <c:v>0.27319544043926253</c:v>
                </c:pt>
                <c:pt idx="2627">
                  <c:v>0.24302414716484355</c:v>
                </c:pt>
                <c:pt idx="2628">
                  <c:v>0.21292982592047419</c:v>
                </c:pt>
                <c:pt idx="2629">
                  <c:v>0.16424705182266772</c:v>
                </c:pt>
                <c:pt idx="2630">
                  <c:v>0.12745416709051094</c:v>
                </c:pt>
                <c:pt idx="2631">
                  <c:v>7.8081468651184344E-2</c:v>
                </c:pt>
                <c:pt idx="2632">
                  <c:v>3.0282121136884159E-2</c:v>
                </c:pt>
                <c:pt idx="2633">
                  <c:v>-1.7154052500655045E-2</c:v>
                </c:pt>
                <c:pt idx="2634">
                  <c:v>-5.871220081349162E-2</c:v>
                </c:pt>
                <c:pt idx="2635">
                  <c:v>-0.10611313860646718</c:v>
                </c:pt>
                <c:pt idx="2636">
                  <c:v>-0.14264097394086001</c:v>
                </c:pt>
                <c:pt idx="2637">
                  <c:v>-0.18133111377757599</c:v>
                </c:pt>
                <c:pt idx="2638">
                  <c:v>-0.21059284929524125</c:v>
                </c:pt>
                <c:pt idx="2639">
                  <c:v>-0.23320272171428513</c:v>
                </c:pt>
                <c:pt idx="2640">
                  <c:v>-0.25252023516422933</c:v>
                </c:pt>
                <c:pt idx="2641">
                  <c:v>-0.25950854615379676</c:v>
                </c:pt>
                <c:pt idx="2642">
                  <c:v>-0.26544669182529945</c:v>
                </c:pt>
                <c:pt idx="2643">
                  <c:v>-0.26278372752509416</c:v>
                </c:pt>
                <c:pt idx="2644">
                  <c:v>-0.24783603888679093</c:v>
                </c:pt>
                <c:pt idx="2645">
                  <c:v>-0.2315527014526112</c:v>
                </c:pt>
                <c:pt idx="2646">
                  <c:v>-0.20241636185269452</c:v>
                </c:pt>
                <c:pt idx="2647">
                  <c:v>-0.17793157498473955</c:v>
                </c:pt>
                <c:pt idx="2648">
                  <c:v>-0.13361772086129922</c:v>
                </c:pt>
                <c:pt idx="2649">
                  <c:v>-9.761248114525331E-2</c:v>
                </c:pt>
                <c:pt idx="2650">
                  <c:v>-5.0870037466177569E-2</c:v>
                </c:pt>
                <c:pt idx="2651">
                  <c:v>-7.2273981996514277E-3</c:v>
                </c:pt>
                <c:pt idx="2652">
                  <c:v>4.1396157035570841E-2</c:v>
                </c:pt>
                <c:pt idx="2653">
                  <c:v>8.7536456500755602E-2</c:v>
                </c:pt>
                <c:pt idx="2654">
                  <c:v>0.13673404045746226</c:v>
                </c:pt>
                <c:pt idx="2655">
                  <c:v>0.17805169347601454</c:v>
                </c:pt>
                <c:pt idx="2656">
                  <c:v>0.21495526847633728</c:v>
                </c:pt>
                <c:pt idx="2657">
                  <c:v>0.25598395600202639</c:v>
                </c:pt>
                <c:pt idx="2658">
                  <c:v>0.27651809264884447</c:v>
                </c:pt>
                <c:pt idx="2659">
                  <c:v>0.30608574720978599</c:v>
                </c:pt>
                <c:pt idx="2660">
                  <c:v>0.32070727095235241</c:v>
                </c:pt>
                <c:pt idx="2661">
                  <c:v>0.33980012342596322</c:v>
                </c:pt>
                <c:pt idx="2662">
                  <c:v>0.33779356504859848</c:v>
                </c:pt>
                <c:pt idx="2663">
                  <c:v>0.32884516967422639</c:v>
                </c:pt>
                <c:pt idx="2664">
                  <c:v>0.31761089016962257</c:v>
                </c:pt>
                <c:pt idx="2665">
                  <c:v>0.30123669410674769</c:v>
                </c:pt>
                <c:pt idx="2666">
                  <c:v>0.27790658846166427</c:v>
                </c:pt>
                <c:pt idx="2667">
                  <c:v>0.24107331584353084</c:v>
                </c:pt>
                <c:pt idx="2668">
                  <c:v>0.21207027019356919</c:v>
                </c:pt>
                <c:pt idx="2669">
                  <c:v>0.16257339546967112</c:v>
                </c:pt>
                <c:pt idx="2670">
                  <c:v>0.12745416709003657</c:v>
                </c:pt>
                <c:pt idx="2671">
                  <c:v>7.519970532328607E-2</c:v>
                </c:pt>
                <c:pt idx="2672">
                  <c:v>3.0282121136406111E-2</c:v>
                </c:pt>
                <c:pt idx="2673">
                  <c:v>-1.7970740589863671E-2</c:v>
                </c:pt>
                <c:pt idx="2674">
                  <c:v>-5.6955853838022215E-2</c:v>
                </c:pt>
                <c:pt idx="2675">
                  <c:v>-0.10455108062758929</c:v>
                </c:pt>
                <c:pt idx="2676">
                  <c:v>-0.14668208187629661</c:v>
                </c:pt>
                <c:pt idx="2677">
                  <c:v>-0.18003336141400175</c:v>
                </c:pt>
                <c:pt idx="2678">
                  <c:v>-0.21212815828234924</c:v>
                </c:pt>
                <c:pt idx="2679">
                  <c:v>-0.23460776534207589</c:v>
                </c:pt>
                <c:pt idx="2680">
                  <c:v>-0.25252023516469208</c:v>
                </c:pt>
                <c:pt idx="2681">
                  <c:v>-0.25950854615333485</c:v>
                </c:pt>
                <c:pt idx="2682">
                  <c:v>-0.26393192011100008</c:v>
                </c:pt>
                <c:pt idx="2683">
                  <c:v>-0.26278372752638779</c:v>
                </c:pt>
                <c:pt idx="2684">
                  <c:v>-0.24783603888725428</c:v>
                </c:pt>
                <c:pt idx="2685">
                  <c:v>-0.23155270145214593</c:v>
                </c:pt>
                <c:pt idx="2686">
                  <c:v>-0.19810723353181417</c:v>
                </c:pt>
                <c:pt idx="2687">
                  <c:v>-0.17793157498426893</c:v>
                </c:pt>
                <c:pt idx="2688">
                  <c:v>-0.13212312703037132</c:v>
                </c:pt>
                <c:pt idx="2689">
                  <c:v>-9.8988087039732345E-2</c:v>
                </c:pt>
                <c:pt idx="2690">
                  <c:v>-4.7606745572372405E-2</c:v>
                </c:pt>
                <c:pt idx="2691">
                  <c:v>-1.1185634597111478E-2</c:v>
                </c:pt>
                <c:pt idx="2692">
                  <c:v>3.9889438676382886E-2</c:v>
                </c:pt>
                <c:pt idx="2693">
                  <c:v>8.8412691781549216E-2</c:v>
                </c:pt>
                <c:pt idx="2694">
                  <c:v>0.13474203027225615</c:v>
                </c:pt>
                <c:pt idx="2695">
                  <c:v>0.17644393194793734</c:v>
                </c:pt>
                <c:pt idx="2696">
                  <c:v>0.21624370585442096</c:v>
                </c:pt>
                <c:pt idx="2697">
                  <c:v>0.25598395600248874</c:v>
                </c:pt>
                <c:pt idx="2698">
                  <c:v>0.27790658846199567</c:v>
                </c:pt>
                <c:pt idx="2699">
                  <c:v>0.30608574721024129</c:v>
                </c:pt>
                <c:pt idx="2700">
                  <c:v>0.32029064914598676</c:v>
                </c:pt>
                <c:pt idx="2701">
                  <c:v>0.33980012342641303</c:v>
                </c:pt>
                <c:pt idx="2702">
                  <c:v>0.33779356504986041</c:v>
                </c:pt>
                <c:pt idx="2703">
                  <c:v>0.32706446490813967</c:v>
                </c:pt>
                <c:pt idx="2704">
                  <c:v>0.31618064580759964</c:v>
                </c:pt>
                <c:pt idx="2705">
                  <c:v>0.29931886168934391</c:v>
                </c:pt>
                <c:pt idx="2706">
                  <c:v>0.27790658846295219</c:v>
                </c:pt>
                <c:pt idx="2707">
                  <c:v>0.24302414716400694</c:v>
                </c:pt>
                <c:pt idx="2708">
                  <c:v>0.21041209275724229</c:v>
                </c:pt>
                <c:pt idx="2709">
                  <c:v>0.16610611538381043</c:v>
                </c:pt>
                <c:pt idx="2710">
                  <c:v>0.12745416709136637</c:v>
                </c:pt>
                <c:pt idx="2711">
                  <c:v>7.519970532194914E-2</c:v>
                </c:pt>
                <c:pt idx="2712">
                  <c:v>3.0282121135928063E-2</c:v>
                </c:pt>
                <c:pt idx="2713">
                  <c:v>-1.7970740589385477E-2</c:v>
                </c:pt>
                <c:pt idx="2714">
                  <c:v>-5.6955853836683668E-2</c:v>
                </c:pt>
                <c:pt idx="2715">
                  <c:v>-0.10348873361453408</c:v>
                </c:pt>
                <c:pt idx="2716">
                  <c:v>-0.1466820818767697</c:v>
                </c:pt>
                <c:pt idx="2717">
                  <c:v>-0.1800333614135313</c:v>
                </c:pt>
                <c:pt idx="2718">
                  <c:v>-0.21212815828281661</c:v>
                </c:pt>
                <c:pt idx="2719">
                  <c:v>-0.23460776534337921</c:v>
                </c:pt>
                <c:pt idx="2720">
                  <c:v>-0.25252023516515487</c:v>
                </c:pt>
                <c:pt idx="2721">
                  <c:v>-0.259508546152873</c:v>
                </c:pt>
                <c:pt idx="2722">
                  <c:v>-0.26393192011146144</c:v>
                </c:pt>
                <c:pt idx="2723">
                  <c:v>-0.26278372752592632</c:v>
                </c:pt>
                <c:pt idx="2724">
                  <c:v>-0.24893156938818678</c:v>
                </c:pt>
                <c:pt idx="2725">
                  <c:v>-0.23375257955722409</c:v>
                </c:pt>
                <c:pt idx="2726">
                  <c:v>-0.20241636185363127</c:v>
                </c:pt>
                <c:pt idx="2727">
                  <c:v>-0.17490110389563263</c:v>
                </c:pt>
                <c:pt idx="2728">
                  <c:v>-0.13361772086224719</c:v>
                </c:pt>
                <c:pt idx="2729">
                  <c:v>-9.7612481146111651E-2</c:v>
                </c:pt>
                <c:pt idx="2730">
                  <c:v>-4.7418462892764655E-2</c:v>
                </c:pt>
                <c:pt idx="2731">
                  <c:v>-9.3007781753485039E-3</c:v>
                </c:pt>
                <c:pt idx="2732">
                  <c:v>4.1396157036432554E-2</c:v>
                </c:pt>
                <c:pt idx="2733">
                  <c:v>8.8412691782025613E-2</c:v>
                </c:pt>
                <c:pt idx="2734">
                  <c:v>0.13312312054323241</c:v>
                </c:pt>
                <c:pt idx="2735">
                  <c:v>0.1764439319484081</c:v>
                </c:pt>
                <c:pt idx="2736">
                  <c:v>0.21415747669993712</c:v>
                </c:pt>
                <c:pt idx="2737">
                  <c:v>0.25598395600295104</c:v>
                </c:pt>
                <c:pt idx="2738">
                  <c:v>0.27790658846153626</c:v>
                </c:pt>
                <c:pt idx="2739">
                  <c:v>0.30476949941462955</c:v>
                </c:pt>
                <c:pt idx="2740">
                  <c:v>0.31761089016824345</c:v>
                </c:pt>
                <c:pt idx="2741">
                  <c:v>0.33980012342686283</c:v>
                </c:pt>
                <c:pt idx="2742">
                  <c:v>0.33601880767768838</c:v>
                </c:pt>
                <c:pt idx="2743">
                  <c:v>0.33050610675436565</c:v>
                </c:pt>
                <c:pt idx="2744">
                  <c:v>0.31731298204578035</c:v>
                </c:pt>
                <c:pt idx="2745">
                  <c:v>0.29907904739899061</c:v>
                </c:pt>
                <c:pt idx="2746">
                  <c:v>0.27651809264888216</c:v>
                </c:pt>
                <c:pt idx="2747">
                  <c:v>0.24466939723252326</c:v>
                </c:pt>
                <c:pt idx="2748">
                  <c:v>0.21237727325352507</c:v>
                </c:pt>
                <c:pt idx="2749">
                  <c:v>0.16424705182228874</c:v>
                </c:pt>
                <c:pt idx="2750">
                  <c:v>0.127454167090892</c:v>
                </c:pt>
                <c:pt idx="2751">
                  <c:v>7.5199705322426064E-2</c:v>
                </c:pt>
                <c:pt idx="2752">
                  <c:v>3.0282121137268168E-2</c:v>
                </c:pt>
                <c:pt idx="2753">
                  <c:v>-1.7154052499220453E-2</c:v>
                </c:pt>
                <c:pt idx="2754">
                  <c:v>-5.8712200813108094E-2</c:v>
                </c:pt>
                <c:pt idx="2755">
                  <c:v>-0.10455108062844702</c:v>
                </c:pt>
                <c:pt idx="2756">
                  <c:v>-0.14400900327494326</c:v>
                </c:pt>
                <c:pt idx="2757">
                  <c:v>-0.18003336141485013</c:v>
                </c:pt>
                <c:pt idx="2758">
                  <c:v>-0.21924508323063091</c:v>
                </c:pt>
                <c:pt idx="2759">
                  <c:v>-0.2356459611089233</c:v>
                </c:pt>
                <c:pt idx="2760">
                  <c:v>-0.25507276704026316</c:v>
                </c:pt>
                <c:pt idx="2761">
                  <c:v>-0.25950854615241109</c:v>
                </c:pt>
                <c:pt idx="2762">
                  <c:v>-0.26393192011192274</c:v>
                </c:pt>
                <c:pt idx="2763">
                  <c:v>-0.25981192976500339</c:v>
                </c:pt>
                <c:pt idx="2764">
                  <c:v>-0.2464357332222373</c:v>
                </c:pt>
                <c:pt idx="2765">
                  <c:v>-0.23375257955852766</c:v>
                </c:pt>
                <c:pt idx="2766">
                  <c:v>-0.2041389214733299</c:v>
                </c:pt>
                <c:pt idx="2767">
                  <c:v>-0.17564341446905815</c:v>
                </c:pt>
                <c:pt idx="2768">
                  <c:v>-0.13361772086272117</c:v>
                </c:pt>
                <c:pt idx="2769">
                  <c:v>-9.7612481145635657E-2</c:v>
                </c:pt>
                <c:pt idx="2770">
                  <c:v>-4.3401375177781538E-2</c:v>
                </c:pt>
                <c:pt idx="2771">
                  <c:v>-8.5468259783867077E-3</c:v>
                </c:pt>
                <c:pt idx="2772">
                  <c:v>3.9889438675427109E-2</c:v>
                </c:pt>
                <c:pt idx="2773">
                  <c:v>8.8412691782502009E-2</c:v>
                </c:pt>
                <c:pt idx="2774">
                  <c:v>0.13312312054275841</c:v>
                </c:pt>
                <c:pt idx="2775">
                  <c:v>0.17805169347563651</c:v>
                </c:pt>
                <c:pt idx="2776">
                  <c:v>0.21495526847671248</c:v>
                </c:pt>
                <c:pt idx="2777">
                  <c:v>0.25598395600165502</c:v>
                </c:pt>
                <c:pt idx="2778">
                  <c:v>0.27790658846282418</c:v>
                </c:pt>
                <c:pt idx="2779">
                  <c:v>0.30961279010242054</c:v>
                </c:pt>
                <c:pt idx="2780">
                  <c:v>0.31921905161876546</c:v>
                </c:pt>
                <c:pt idx="2781">
                  <c:v>0.33980012342731264</c:v>
                </c:pt>
                <c:pt idx="2782">
                  <c:v>0.33601880767723796</c:v>
                </c:pt>
                <c:pt idx="2783">
                  <c:v>0.33050610675481701</c:v>
                </c:pt>
                <c:pt idx="2784">
                  <c:v>0.3192190516192373</c:v>
                </c:pt>
                <c:pt idx="2785">
                  <c:v>0.29907904739944696</c:v>
                </c:pt>
                <c:pt idx="2786">
                  <c:v>0.27561224059882872</c:v>
                </c:pt>
                <c:pt idx="2787">
                  <c:v>0.241073315843158</c:v>
                </c:pt>
                <c:pt idx="2788">
                  <c:v>0.21292982592038226</c:v>
                </c:pt>
                <c:pt idx="2789">
                  <c:v>0.16610611538475367</c:v>
                </c:pt>
                <c:pt idx="2790">
                  <c:v>0.12982193972027317</c:v>
                </c:pt>
                <c:pt idx="2791">
                  <c:v>7.6390076395120229E-2</c:v>
                </c:pt>
                <c:pt idx="2792">
                  <c:v>3.028212113679012E-2</c:v>
                </c:pt>
                <c:pt idx="2793">
                  <c:v>-1.9289980399821095E-2</c:v>
                </c:pt>
                <c:pt idx="2794">
                  <c:v>-5.9903904528844983E-2</c:v>
                </c:pt>
                <c:pt idx="2795">
                  <c:v>-0.10611313860637363</c:v>
                </c:pt>
                <c:pt idx="2796">
                  <c:v>-0.14512809545107933</c:v>
                </c:pt>
                <c:pt idx="2797">
                  <c:v>-0.17712773564175685</c:v>
                </c:pt>
                <c:pt idx="2798">
                  <c:v>-0.21059284929355501</c:v>
                </c:pt>
                <c:pt idx="2799">
                  <c:v>-0.23320272171419365</c:v>
                </c:pt>
                <c:pt idx="2800">
                  <c:v>-0.25045261100297472</c:v>
                </c:pt>
                <c:pt idx="2801">
                  <c:v>-0.25950854615370589</c:v>
                </c:pt>
                <c:pt idx="2802">
                  <c:v>-0.26907946457298354</c:v>
                </c:pt>
                <c:pt idx="2803">
                  <c:v>-0.2627837275250034</c:v>
                </c:pt>
                <c:pt idx="2804">
                  <c:v>-0.24643573322270082</c:v>
                </c:pt>
                <c:pt idx="2805">
                  <c:v>-0.23253057198467203</c:v>
                </c:pt>
                <c:pt idx="2806">
                  <c:v>-0.20241636185278666</c:v>
                </c:pt>
                <c:pt idx="2807">
                  <c:v>-0.17564341447037804</c:v>
                </c:pt>
                <c:pt idx="2808">
                  <c:v>-0.13417811539761634</c:v>
                </c:pt>
                <c:pt idx="2809">
                  <c:v>-9.7612481145159677E-2</c:v>
                </c:pt>
                <c:pt idx="2810">
                  <c:v>-4.465679353153322E-2</c:v>
                </c:pt>
                <c:pt idx="2811">
                  <c:v>-8.5468259779084583E-3</c:v>
                </c:pt>
                <c:pt idx="2812">
                  <c:v>4.2651683907752341E-2</c:v>
                </c:pt>
                <c:pt idx="2813">
                  <c:v>8.7536456500849333E-2</c:v>
                </c:pt>
                <c:pt idx="2814">
                  <c:v>0.13474203027263681</c:v>
                </c:pt>
                <c:pt idx="2815">
                  <c:v>0.18083323227439199</c:v>
                </c:pt>
                <c:pt idx="2816">
                  <c:v>0.21415747669900279</c:v>
                </c:pt>
                <c:pt idx="2817">
                  <c:v>0.25598395600211732</c:v>
                </c:pt>
                <c:pt idx="2818">
                  <c:v>0.27790658846236471</c:v>
                </c:pt>
                <c:pt idx="2819">
                  <c:v>0.30835788714280216</c:v>
                </c:pt>
                <c:pt idx="2820">
                  <c:v>0.31921905161831221</c:v>
                </c:pt>
                <c:pt idx="2821">
                  <c:v>0.3398001234260517</c:v>
                </c:pt>
                <c:pt idx="2822">
                  <c:v>0.33151742676851315</c:v>
                </c:pt>
                <c:pt idx="2823">
                  <c:v>0.33050610675526843</c:v>
                </c:pt>
                <c:pt idx="2824">
                  <c:v>0.31921905161878406</c:v>
                </c:pt>
                <c:pt idx="2825">
                  <c:v>0.29931886168897731</c:v>
                </c:pt>
                <c:pt idx="2826">
                  <c:v>0.27561224060011752</c:v>
                </c:pt>
                <c:pt idx="2827">
                  <c:v>0.24302414716539875</c:v>
                </c:pt>
                <c:pt idx="2828">
                  <c:v>0.21237727325259034</c:v>
                </c:pt>
                <c:pt idx="2829">
                  <c:v>0.16610611538343156</c:v>
                </c:pt>
                <c:pt idx="2830">
                  <c:v>0.13100554935064321</c:v>
                </c:pt>
                <c:pt idx="2831">
                  <c:v>7.8081468651754957E-2</c:v>
                </c:pt>
                <c:pt idx="2832">
                  <c:v>3.0282121136312068E-2</c:v>
                </c:pt>
                <c:pt idx="2833">
                  <c:v>-1.79707405897696E-2</c:v>
                </c:pt>
                <c:pt idx="2834">
                  <c:v>-6.1785367484795468E-2</c:v>
                </c:pt>
                <c:pt idx="2835">
                  <c:v>-0.10455108062749573</c:v>
                </c:pt>
                <c:pt idx="2836">
                  <c:v>-0.1426409739414265</c:v>
                </c:pt>
                <c:pt idx="2837">
                  <c:v>-0.17230223664869096</c:v>
                </c:pt>
                <c:pt idx="2838">
                  <c:v>-0.21059284929402255</c:v>
                </c:pt>
                <c:pt idx="2839">
                  <c:v>-0.23173607003327754</c:v>
                </c:pt>
                <c:pt idx="2840">
                  <c:v>-0.24893156938829689</c:v>
                </c:pt>
                <c:pt idx="2841">
                  <c:v>-0.25950854615324404</c:v>
                </c:pt>
                <c:pt idx="2842">
                  <c:v>-0.26393192011109085</c:v>
                </c:pt>
                <c:pt idx="2843">
                  <c:v>-0.26138911052053643</c:v>
                </c:pt>
                <c:pt idx="2844">
                  <c:v>-0.24893156938781469</c:v>
                </c:pt>
                <c:pt idx="2845">
                  <c:v>-0.23045231742780922</c:v>
                </c:pt>
                <c:pt idx="2846">
                  <c:v>-0.20075472882204509</c:v>
                </c:pt>
                <c:pt idx="2847">
                  <c:v>-0.17564341446990719</c:v>
                </c:pt>
                <c:pt idx="2848">
                  <c:v>-0.13548553547847908</c:v>
                </c:pt>
                <c:pt idx="2849">
                  <c:v>-9.7612481146493998E-2</c:v>
                </c:pt>
                <c:pt idx="2850">
                  <c:v>-4.5974906872038632E-2</c:v>
                </c:pt>
                <c:pt idx="2851">
                  <c:v>-9.3007781757326706E-3</c:v>
                </c:pt>
                <c:pt idx="2852">
                  <c:v>4.2651683907274508E-2</c:v>
                </c:pt>
                <c:pt idx="2853">
                  <c:v>8.7536456501325757E-2</c:v>
                </c:pt>
                <c:pt idx="2854">
                  <c:v>0.13673404045869719</c:v>
                </c:pt>
                <c:pt idx="2855">
                  <c:v>0.18083323227486237</c:v>
                </c:pt>
                <c:pt idx="2856">
                  <c:v>0.2141574767003124</c:v>
                </c:pt>
                <c:pt idx="2857">
                  <c:v>0.25762352259032878</c:v>
                </c:pt>
                <c:pt idx="2858">
                  <c:v>0.2779065884619053</c:v>
                </c:pt>
                <c:pt idx="2859">
                  <c:v>0.30835788714152679</c:v>
                </c:pt>
                <c:pt idx="2860">
                  <c:v>0.31921905161785896</c:v>
                </c:pt>
                <c:pt idx="2861">
                  <c:v>0.33980012342650151</c:v>
                </c:pt>
                <c:pt idx="2862">
                  <c:v>0.3315174267680619</c:v>
                </c:pt>
                <c:pt idx="2863">
                  <c:v>0.3288451696747669</c:v>
                </c:pt>
                <c:pt idx="2864">
                  <c:v>0.31761089016907984</c:v>
                </c:pt>
                <c:pt idx="2865">
                  <c:v>0.30482934151117386</c:v>
                </c:pt>
                <c:pt idx="2866">
                  <c:v>0.27790658846286181</c:v>
                </c:pt>
                <c:pt idx="2867">
                  <c:v>0.2430241471640982</c:v>
                </c:pt>
                <c:pt idx="2868">
                  <c:v>0.21237727325390049</c:v>
                </c:pt>
                <c:pt idx="2869">
                  <c:v>0.16226340761905172</c:v>
                </c:pt>
                <c:pt idx="2870">
                  <c:v>0.12982193972112835</c:v>
                </c:pt>
                <c:pt idx="2871">
                  <c:v>7.5199705322042967E-2</c:v>
                </c:pt>
                <c:pt idx="2872">
                  <c:v>3.028212113583402E-2</c:v>
                </c:pt>
                <c:pt idx="2873">
                  <c:v>-1.9792539238358602E-2</c:v>
                </c:pt>
                <c:pt idx="2874">
                  <c:v>-5.8712200812724574E-2</c:v>
                </c:pt>
                <c:pt idx="2875">
                  <c:v>-0.10455108062702008</c:v>
                </c:pt>
                <c:pt idx="2876">
                  <c:v>-0.14400900327456306</c:v>
                </c:pt>
                <c:pt idx="2877">
                  <c:v>-0.17663300650545785</c:v>
                </c:pt>
                <c:pt idx="2878">
                  <c:v>-0.2105928492944901</c:v>
                </c:pt>
                <c:pt idx="2879">
                  <c:v>-0.23320272171503231</c:v>
                </c:pt>
                <c:pt idx="2880">
                  <c:v>-0.25252023516524591</c:v>
                </c:pt>
                <c:pt idx="2881">
                  <c:v>-0.25950854615278213</c:v>
                </c:pt>
                <c:pt idx="2882">
                  <c:v>-0.26205269918067831</c:v>
                </c:pt>
                <c:pt idx="2883">
                  <c:v>-0.26435959010400378</c:v>
                </c:pt>
                <c:pt idx="2884">
                  <c:v>-0.24783603888780878</c:v>
                </c:pt>
                <c:pt idx="2885">
                  <c:v>-0.23155270145335868</c:v>
                </c:pt>
                <c:pt idx="2886">
                  <c:v>-0.20075472882251361</c:v>
                </c:pt>
                <c:pt idx="2887">
                  <c:v>-0.17793157498370571</c:v>
                </c:pt>
                <c:pt idx="2888">
                  <c:v>-0.13218540779498789</c:v>
                </c:pt>
                <c:pt idx="2889">
                  <c:v>-9.7612481146018004E-2</c:v>
                </c:pt>
                <c:pt idx="2890">
                  <c:v>-4.7418462892858636E-2</c:v>
                </c:pt>
                <c:pt idx="2891">
                  <c:v>-9.3007781752544229E-3</c:v>
                </c:pt>
                <c:pt idx="2892">
                  <c:v>3.988943867581099E-2</c:v>
                </c:pt>
                <c:pt idx="2893">
                  <c:v>8.8412691782119329E-2</c:v>
                </c:pt>
                <c:pt idx="2894">
                  <c:v>0.13312312054313916</c:v>
                </c:pt>
                <c:pt idx="2895">
                  <c:v>0.1787935772526241</c:v>
                </c:pt>
                <c:pt idx="2896">
                  <c:v>0.2162437058556381</c:v>
                </c:pt>
                <c:pt idx="2897">
                  <c:v>0.25762352259079091</c:v>
                </c:pt>
                <c:pt idx="2898">
                  <c:v>0.27651809264783483</c:v>
                </c:pt>
                <c:pt idx="2899">
                  <c:v>0.30608574720905446</c:v>
                </c:pt>
                <c:pt idx="2900">
                  <c:v>0.31921905161912956</c:v>
                </c:pt>
                <c:pt idx="2901">
                  <c:v>0.33980012342695132</c:v>
                </c:pt>
                <c:pt idx="2902">
                  <c:v>0.33548614736941984</c:v>
                </c:pt>
                <c:pt idx="2903">
                  <c:v>0.32884516967350075</c:v>
                </c:pt>
                <c:pt idx="2904">
                  <c:v>0.31731298204569108</c:v>
                </c:pt>
                <c:pt idx="2905">
                  <c:v>0.29973849119651824</c:v>
                </c:pt>
                <c:pt idx="2906">
                  <c:v>0.2779065884624024</c:v>
                </c:pt>
                <c:pt idx="2907">
                  <c:v>0.24302414716456214</c:v>
                </c:pt>
                <c:pt idx="2908">
                  <c:v>0.20998209586153538</c:v>
                </c:pt>
                <c:pt idx="2909">
                  <c:v>0.16424705182238156</c:v>
                </c:pt>
                <c:pt idx="2910">
                  <c:v>0.12982193972065412</c:v>
                </c:pt>
                <c:pt idx="2911">
                  <c:v>7.5199705322519877E-2</c:v>
                </c:pt>
                <c:pt idx="2912">
                  <c:v>3.0282121137174125E-2</c:v>
                </c:pt>
                <c:pt idx="2913">
                  <c:v>-1.7154052500945104E-2</c:v>
                </c:pt>
                <c:pt idx="2914">
                  <c:v>-5.6955853837255092E-2</c:v>
                </c:pt>
                <c:pt idx="2915">
                  <c:v>-0.10348873361577401</c:v>
                </c:pt>
                <c:pt idx="2916">
                  <c:v>-0.14400900327503635</c:v>
                </c:pt>
                <c:pt idx="2917">
                  <c:v>-0.17712773564213496</c:v>
                </c:pt>
                <c:pt idx="2918">
                  <c:v>-0.21212815828337594</c:v>
                </c:pt>
                <c:pt idx="2919">
                  <c:v>-0.22390510941422018</c:v>
                </c:pt>
                <c:pt idx="2920">
                  <c:v>-0.24954005995079853</c:v>
                </c:pt>
                <c:pt idx="2921">
                  <c:v>-0.25950854615407692</c:v>
                </c:pt>
                <c:pt idx="2922">
                  <c:v>-0.26205269917938445</c:v>
                </c:pt>
                <c:pt idx="2923">
                  <c:v>-0.26278372752537404</c:v>
                </c:pt>
                <c:pt idx="2924">
                  <c:v>-0.24643573322232851</c:v>
                </c:pt>
                <c:pt idx="2925">
                  <c:v>-0.23320272171440903</c:v>
                </c:pt>
                <c:pt idx="2926">
                  <c:v>-0.19958508487613344</c:v>
                </c:pt>
                <c:pt idx="2927">
                  <c:v>-0.17490110389506908</c:v>
                </c:pt>
                <c:pt idx="2928">
                  <c:v>-0.13212312702960968</c:v>
                </c:pt>
                <c:pt idx="2929">
                  <c:v>-9.5486178842173614E-2</c:v>
                </c:pt>
                <c:pt idx="2930">
                  <c:v>-4.340137517787554E-2</c:v>
                </c:pt>
                <c:pt idx="2931">
                  <c:v>-7.2273981999415194E-3</c:v>
                </c:pt>
                <c:pt idx="2932">
                  <c:v>4.2651683908136173E-2</c:v>
                </c:pt>
                <c:pt idx="2933">
                  <c:v>8.7536456500466625E-2</c:v>
                </c:pt>
                <c:pt idx="2934">
                  <c:v>0.13312312054266515</c:v>
                </c:pt>
                <c:pt idx="2935">
                  <c:v>0.1766913106327864</c:v>
                </c:pt>
                <c:pt idx="2936">
                  <c:v>0.21783839218407694</c:v>
                </c:pt>
                <c:pt idx="2937">
                  <c:v>0.25895891775786262</c:v>
                </c:pt>
                <c:pt idx="2938">
                  <c:v>0.27790658846273381</c:v>
                </c:pt>
                <c:pt idx="2939">
                  <c:v>0.30608574720950982</c:v>
                </c:pt>
                <c:pt idx="2940">
                  <c:v>0.31761089016942556</c:v>
                </c:pt>
                <c:pt idx="2941">
                  <c:v>0.33980012342569038</c:v>
                </c:pt>
                <c:pt idx="2942">
                  <c:v>0.33779356504887154</c:v>
                </c:pt>
                <c:pt idx="2943">
                  <c:v>0.33050610675490583</c:v>
                </c:pt>
                <c:pt idx="2944">
                  <c:v>0.31761089016817284</c:v>
                </c:pt>
                <c:pt idx="2945">
                  <c:v>0.29949871000094747</c:v>
                </c:pt>
                <c:pt idx="2946">
                  <c:v>0.27790658846194299</c:v>
                </c:pt>
                <c:pt idx="2947">
                  <c:v>0.24302414716502607</c:v>
                </c:pt>
                <c:pt idx="2948">
                  <c:v>0.21495526847630281</c:v>
                </c:pt>
                <c:pt idx="2949">
                  <c:v>0.16424705182285332</c:v>
                </c:pt>
                <c:pt idx="2950">
                  <c:v>0.13113012900667848</c:v>
                </c:pt>
                <c:pt idx="2951">
                  <c:v>7.5199705322996788E-2</c:v>
                </c:pt>
                <c:pt idx="2952">
                  <c:v>3.0282121136696077E-2</c:v>
                </c:pt>
                <c:pt idx="2953">
                  <c:v>-2.0169455092633251E-2</c:v>
                </c:pt>
                <c:pt idx="2954">
                  <c:v>-5.6955853837732585E-2</c:v>
                </c:pt>
                <c:pt idx="2955">
                  <c:v>-0.10348873361529831</c:v>
                </c:pt>
                <c:pt idx="2956">
                  <c:v>-0.14668208187600965</c:v>
                </c:pt>
                <c:pt idx="2957">
                  <c:v>-0.17712773564166426</c:v>
                </c:pt>
                <c:pt idx="2958">
                  <c:v>-0.20838109246497077</c:v>
                </c:pt>
                <c:pt idx="2959">
                  <c:v>-0.23320272171410217</c:v>
                </c:pt>
                <c:pt idx="2960">
                  <c:v>-0.25252023516441141</c:v>
                </c:pt>
                <c:pt idx="2961">
                  <c:v>-0.25950854615361502</c:v>
                </c:pt>
                <c:pt idx="2962">
                  <c:v>-0.26393192011072031</c:v>
                </c:pt>
                <c:pt idx="2963">
                  <c:v>-0.25981192976620721</c:v>
                </c:pt>
                <c:pt idx="2964">
                  <c:v>-0.24643573322279202</c:v>
                </c:pt>
                <c:pt idx="2965">
                  <c:v>-0.23045231742818306</c:v>
                </c:pt>
                <c:pt idx="2966">
                  <c:v>-0.20413892147389021</c:v>
                </c:pt>
                <c:pt idx="2967">
                  <c:v>-0.17564341447028542</c:v>
                </c:pt>
                <c:pt idx="2968">
                  <c:v>-0.13361772086148571</c:v>
                </c:pt>
                <c:pt idx="2969">
                  <c:v>-9.923817695838151E-2</c:v>
                </c:pt>
                <c:pt idx="2970">
                  <c:v>-4.3903550855087514E-2</c:v>
                </c:pt>
                <c:pt idx="2971">
                  <c:v>-7.2273981994632639E-3</c:v>
                </c:pt>
                <c:pt idx="2972">
                  <c:v>3.9889438676672759E-2</c:v>
                </c:pt>
                <c:pt idx="2973">
                  <c:v>8.753645650094305E-2</c:v>
                </c:pt>
                <c:pt idx="2974">
                  <c:v>0.1311301290078366</c:v>
                </c:pt>
                <c:pt idx="2975">
                  <c:v>0.17879357725177555</c:v>
                </c:pt>
                <c:pt idx="2976">
                  <c:v>0.21495526847615351</c:v>
                </c:pt>
                <c:pt idx="2977">
                  <c:v>0.25337127539449639</c:v>
                </c:pt>
                <c:pt idx="2978">
                  <c:v>0.27651809264866362</c:v>
                </c:pt>
                <c:pt idx="2979">
                  <c:v>0.3083578871428917</c:v>
                </c:pt>
                <c:pt idx="2980">
                  <c:v>0.31761089016897204</c:v>
                </c:pt>
                <c:pt idx="2981">
                  <c:v>0.33980012342614019</c:v>
                </c:pt>
                <c:pt idx="2982">
                  <c:v>0.33566371273529128</c:v>
                </c:pt>
                <c:pt idx="2983">
                  <c:v>0.33252158318569963</c:v>
                </c:pt>
                <c:pt idx="2984">
                  <c:v>0.3202906491450101</c:v>
                </c:pt>
                <c:pt idx="2985">
                  <c:v>0.29931886168906707</c:v>
                </c:pt>
                <c:pt idx="2986">
                  <c:v>0.27651809264787247</c:v>
                </c:pt>
                <c:pt idx="2987">
                  <c:v>0.24302414716549001</c:v>
                </c:pt>
                <c:pt idx="2988">
                  <c:v>0.2104120927575259</c:v>
                </c:pt>
                <c:pt idx="2989">
                  <c:v>0.1671593231823269</c:v>
                </c:pt>
                <c:pt idx="2990">
                  <c:v>0.12944812973895245</c:v>
                </c:pt>
                <c:pt idx="2991">
                  <c:v>7.5199705321659871E-2</c:v>
                </c:pt>
                <c:pt idx="2992">
                  <c:v>3.0282121136218029E-2</c:v>
                </c:pt>
                <c:pt idx="2993">
                  <c:v>-1.9792539238742711E-2</c:v>
                </c:pt>
                <c:pt idx="2994">
                  <c:v>-5.8712200812341055E-2</c:v>
                </c:pt>
                <c:pt idx="2995">
                  <c:v>-0.10611313860580451</c:v>
                </c:pt>
                <c:pt idx="2996">
                  <c:v>-0.14512809545164562</c:v>
                </c:pt>
                <c:pt idx="2997">
                  <c:v>-0.17712773564298379</c:v>
                </c:pt>
                <c:pt idx="2998">
                  <c:v>-0.21059284929411454</c:v>
                </c:pt>
                <c:pt idx="2999">
                  <c:v>-0.23283610837821989</c:v>
                </c:pt>
                <c:pt idx="3000">
                  <c:v>-0.24954005994996337</c:v>
                </c:pt>
                <c:pt idx="3001">
                  <c:v>-0.25950854615315316</c:v>
                </c:pt>
                <c:pt idx="3002">
                  <c:v>-0.26205269918030755</c:v>
                </c:pt>
                <c:pt idx="3003">
                  <c:v>-0.26138911052044561</c:v>
                </c:pt>
                <c:pt idx="3004">
                  <c:v>-0.24643573322325554</c:v>
                </c:pt>
                <c:pt idx="3005">
                  <c:v>-0.23534063726875407</c:v>
                </c:pt>
                <c:pt idx="3006">
                  <c:v>-0.20075472882213724</c:v>
                </c:pt>
                <c:pt idx="3007">
                  <c:v>-0.17564341446981457</c:v>
                </c:pt>
                <c:pt idx="3008">
                  <c:v>-0.13361772086195969</c:v>
                </c:pt>
                <c:pt idx="3009">
                  <c:v>-9.7612481146400365E-2</c:v>
                </c:pt>
                <c:pt idx="3010">
                  <c:v>-4.3903550855565326E-2</c:v>
                </c:pt>
                <c:pt idx="3011">
                  <c:v>-8.5468259791550479E-3</c:v>
                </c:pt>
                <c:pt idx="3012">
                  <c:v>4.2651683907180507E-2</c:v>
                </c:pt>
                <c:pt idx="3013">
                  <c:v>8.7536456501419488E-2</c:v>
                </c:pt>
                <c:pt idx="3014">
                  <c:v>0.13312312054351993</c:v>
                </c:pt>
                <c:pt idx="3015">
                  <c:v>0.1808332322749549</c:v>
                </c:pt>
                <c:pt idx="3016">
                  <c:v>0.21415747670022048</c:v>
                </c:pt>
                <c:pt idx="3017">
                  <c:v>0.2544651818082681</c:v>
                </c:pt>
                <c:pt idx="3018">
                  <c:v>0.27790658846181493</c:v>
                </c:pt>
                <c:pt idx="3019">
                  <c:v>0.30835788714161627</c:v>
                </c:pt>
                <c:pt idx="3020">
                  <c:v>0.31761089016851851</c:v>
                </c:pt>
                <c:pt idx="3021">
                  <c:v>0.33980012342659</c:v>
                </c:pt>
                <c:pt idx="3022">
                  <c:v>0.33151742676797313</c:v>
                </c:pt>
                <c:pt idx="3023">
                  <c:v>0.32884516967485572</c:v>
                </c:pt>
                <c:pt idx="3024">
                  <c:v>0.31921905161824166</c:v>
                </c:pt>
                <c:pt idx="3025">
                  <c:v>0.29907904739871377</c:v>
                </c:pt>
                <c:pt idx="3026">
                  <c:v>0.27651809264916094</c:v>
                </c:pt>
                <c:pt idx="3027">
                  <c:v>0.24302414716418946</c:v>
                </c:pt>
                <c:pt idx="3028">
                  <c:v>0.21207027019291791</c:v>
                </c:pt>
                <c:pt idx="3029">
                  <c:v>0.16468088576110781</c:v>
                </c:pt>
                <c:pt idx="3030">
                  <c:v>0.12982193972103503</c:v>
                </c:pt>
                <c:pt idx="3031">
                  <c:v>7.6390076394354106E-2</c:v>
                </c:pt>
                <c:pt idx="3032">
                  <c:v>3.0282121137558134E-2</c:v>
                </c:pt>
                <c:pt idx="3033">
                  <c:v>-1.7970740589197339E-2</c:v>
                </c:pt>
                <c:pt idx="3034">
                  <c:v>-5.9966623425239098E-2</c:v>
                </c:pt>
                <c:pt idx="3035">
                  <c:v>-0.10348873361615614</c:v>
                </c:pt>
                <c:pt idx="3036">
                  <c:v>-0.14512809545211883</c:v>
                </c:pt>
                <c:pt idx="3037">
                  <c:v>-0.17712773564251308</c:v>
                </c:pt>
                <c:pt idx="3038">
                  <c:v>-0.20985571617935536</c:v>
                </c:pt>
                <c:pt idx="3039">
                  <c:v>-0.23173607003272076</c:v>
                </c:pt>
                <c:pt idx="3040">
                  <c:v>-0.2495400599504265</c:v>
                </c:pt>
                <c:pt idx="3041">
                  <c:v>-0.25950854615269126</c:v>
                </c:pt>
                <c:pt idx="3042">
                  <c:v>-0.26544669182464936</c:v>
                </c:pt>
                <c:pt idx="3043">
                  <c:v>-0.26138911051998398</c:v>
                </c:pt>
                <c:pt idx="3044">
                  <c:v>-0.24393826163133275</c:v>
                </c:pt>
                <c:pt idx="3045">
                  <c:v>-0.23155270145326717</c:v>
                </c:pt>
                <c:pt idx="3046">
                  <c:v>-0.19958508487753937</c:v>
                </c:pt>
                <c:pt idx="3047">
                  <c:v>-0.17793157498540307</c:v>
                </c:pt>
                <c:pt idx="3048">
                  <c:v>-0.13548553547724396</c:v>
                </c:pt>
                <c:pt idx="3049">
                  <c:v>-9.6799535279688501E-2</c:v>
                </c:pt>
                <c:pt idx="3050">
                  <c:v>-4.5974906872610383E-2</c:v>
                </c:pt>
                <c:pt idx="3051">
                  <c:v>-9.3007781751603437E-3</c:v>
                </c:pt>
                <c:pt idx="3052">
                  <c:v>4.2651683906702674E-2</c:v>
                </c:pt>
                <c:pt idx="3053">
                  <c:v>8.7536456500083917E-2</c:v>
                </c:pt>
                <c:pt idx="3054">
                  <c:v>0.13474203027159579</c:v>
                </c:pt>
                <c:pt idx="3055">
                  <c:v>0.17879357725271666</c:v>
                </c:pt>
                <c:pt idx="3056">
                  <c:v>0.21415747669975332</c:v>
                </c:pt>
                <c:pt idx="3057">
                  <c:v>0.25598395600137458</c:v>
                </c:pt>
                <c:pt idx="3058">
                  <c:v>0.27651809264949245</c:v>
                </c:pt>
                <c:pt idx="3059">
                  <c:v>0.30411115698208813</c:v>
                </c:pt>
                <c:pt idx="3060">
                  <c:v>0.31921905161904041</c:v>
                </c:pt>
                <c:pt idx="3061">
                  <c:v>0.3398001234270398</c:v>
                </c:pt>
                <c:pt idx="3062">
                  <c:v>0.33566371273439022</c:v>
                </c:pt>
                <c:pt idx="3063">
                  <c:v>0.33050610675454323</c:v>
                </c:pt>
                <c:pt idx="3064">
                  <c:v>0.31761089016853711</c:v>
                </c:pt>
                <c:pt idx="3065">
                  <c:v>0.30015806271881534</c:v>
                </c:pt>
                <c:pt idx="3066">
                  <c:v>0.27651809264870131</c:v>
                </c:pt>
                <c:pt idx="3067">
                  <c:v>0.24107331584287645</c:v>
                </c:pt>
                <c:pt idx="3068">
                  <c:v>0.21207027019245051</c:v>
                </c:pt>
                <c:pt idx="3069">
                  <c:v>0.16170538915157764</c:v>
                </c:pt>
                <c:pt idx="3070">
                  <c:v>0.12745416709070537</c:v>
                </c:pt>
                <c:pt idx="3071">
                  <c:v>7.6390076394830975E-2</c:v>
                </c:pt>
                <c:pt idx="3072">
                  <c:v>3.0282121137080086E-2</c:v>
                </c:pt>
                <c:pt idx="3073">
                  <c:v>-1.9289980400111137E-2</c:v>
                </c:pt>
                <c:pt idx="3074">
                  <c:v>-5.8712200813295944E-2</c:v>
                </c:pt>
                <c:pt idx="3075">
                  <c:v>-0.10348873361568044</c:v>
                </c:pt>
                <c:pt idx="3076">
                  <c:v>-0.14400900327512944</c:v>
                </c:pt>
                <c:pt idx="3077">
                  <c:v>-0.17712773564204237</c:v>
                </c:pt>
                <c:pt idx="3078">
                  <c:v>-0.21212815828346787</c:v>
                </c:pt>
                <c:pt idx="3079">
                  <c:v>-0.23460776534273137</c:v>
                </c:pt>
                <c:pt idx="3080">
                  <c:v>-0.25045261100445487</c:v>
                </c:pt>
                <c:pt idx="3081">
                  <c:v>-0.25950854615398605</c:v>
                </c:pt>
                <c:pt idx="3082">
                  <c:v>-0.26393192011034972</c:v>
                </c:pt>
                <c:pt idx="3083">
                  <c:v>-0.26435959010345178</c:v>
                </c:pt>
                <c:pt idx="3084">
                  <c:v>-0.25045261100397287</c:v>
                </c:pt>
                <c:pt idx="3085">
                  <c:v>-0.23253057198495417</c:v>
                </c:pt>
                <c:pt idx="3086">
                  <c:v>-0.19958508487622564</c:v>
                </c:pt>
                <c:pt idx="3087">
                  <c:v>-0.17941527379400846</c:v>
                </c:pt>
                <c:pt idx="3088">
                  <c:v>-0.13212312702970294</c:v>
                </c:pt>
                <c:pt idx="3089">
                  <c:v>-9.6799535279212479E-2</c:v>
                </c:pt>
                <c:pt idx="3090">
                  <c:v>-4.7418462893430345E-2</c:v>
                </c:pt>
                <c:pt idx="3091">
                  <c:v>-9.300778174682096E-3</c:v>
                </c:pt>
                <c:pt idx="3092">
                  <c:v>3.9889438677056632E-2</c:v>
                </c:pt>
                <c:pt idx="3093">
                  <c:v>8.9789494457005903E-2</c:v>
                </c:pt>
                <c:pt idx="3094">
                  <c:v>0.13113012900641419</c:v>
                </c:pt>
                <c:pt idx="3095">
                  <c:v>0.17644393194727362</c:v>
                </c:pt>
                <c:pt idx="3096">
                  <c:v>0.21624370585507927</c:v>
                </c:pt>
                <c:pt idx="3097">
                  <c:v>0.25598395600183688</c:v>
                </c:pt>
                <c:pt idx="3098">
                  <c:v>0.27561224059943917</c:v>
                </c:pt>
                <c:pt idx="3099">
                  <c:v>0.30482934151201951</c:v>
                </c:pt>
                <c:pt idx="3100">
                  <c:v>0.31921905161858716</c:v>
                </c:pt>
                <c:pt idx="3101">
                  <c:v>0.33980012342577887</c:v>
                </c:pt>
                <c:pt idx="3102">
                  <c:v>0.33601880767877396</c:v>
                </c:pt>
                <c:pt idx="3103">
                  <c:v>0.32724258778280496</c:v>
                </c:pt>
                <c:pt idx="3104">
                  <c:v>0.31618064580823935</c:v>
                </c:pt>
                <c:pt idx="3105">
                  <c:v>0.30015806271927159</c:v>
                </c:pt>
                <c:pt idx="3106">
                  <c:v>0.27790658846185257</c:v>
                </c:pt>
                <c:pt idx="3107">
                  <c:v>0.2443038467931509</c:v>
                </c:pt>
                <c:pt idx="3108">
                  <c:v>0.21041209275790149</c:v>
                </c:pt>
                <c:pt idx="3109">
                  <c:v>0.16424705182294613</c:v>
                </c:pt>
                <c:pt idx="3110">
                  <c:v>0.1298219397200866</c:v>
                </c:pt>
                <c:pt idx="3111">
                  <c:v>7.4009227078456211E-2</c:v>
                </c:pt>
                <c:pt idx="3112">
                  <c:v>3.0282121136602034E-2</c:v>
                </c:pt>
                <c:pt idx="3113">
                  <c:v>-1.7154052500372833E-2</c:v>
                </c:pt>
                <c:pt idx="3114">
                  <c:v>-5.8712200811957535E-2</c:v>
                </c:pt>
                <c:pt idx="3115">
                  <c:v>-0.10086360792983864</c:v>
                </c:pt>
                <c:pt idx="3116">
                  <c:v>-0.14668208187610274</c:v>
                </c:pt>
                <c:pt idx="3117">
                  <c:v>-0.18003336141419457</c:v>
                </c:pt>
                <c:pt idx="3118">
                  <c:v>-0.21059284929373898</c:v>
                </c:pt>
                <c:pt idx="3119">
                  <c:v>-0.23460776534226643</c:v>
                </c:pt>
                <c:pt idx="3120">
                  <c:v>-0.25252023516450245</c:v>
                </c:pt>
                <c:pt idx="3121">
                  <c:v>-0.25950854615352414</c:v>
                </c:pt>
                <c:pt idx="3122">
                  <c:v>-0.26205269917993679</c:v>
                </c:pt>
                <c:pt idx="3123">
                  <c:v>-0.26435959010299054</c:v>
                </c:pt>
                <c:pt idx="3124">
                  <c:v>-0.24893156938753372</c:v>
                </c:pt>
                <c:pt idx="3125">
                  <c:v>-0.2337525795578797</c:v>
                </c:pt>
                <c:pt idx="3126">
                  <c:v>-0.20241636185297093</c:v>
                </c:pt>
                <c:pt idx="3127">
                  <c:v>-0.17706589694554273</c:v>
                </c:pt>
                <c:pt idx="3128">
                  <c:v>-0.13361772086157894</c:v>
                </c:pt>
                <c:pt idx="3129">
                  <c:v>-9.9238176958287891E-2</c:v>
                </c:pt>
                <c:pt idx="3130">
                  <c:v>-4.5974906871748843E-2</c:v>
                </c:pt>
                <c:pt idx="3131">
                  <c:v>-9.300778176022758E-3</c:v>
                </c:pt>
                <c:pt idx="3132">
                  <c:v>4.2651683907564339E-2</c:v>
                </c:pt>
                <c:pt idx="3133">
                  <c:v>8.753645650103678E-2</c:v>
                </c:pt>
                <c:pt idx="3134">
                  <c:v>0.13113012900774335</c:v>
                </c:pt>
                <c:pt idx="3135">
                  <c:v>0.17928810999371977</c:v>
                </c:pt>
                <c:pt idx="3136">
                  <c:v>0.21495526847606161</c:v>
                </c:pt>
                <c:pt idx="3137">
                  <c:v>0.25598395600229923</c:v>
                </c:pt>
                <c:pt idx="3138">
                  <c:v>0.27790658846218397</c:v>
                </c:pt>
                <c:pt idx="3139">
                  <c:v>0.30608574721005466</c:v>
                </c:pt>
                <c:pt idx="3140">
                  <c:v>0.31761089016888283</c:v>
                </c:pt>
                <c:pt idx="3141">
                  <c:v>0.33980012342622867</c:v>
                </c:pt>
                <c:pt idx="3142">
                  <c:v>0.33151742676833562</c:v>
                </c:pt>
                <c:pt idx="3143">
                  <c:v>0.33252158318578839</c:v>
                </c:pt>
                <c:pt idx="3144">
                  <c:v>0.31731298204469477</c:v>
                </c:pt>
                <c:pt idx="3145">
                  <c:v>0.29907904739834718</c:v>
                </c:pt>
                <c:pt idx="3146">
                  <c:v>0.27651809264953014</c:v>
                </c:pt>
                <c:pt idx="3147">
                  <c:v>0.24107331584380479</c:v>
                </c:pt>
                <c:pt idx="3148">
                  <c:v>0.21237727325418396</c:v>
                </c:pt>
                <c:pt idx="3149">
                  <c:v>0.16424705182162364</c:v>
                </c:pt>
                <c:pt idx="3150">
                  <c:v>0.12982193972141598</c:v>
                </c:pt>
                <c:pt idx="3151">
                  <c:v>7.3194628456660513E-2</c:v>
                </c:pt>
                <c:pt idx="3152">
                  <c:v>2.8837620147847558E-2</c:v>
                </c:pt>
                <c:pt idx="3153">
                  <c:v>-1.9792539238648644E-2</c:v>
                </c:pt>
                <c:pt idx="3154">
                  <c:v>-5.99039045276945E-2</c:v>
                </c:pt>
                <c:pt idx="3155">
                  <c:v>-0.10455108062730858</c:v>
                </c:pt>
                <c:pt idx="3156">
                  <c:v>-0.14668208187657583</c:v>
                </c:pt>
                <c:pt idx="3157">
                  <c:v>-0.17712773564289119</c:v>
                </c:pt>
                <c:pt idx="3158">
                  <c:v>-0.2083810924637515</c:v>
                </c:pt>
                <c:pt idx="3159">
                  <c:v>-0.23460776534356975</c:v>
                </c:pt>
                <c:pt idx="3160">
                  <c:v>-0.25252023516496519</c:v>
                </c:pt>
                <c:pt idx="3161">
                  <c:v>-0.25950854615306229</c:v>
                </c:pt>
                <c:pt idx="3162">
                  <c:v>-0.26393192011127237</c:v>
                </c:pt>
                <c:pt idx="3163">
                  <c:v>-0.26278372752611545</c:v>
                </c:pt>
                <c:pt idx="3164">
                  <c:v>-0.24643573322334672</c:v>
                </c:pt>
                <c:pt idx="3165">
                  <c:v>-0.23375257955741469</c:v>
                </c:pt>
                <c:pt idx="3166">
                  <c:v>-0.20413892147445051</c:v>
                </c:pt>
                <c:pt idx="3167">
                  <c:v>-0.17564341446972195</c:v>
                </c:pt>
                <c:pt idx="3168">
                  <c:v>-0.13361772086205292</c:v>
                </c:pt>
                <c:pt idx="3169">
                  <c:v>-9.8988087039451486E-2</c:v>
                </c:pt>
                <c:pt idx="3170">
                  <c:v>-4.4656793532198993E-2</c:v>
                </c:pt>
                <c:pt idx="3171">
                  <c:v>-9.3007781755445103E-3</c:v>
                </c:pt>
                <c:pt idx="3172">
                  <c:v>4.1396157036628405E-2</c:v>
                </c:pt>
                <c:pt idx="3173">
                  <c:v>8.7536456501513205E-2</c:v>
                </c:pt>
                <c:pt idx="3174">
                  <c:v>0.1311301290072692</c:v>
                </c:pt>
                <c:pt idx="3175">
                  <c:v>0.17928810999419029</c:v>
                </c:pt>
                <c:pt idx="3176">
                  <c:v>0.20998209586035868</c:v>
                </c:pt>
                <c:pt idx="3177">
                  <c:v>0.25446518180659999</c:v>
                </c:pt>
                <c:pt idx="3178">
                  <c:v>0.27790658846172456</c:v>
                </c:pt>
                <c:pt idx="3179">
                  <c:v>0.30608574720877829</c:v>
                </c:pt>
                <c:pt idx="3180">
                  <c:v>0.31618064580858518</c:v>
                </c:pt>
                <c:pt idx="3181">
                  <c:v>0.33980012342667848</c:v>
                </c:pt>
                <c:pt idx="3182">
                  <c:v>0.33151742676788437</c:v>
                </c:pt>
                <c:pt idx="3183">
                  <c:v>0.33050610675418063</c:v>
                </c:pt>
                <c:pt idx="3184">
                  <c:v>0.31921905161815245</c:v>
                </c:pt>
                <c:pt idx="3185">
                  <c:v>0.29907904739880359</c:v>
                </c:pt>
                <c:pt idx="3186">
                  <c:v>0.27561224059947687</c:v>
                </c:pt>
                <c:pt idx="3187">
                  <c:v>0.24302414716428075</c:v>
                </c:pt>
                <c:pt idx="3188">
                  <c:v>0.21041209275696637</c:v>
                </c:pt>
                <c:pt idx="3189">
                  <c:v>0.1642470518220954</c:v>
                </c:pt>
                <c:pt idx="3190">
                  <c:v>0.12926121784653982</c:v>
                </c:pt>
                <c:pt idx="3191">
                  <c:v>7.5199705322230595E-2</c:v>
                </c:pt>
                <c:pt idx="3192">
                  <c:v>3.0282121137464091E-2</c:v>
                </c:pt>
                <c:pt idx="3193">
                  <c:v>-1.928998040049525E-2</c:v>
                </c:pt>
                <c:pt idx="3194">
                  <c:v>-5.990390452817191E-2</c:v>
                </c:pt>
                <c:pt idx="3195">
                  <c:v>-0.10455108062864196</c:v>
                </c:pt>
                <c:pt idx="3196">
                  <c:v>-0.14512809545221189</c:v>
                </c:pt>
                <c:pt idx="3197">
                  <c:v>-0.18133111377814656</c:v>
                </c:pt>
                <c:pt idx="3198">
                  <c:v>-0.20985571617766888</c:v>
                </c:pt>
                <c:pt idx="3199">
                  <c:v>-0.23460776534310482</c:v>
                </c:pt>
                <c:pt idx="3200">
                  <c:v>-0.25045261100408289</c:v>
                </c:pt>
                <c:pt idx="3201">
                  <c:v>-0.25950854615260038</c:v>
                </c:pt>
                <c:pt idx="3202">
                  <c:v>-0.26393192011173366</c:v>
                </c:pt>
                <c:pt idx="3203">
                  <c:v>-0.26138911051989316</c:v>
                </c:pt>
                <c:pt idx="3204">
                  <c:v>-0.24643573322204734</c:v>
                </c:pt>
                <c:pt idx="3205">
                  <c:v>-0.23320272171469114</c:v>
                </c:pt>
                <c:pt idx="3206">
                  <c:v>-0.20241636185390766</c:v>
                </c:pt>
                <c:pt idx="3207">
                  <c:v>-0.17743691863415839</c:v>
                </c:pt>
                <c:pt idx="3208">
                  <c:v>-0.13411585145394753</c:v>
                </c:pt>
                <c:pt idx="3209">
                  <c:v>-9.7612481145830737E-2</c:v>
                </c:pt>
                <c:pt idx="3210">
                  <c:v>-4.4656793532676785E-2</c:v>
                </c:pt>
                <c:pt idx="3211">
                  <c:v>-8.5468259785827158E-3</c:v>
                </c:pt>
                <c:pt idx="3212">
                  <c:v>4.4346537979127985E-2</c:v>
                </c:pt>
                <c:pt idx="3213">
                  <c:v>8.7536456500177634E-2</c:v>
                </c:pt>
                <c:pt idx="3214">
                  <c:v>0.13312312054295267</c:v>
                </c:pt>
                <c:pt idx="3215">
                  <c:v>0.1792881099946608</c:v>
                </c:pt>
                <c:pt idx="3216">
                  <c:v>0.21415747669966143</c:v>
                </c:pt>
                <c:pt idx="3217">
                  <c:v>0.25446518180706251</c:v>
                </c:pt>
                <c:pt idx="3218">
                  <c:v>0.27790658846301247</c:v>
                </c:pt>
                <c:pt idx="3219">
                  <c:v>0.30835788714216072</c:v>
                </c:pt>
                <c:pt idx="3220">
                  <c:v>0.31761089016970062</c:v>
                </c:pt>
                <c:pt idx="3221">
                  <c:v>0.33980012342712829</c:v>
                </c:pt>
                <c:pt idx="3222">
                  <c:v>0.3315174267691493</c:v>
                </c:pt>
                <c:pt idx="3223">
                  <c:v>0.32884516967367844</c:v>
                </c:pt>
                <c:pt idx="3224">
                  <c:v>0.3176108901684479</c:v>
                </c:pt>
                <c:pt idx="3225">
                  <c:v>0.30482934151180857</c:v>
                </c:pt>
                <c:pt idx="3226">
                  <c:v>0.27651809264861088</c:v>
                </c:pt>
                <c:pt idx="3227">
                  <c:v>0.24107331584296776</c:v>
                </c:pt>
                <c:pt idx="3228">
                  <c:v>0.21237727325324926</c:v>
                </c:pt>
                <c:pt idx="3229">
                  <c:v>0.16424705182256716</c:v>
                </c:pt>
                <c:pt idx="3230">
                  <c:v>0.12689327191251781</c:v>
                </c:pt>
                <c:pt idx="3231">
                  <c:v>7.5199705322707505E-2</c:v>
                </c:pt>
                <c:pt idx="3232">
                  <c:v>3.0282121136986043E-2</c:v>
                </c:pt>
                <c:pt idx="3233">
                  <c:v>-2.0169455092923293E-2</c:v>
                </c:pt>
                <c:pt idx="3234">
                  <c:v>-5.990390452864932E-2</c:v>
                </c:pt>
                <c:pt idx="3235">
                  <c:v>-0.10348873361558686</c:v>
                </c:pt>
                <c:pt idx="3236">
                  <c:v>-0.14668208187572271</c:v>
                </c:pt>
                <c:pt idx="3237">
                  <c:v>-0.17712773564194978</c:v>
                </c:pt>
                <c:pt idx="3238">
                  <c:v>-0.21924508322913155</c:v>
                </c:pt>
                <c:pt idx="3239">
                  <c:v>-0.23173607003393348</c:v>
                </c:pt>
                <c:pt idx="3240">
                  <c:v>-0.25252023516413069</c:v>
                </c:pt>
                <c:pt idx="3241">
                  <c:v>-0.25950854615389518</c:v>
                </c:pt>
                <c:pt idx="3242">
                  <c:v>-0.26544669182344749</c:v>
                </c:pt>
                <c:pt idx="3243">
                  <c:v>-0.26138911051943153</c:v>
                </c:pt>
                <c:pt idx="3244">
                  <c:v>-0.24783603888669217</c:v>
                </c:pt>
                <c:pt idx="3245">
                  <c:v>-0.23253057198486266</c:v>
                </c:pt>
                <c:pt idx="3246">
                  <c:v>-0.24674019137787601</c:v>
                </c:pt>
                <c:pt idx="3247">
                  <c:v>-0.17941527379391592</c:v>
                </c:pt>
                <c:pt idx="3248">
                  <c:v>-0.13361772086119822</c:v>
                </c:pt>
                <c:pt idx="3249">
                  <c:v>-9.6799535280929272E-2</c:v>
                </c:pt>
                <c:pt idx="3250">
                  <c:v>-4.7418462891707376E-2</c:v>
                </c:pt>
                <c:pt idx="3251">
                  <c:v>-8.5468259781044647E-3</c:v>
                </c:pt>
                <c:pt idx="3252">
                  <c:v>4.139615703567269E-2</c:v>
                </c:pt>
                <c:pt idx="3253">
                  <c:v>8.7536456500654072E-2</c:v>
                </c:pt>
                <c:pt idx="3254">
                  <c:v>0.13474203027283105</c:v>
                </c:pt>
                <c:pt idx="3255">
                  <c:v>0.17805169347591426</c:v>
                </c:pt>
                <c:pt idx="3256">
                  <c:v>0.21292982592042439</c:v>
                </c:pt>
                <c:pt idx="3257">
                  <c:v>0.25895891775804436</c:v>
                </c:pt>
                <c:pt idx="3258">
                  <c:v>0.27790658846255301</c:v>
                </c:pt>
                <c:pt idx="3259">
                  <c:v>0.30608574720968895</c:v>
                </c:pt>
                <c:pt idx="3260">
                  <c:v>0.3176108901692471</c:v>
                </c:pt>
                <c:pt idx="3261">
                  <c:v>0.33980012342586735</c:v>
                </c:pt>
                <c:pt idx="3262">
                  <c:v>0.33601880767868531</c:v>
                </c:pt>
                <c:pt idx="3263">
                  <c:v>0.32884516967413008</c:v>
                </c:pt>
                <c:pt idx="3264">
                  <c:v>0.31618064580815008</c:v>
                </c:pt>
                <c:pt idx="3265">
                  <c:v>0.3048293415122641</c:v>
                </c:pt>
                <c:pt idx="3266">
                  <c:v>0.27790658846176219</c:v>
                </c:pt>
                <c:pt idx="3267">
                  <c:v>0.24430384679324213</c:v>
                </c:pt>
                <c:pt idx="3268">
                  <c:v>0.2104120927578095</c:v>
                </c:pt>
                <c:pt idx="3269">
                  <c:v>0.16424705182303895</c:v>
                </c:pt>
                <c:pt idx="3270">
                  <c:v>0.12745416709013768</c:v>
                </c:pt>
                <c:pt idx="3271">
                  <c:v>7.5199705323184429E-2</c:v>
                </c:pt>
                <c:pt idx="3272">
                  <c:v>3.0282121136507995E-2</c:v>
                </c:pt>
                <c:pt idx="3273">
                  <c:v>-1.7970740589965582E-2</c:v>
                </c:pt>
                <c:pt idx="3274">
                  <c:v>-5.8712200812051453E-2</c:v>
                </c:pt>
                <c:pt idx="3275">
                  <c:v>-0.10348873361511116</c:v>
                </c:pt>
                <c:pt idx="3276">
                  <c:v>-0.14512809545135857</c:v>
                </c:pt>
                <c:pt idx="3277">
                  <c:v>-0.18003336141410203</c:v>
                </c:pt>
                <c:pt idx="3278">
                  <c:v>-0.2098557161786041</c:v>
                </c:pt>
                <c:pt idx="3279">
                  <c:v>-0.23460776534217498</c:v>
                </c:pt>
                <c:pt idx="3280">
                  <c:v>-0.25252023516459343</c:v>
                </c:pt>
                <c:pt idx="3281">
                  <c:v>-0.25950854615343333</c:v>
                </c:pt>
                <c:pt idx="3282">
                  <c:v>-0.26393192011090177</c:v>
                </c:pt>
                <c:pt idx="3283">
                  <c:v>-0.2627837275264861</c:v>
                </c:pt>
                <c:pt idx="3284">
                  <c:v>-0.24893156938762484</c:v>
                </c:pt>
                <c:pt idx="3285">
                  <c:v>-0.23375257955778822</c:v>
                </c:pt>
                <c:pt idx="3286">
                  <c:v>-0.20075472882185305</c:v>
                </c:pt>
                <c:pt idx="3287">
                  <c:v>-0.17910620340812414</c:v>
                </c:pt>
                <c:pt idx="3288">
                  <c:v>-0.13361772086167217</c:v>
                </c:pt>
                <c:pt idx="3289">
                  <c:v>-9.7612481146689078E-2</c:v>
                </c:pt>
                <c:pt idx="3290">
                  <c:v>-4.5974906871842823E-2</c:v>
                </c:pt>
                <c:pt idx="3291">
                  <c:v>-8.5468259794451371E-3</c:v>
                </c:pt>
                <c:pt idx="3292">
                  <c:v>3.9889438676484736E-2</c:v>
                </c:pt>
                <c:pt idx="3293">
                  <c:v>9.898450866320771E-2</c:v>
                </c:pt>
                <c:pt idx="3294">
                  <c:v>0.13312312054200465</c:v>
                </c:pt>
                <c:pt idx="3295">
                  <c:v>0.176443931947837</c:v>
                </c:pt>
                <c:pt idx="3296">
                  <c:v>0.21624370585452046</c:v>
                </c:pt>
                <c:pt idx="3297">
                  <c:v>0.25446518180798755</c:v>
                </c:pt>
                <c:pt idx="3298">
                  <c:v>0.2779065884620936</c:v>
                </c:pt>
                <c:pt idx="3299">
                  <c:v>0.30411115698135616</c:v>
                </c:pt>
                <c:pt idx="3300">
                  <c:v>0.31618064580894967</c:v>
                </c:pt>
                <c:pt idx="3301">
                  <c:v>0.33980012342631716</c:v>
                </c:pt>
                <c:pt idx="3302">
                  <c:v>0.33566371273511403</c:v>
                </c:pt>
                <c:pt idx="3303">
                  <c:v>0.32706446490804336</c:v>
                </c:pt>
                <c:pt idx="3304">
                  <c:v>0.31618064580769634</c:v>
                </c:pt>
                <c:pt idx="3305">
                  <c:v>0.29907904739843699</c:v>
                </c:pt>
                <c:pt idx="3306">
                  <c:v>0.27651809264943972</c:v>
                </c:pt>
                <c:pt idx="3307">
                  <c:v>0.24430384679194203</c:v>
                </c:pt>
                <c:pt idx="3308">
                  <c:v>0.21041209275734193</c:v>
                </c:pt>
                <c:pt idx="3309">
                  <c:v>0.16257339546824764</c:v>
                </c:pt>
                <c:pt idx="3310">
                  <c:v>0.1292612178469208</c:v>
                </c:pt>
                <c:pt idx="3311">
                  <c:v>7.5199705321847499E-2</c:v>
                </c:pt>
                <c:pt idx="3312">
                  <c:v>3.0282121136029946E-2</c:v>
                </c:pt>
                <c:pt idx="3313">
                  <c:v>-1.7154052499800565E-2</c:v>
                </c:pt>
                <c:pt idx="3314">
                  <c:v>-5.6955853836581902E-2</c:v>
                </c:pt>
                <c:pt idx="3315">
                  <c:v>-0.10348873361644469</c:v>
                </c:pt>
                <c:pt idx="3316">
                  <c:v>-0.1466820818766689</c:v>
                </c:pt>
                <c:pt idx="3317">
                  <c:v>-0.1771277356427986</c:v>
                </c:pt>
                <c:pt idx="3318">
                  <c:v>-0.20985571617907173</c:v>
                </c:pt>
                <c:pt idx="3319">
                  <c:v>-0.23320272171522294</c:v>
                </c:pt>
                <c:pt idx="3320">
                  <c:v>-0.25252023516505623</c:v>
                </c:pt>
                <c:pt idx="3321">
                  <c:v>-0.25950854615297142</c:v>
                </c:pt>
                <c:pt idx="3322">
                  <c:v>-0.26205269918048912</c:v>
                </c:pt>
                <c:pt idx="3323">
                  <c:v>-0.25981192976556367</c:v>
                </c:pt>
                <c:pt idx="3324">
                  <c:v>-0.24783603888761888</c:v>
                </c:pt>
                <c:pt idx="3325">
                  <c:v>-0.23534063726857118</c:v>
                </c:pt>
                <c:pt idx="3326">
                  <c:v>-0.20413892147276191</c:v>
                </c:pt>
                <c:pt idx="3327">
                  <c:v>-0.17564341446962933</c:v>
                </c:pt>
                <c:pt idx="3328">
                  <c:v>-0.1321231270289413</c:v>
                </c:pt>
                <c:pt idx="3329">
                  <c:v>-9.6799535279977228E-2</c:v>
                </c:pt>
                <c:pt idx="3330">
                  <c:v>-4.5974906872320587E-2</c:v>
                </c:pt>
                <c:pt idx="3331">
                  <c:v>-8.5468259789668859E-3</c:v>
                </c:pt>
                <c:pt idx="3332">
                  <c:v>4.1396157036534403E-2</c:v>
                </c:pt>
                <c:pt idx="3333">
                  <c:v>8.7536456499794926E-2</c:v>
                </c:pt>
                <c:pt idx="3334">
                  <c:v>0.13312312054333342</c:v>
                </c:pt>
                <c:pt idx="3335">
                  <c:v>0.17805169347506558</c:v>
                </c:pt>
                <c:pt idx="3336">
                  <c:v>0.21624370585582947</c:v>
                </c:pt>
                <c:pt idx="3337">
                  <c:v>0.25598395600109414</c:v>
                </c:pt>
                <c:pt idx="3338">
                  <c:v>0.27790658846338151</c:v>
                </c:pt>
                <c:pt idx="3339">
                  <c:v>0.30835788714179529</c:v>
                </c:pt>
                <c:pt idx="3340">
                  <c:v>0.31618064580849592</c:v>
                </c:pt>
                <c:pt idx="3341">
                  <c:v>0.33980012342676696</c:v>
                </c:pt>
                <c:pt idx="3342">
                  <c:v>0.33601880767778441</c:v>
                </c:pt>
                <c:pt idx="3343">
                  <c:v>0.33335104468851184</c:v>
                </c:pt>
                <c:pt idx="3344">
                  <c:v>0.3192190516180633</c:v>
                </c:pt>
                <c:pt idx="3345">
                  <c:v>0.29973849119633122</c:v>
                </c:pt>
                <c:pt idx="3346">
                  <c:v>0.27651809264898009</c:v>
                </c:pt>
                <c:pt idx="3347">
                  <c:v>0.24302414716437201</c:v>
                </c:pt>
                <c:pt idx="3348">
                  <c:v>0.21041209275687439</c:v>
                </c:pt>
                <c:pt idx="3349">
                  <c:v>0.16610611538418152</c:v>
                </c:pt>
                <c:pt idx="3350">
                  <c:v>0.1268932719128989</c:v>
                </c:pt>
                <c:pt idx="3351">
                  <c:v>7.639007639454172E-2</c:v>
                </c:pt>
                <c:pt idx="3352">
                  <c:v>3.0282121137370051E-2</c:v>
                </c:pt>
                <c:pt idx="3353">
                  <c:v>-2.0169455093307399E-2</c:v>
                </c:pt>
                <c:pt idx="3354">
                  <c:v>-5.9903904528265821E-2</c:v>
                </c:pt>
                <c:pt idx="3355">
                  <c:v>-0.10611313860695055</c:v>
                </c:pt>
                <c:pt idx="3356">
                  <c:v>-0.14668208187714199</c:v>
                </c:pt>
                <c:pt idx="3357">
                  <c:v>-0.17712773564232789</c:v>
                </c:pt>
                <c:pt idx="3358">
                  <c:v>-0.21059284929476602</c:v>
                </c:pt>
                <c:pt idx="3359">
                  <c:v>-0.23320272171475784</c:v>
                </c:pt>
                <c:pt idx="3360">
                  <c:v>-0.25252023516375893</c:v>
                </c:pt>
                <c:pt idx="3361">
                  <c:v>-0.25950854615426622</c:v>
                </c:pt>
                <c:pt idx="3362">
                  <c:v>-0.26393192011182443</c:v>
                </c:pt>
                <c:pt idx="3363">
                  <c:v>-0.26278372752556317</c:v>
                </c:pt>
                <c:pt idx="3364">
                  <c:v>-0.24643573322213852</c:v>
                </c:pt>
                <c:pt idx="3365">
                  <c:v>-0.23589020343693656</c:v>
                </c:pt>
                <c:pt idx="3366">
                  <c:v>-0.2024163618539998</c:v>
                </c:pt>
                <c:pt idx="3367">
                  <c:v>-0.17564341446915852</c:v>
                </c:pt>
                <c:pt idx="3368">
                  <c:v>-0.13361772086081747</c:v>
                </c:pt>
                <c:pt idx="3369">
                  <c:v>-9.923817695905246E-2</c:v>
                </c:pt>
                <c:pt idx="3370">
                  <c:v>-4.3903550854413886E-2</c:v>
                </c:pt>
                <c:pt idx="3371">
                  <c:v>-6.284941949018439E-3</c:v>
                </c:pt>
                <c:pt idx="3372">
                  <c:v>4.265168390833201E-2</c:v>
                </c:pt>
                <c:pt idx="3373">
                  <c:v>8.8412691782400479E-2</c:v>
                </c:pt>
                <c:pt idx="3374">
                  <c:v>0.13312312054285941</c:v>
                </c:pt>
                <c:pt idx="3375">
                  <c:v>0.18083323227561035</c:v>
                </c:pt>
                <c:pt idx="3376">
                  <c:v>0.21415747669956953</c:v>
                </c:pt>
                <c:pt idx="3377">
                  <c:v>0.2544651818071535</c:v>
                </c:pt>
                <c:pt idx="3378">
                  <c:v>0.2779065884629221</c:v>
                </c:pt>
                <c:pt idx="3379">
                  <c:v>0.30835788714225026</c:v>
                </c:pt>
                <c:pt idx="3380">
                  <c:v>0.31761089016961142</c:v>
                </c:pt>
                <c:pt idx="3381">
                  <c:v>0.33980012342550603</c:v>
                </c:pt>
                <c:pt idx="3382">
                  <c:v>0.33151742676906054</c:v>
                </c:pt>
                <c:pt idx="3383">
                  <c:v>0.33252158318677921</c:v>
                </c:pt>
                <c:pt idx="3384">
                  <c:v>0.32112383072022188</c:v>
                </c:pt>
                <c:pt idx="3385">
                  <c:v>0.29931886169015931</c:v>
                </c:pt>
                <c:pt idx="3386">
                  <c:v>0.27561224059892669</c:v>
                </c:pt>
                <c:pt idx="3387">
                  <c:v>0.24107331584305908</c:v>
                </c:pt>
                <c:pt idx="3388">
                  <c:v>0.21237727325315731</c:v>
                </c:pt>
                <c:pt idx="3389">
                  <c:v>0.16424705182265997</c:v>
                </c:pt>
                <c:pt idx="3390">
                  <c:v>0.12982193972037426</c:v>
                </c:pt>
                <c:pt idx="3391">
                  <c:v>7.8081468651176517E-2</c:v>
                </c:pt>
                <c:pt idx="3392">
                  <c:v>3.0282121136892003E-2</c:v>
                </c:pt>
                <c:pt idx="3393">
                  <c:v>-1.7970740590349706E-2</c:v>
                </c:pt>
                <c:pt idx="3394">
                  <c:v>-5.8712200813483786E-2</c:v>
                </c:pt>
                <c:pt idx="3395">
                  <c:v>-0.10611313860647499</c:v>
                </c:pt>
                <c:pt idx="3396">
                  <c:v>-0.14264097394085223</c:v>
                </c:pt>
                <c:pt idx="3397">
                  <c:v>-0.17712773564185719</c:v>
                </c:pt>
                <c:pt idx="3398">
                  <c:v>-0.205491918193214</c:v>
                </c:pt>
                <c:pt idx="3399">
                  <c:v>-0.23173607003384195</c:v>
                </c:pt>
                <c:pt idx="3400">
                  <c:v>-0.25045261100287602</c:v>
                </c:pt>
                <c:pt idx="3401">
                  <c:v>-0.25950854615380431</c:v>
                </c:pt>
                <c:pt idx="3402">
                  <c:v>-0.26544669182353819</c:v>
                </c:pt>
                <c:pt idx="3403">
                  <c:v>-0.25786983282115183</c:v>
                </c:pt>
                <c:pt idx="3404">
                  <c:v>-0.24643573322260204</c:v>
                </c:pt>
                <c:pt idx="3405">
                  <c:v>-0.23375257955816175</c:v>
                </c:pt>
                <c:pt idx="3406">
                  <c:v>-0.20463096554726964</c:v>
                </c:pt>
                <c:pt idx="3407">
                  <c:v>-0.17490110389479119</c:v>
                </c:pt>
                <c:pt idx="3408">
                  <c:v>-0.13361772086129145</c:v>
                </c:pt>
                <c:pt idx="3409">
                  <c:v>-9.4235208599246154E-2</c:v>
                </c:pt>
                <c:pt idx="3410">
                  <c:v>-4.4656793531431392E-2</c:v>
                </c:pt>
                <c:pt idx="3411">
                  <c:v>-8.5468259780103837E-3</c:v>
                </c:pt>
                <c:pt idx="3412">
                  <c:v>4.2651683907854177E-2</c:v>
                </c:pt>
                <c:pt idx="3413">
                  <c:v>8.7536456500747789E-2</c:v>
                </c:pt>
                <c:pt idx="3414">
                  <c:v>0.13474203027273782</c:v>
                </c:pt>
                <c:pt idx="3415">
                  <c:v>0.18083323227429174</c:v>
                </c:pt>
                <c:pt idx="3416">
                  <c:v>0.21495526847634494</c:v>
                </c:pt>
                <c:pt idx="3417">
                  <c:v>0.25337127539430676</c:v>
                </c:pt>
                <c:pt idx="3418">
                  <c:v>0.27790658846246263</c:v>
                </c:pt>
                <c:pt idx="3419">
                  <c:v>0.30835788714270523</c:v>
                </c:pt>
                <c:pt idx="3420">
                  <c:v>0.31761089016915789</c:v>
                </c:pt>
                <c:pt idx="3421">
                  <c:v>0.33980012342595584</c:v>
                </c:pt>
                <c:pt idx="3422">
                  <c:v>0.33601880767859671</c:v>
                </c:pt>
                <c:pt idx="3423">
                  <c:v>0.32884516967421895</c:v>
                </c:pt>
                <c:pt idx="3424">
                  <c:v>0.32029064914519578</c:v>
                </c:pt>
                <c:pt idx="3425">
                  <c:v>0.3012366941067402</c:v>
                </c:pt>
                <c:pt idx="3426">
                  <c:v>0.27651809264806088</c:v>
                </c:pt>
                <c:pt idx="3427">
                  <c:v>0.24302414716529985</c:v>
                </c:pt>
                <c:pt idx="3428">
                  <c:v>0.21415747670056129</c:v>
                </c:pt>
                <c:pt idx="3429">
                  <c:v>0.16424705182313176</c:v>
                </c:pt>
                <c:pt idx="3430">
                  <c:v>0.12982193971990003</c:v>
                </c:pt>
                <c:pt idx="3431">
                  <c:v>7.5199705321464402E-2</c:v>
                </c:pt>
                <c:pt idx="3432">
                  <c:v>3.0282121136413952E-2</c:v>
                </c:pt>
                <c:pt idx="3433">
                  <c:v>-1.7154052500184692E-2</c:v>
                </c:pt>
                <c:pt idx="3434">
                  <c:v>-5.9903904527404919E-2</c:v>
                </c:pt>
                <c:pt idx="3435">
                  <c:v>-0.10611313860599941</c:v>
                </c:pt>
                <c:pt idx="3436">
                  <c:v>-0.14363593154429505</c:v>
                </c:pt>
                <c:pt idx="3437">
                  <c:v>-0.18003336141400947</c:v>
                </c:pt>
                <c:pt idx="3438">
                  <c:v>-0.20985571617869611</c:v>
                </c:pt>
                <c:pt idx="3439">
                  <c:v>-0.23320272171559653</c:v>
                </c:pt>
                <c:pt idx="3440">
                  <c:v>-0.24783603888772901</c:v>
                </c:pt>
                <c:pt idx="3441">
                  <c:v>-0.25950854615334246</c:v>
                </c:pt>
                <c:pt idx="3442">
                  <c:v>-0.26393192011099254</c:v>
                </c:pt>
                <c:pt idx="3443">
                  <c:v>-0.26435959010280907</c:v>
                </c:pt>
                <c:pt idx="3444">
                  <c:v>-0.24643573322306556</c:v>
                </c:pt>
                <c:pt idx="3445">
                  <c:v>-0.23375257955769674</c:v>
                </c:pt>
                <c:pt idx="3446">
                  <c:v>-0.19958508487687868</c:v>
                </c:pt>
                <c:pt idx="3447">
                  <c:v>-0.18071317569611728</c:v>
                </c:pt>
                <c:pt idx="3448">
                  <c:v>-0.13218540779441276</c:v>
                </c:pt>
                <c:pt idx="3449">
                  <c:v>-9.4235208598770021E-2</c:v>
                </c:pt>
                <c:pt idx="3450">
                  <c:v>-4.7418462892279085E-2</c:v>
                </c:pt>
                <c:pt idx="3451">
                  <c:v>-9.3007781758345977E-3</c:v>
                </c:pt>
                <c:pt idx="3452">
                  <c:v>4.2651683907376343E-2</c:v>
                </c:pt>
                <c:pt idx="3453">
                  <c:v>8.853786268134245E-2</c:v>
                </c:pt>
                <c:pt idx="3454">
                  <c:v>0.13673404045879814</c:v>
                </c:pt>
                <c:pt idx="3455">
                  <c:v>0.17879357725205325</c:v>
                </c:pt>
                <c:pt idx="3456">
                  <c:v>0.21495526847765431</c:v>
                </c:pt>
                <c:pt idx="3457">
                  <c:v>0.2576235225902303</c:v>
                </c:pt>
                <c:pt idx="3458">
                  <c:v>0.27651809264839239</c:v>
                </c:pt>
                <c:pt idx="3459">
                  <c:v>0.30835788714142981</c:v>
                </c:pt>
                <c:pt idx="3460">
                  <c:v>0.3202906491459942</c:v>
                </c:pt>
                <c:pt idx="3461">
                  <c:v>0.33980012342640564</c:v>
                </c:pt>
                <c:pt idx="3462">
                  <c:v>0.33566371273502538</c:v>
                </c:pt>
                <c:pt idx="3463">
                  <c:v>0.32884516967467065</c:v>
                </c:pt>
                <c:pt idx="3464">
                  <c:v>0.31761089016917649</c:v>
                </c:pt>
                <c:pt idx="3465">
                  <c:v>0.30123669410719628</c:v>
                </c:pt>
                <c:pt idx="3466">
                  <c:v>0.27790658846295974</c:v>
                </c:pt>
                <c:pt idx="3467">
                  <c:v>0.24430384679203326</c:v>
                </c:pt>
                <c:pt idx="3468">
                  <c:v>0.21041209275724998</c:v>
                </c:pt>
                <c:pt idx="3469">
                  <c:v>0.16424705182180924</c:v>
                </c:pt>
                <c:pt idx="3470">
                  <c:v>0.12982193972122941</c:v>
                </c:pt>
                <c:pt idx="3471">
                  <c:v>7.6390076394158665E-2</c:v>
                </c:pt>
                <c:pt idx="3472">
                  <c:v>3.028212113775406E-2</c:v>
                </c:pt>
                <c:pt idx="3473">
                  <c:v>-1.7154052499706494E-2</c:v>
                </c:pt>
                <c:pt idx="3474">
                  <c:v>-5.6955853836675834E-2</c:v>
                </c:pt>
                <c:pt idx="3475">
                  <c:v>-0.10086360793098531</c:v>
                </c:pt>
                <c:pt idx="3476">
                  <c:v>-0.14363593154476836</c:v>
                </c:pt>
                <c:pt idx="3477">
                  <c:v>-0.17712773564270601</c:v>
                </c:pt>
                <c:pt idx="3478">
                  <c:v>-0.20985571617916371</c:v>
                </c:pt>
                <c:pt idx="3479">
                  <c:v>-0.23320272171513143</c:v>
                </c:pt>
                <c:pt idx="3480">
                  <c:v>-0.25252023516514727</c:v>
                </c:pt>
                <c:pt idx="3481">
                  <c:v>-0.25950854615288055</c:v>
                </c:pt>
                <c:pt idx="3482">
                  <c:v>-0.2654466918244604</c:v>
                </c:pt>
                <c:pt idx="3483">
                  <c:v>-0.26278372752593387</c:v>
                </c:pt>
                <c:pt idx="3484">
                  <c:v>-0.24643573322352907</c:v>
                </c:pt>
                <c:pt idx="3485">
                  <c:v>-0.23253057198560997</c:v>
                </c:pt>
                <c:pt idx="3486">
                  <c:v>-0.20075472882241377</c:v>
                </c:pt>
                <c:pt idx="3487">
                  <c:v>-0.17743691863444389</c:v>
                </c:pt>
                <c:pt idx="3488">
                  <c:v>-0.13212312702903456</c:v>
                </c:pt>
                <c:pt idx="3489">
                  <c:v>-9.5486178842751165E-2</c:v>
                </c:pt>
                <c:pt idx="3490">
                  <c:v>-4.5974906872414574E-2</c:v>
                </c:pt>
                <c:pt idx="3491">
                  <c:v>-8.5468259788728049E-3</c:v>
                </c:pt>
                <c:pt idx="3492">
                  <c:v>4.1396157036440395E-2</c:v>
                </c:pt>
                <c:pt idx="3493">
                  <c:v>8.9789494456334343E-2</c:v>
                </c:pt>
                <c:pt idx="3494">
                  <c:v>0.13474203027179002</c:v>
                </c:pt>
                <c:pt idx="3495">
                  <c:v>0.17644393194840036</c:v>
                </c:pt>
                <c:pt idx="3496">
                  <c:v>0.2162437058557376</c:v>
                </c:pt>
                <c:pt idx="3497">
                  <c:v>0.25598395600118506</c:v>
                </c:pt>
                <c:pt idx="3498">
                  <c:v>0.27790658846329114</c:v>
                </c:pt>
                <c:pt idx="3499">
                  <c:v>0.30835788714188478</c:v>
                </c:pt>
                <c:pt idx="3500">
                  <c:v>0.31921905161922615</c:v>
                </c:pt>
                <c:pt idx="3501">
                  <c:v>0.33980012342685545</c:v>
                </c:pt>
                <c:pt idx="3502">
                  <c:v>0.33601880767769582</c:v>
                </c:pt>
                <c:pt idx="3503">
                  <c:v>0.33050610675435821</c:v>
                </c:pt>
                <c:pt idx="3504">
                  <c:v>0.316180645808879</c:v>
                </c:pt>
                <c:pt idx="3505">
                  <c:v>0.29907904739898311</c:v>
                </c:pt>
                <c:pt idx="3506">
                  <c:v>0.27790658846250033</c:v>
                </c:pt>
                <c:pt idx="3507">
                  <c:v>0.24485215941678692</c:v>
                </c:pt>
                <c:pt idx="3508">
                  <c:v>0.21207027019264207</c:v>
                </c:pt>
                <c:pt idx="3509">
                  <c:v>0.164247051822281</c:v>
                </c:pt>
                <c:pt idx="3510">
                  <c:v>0.12982193972075518</c:v>
                </c:pt>
                <c:pt idx="3511">
                  <c:v>7.4009227077783776E-2</c:v>
                </c:pt>
                <c:pt idx="3512">
                  <c:v>3.0282121137276009E-2</c:v>
                </c:pt>
                <c:pt idx="3513">
                  <c:v>-1.7970740588915131E-2</c:v>
                </c:pt>
                <c:pt idx="3514">
                  <c:v>-5.6955853837153327E-2</c:v>
                </c:pt>
                <c:pt idx="3515">
                  <c:v>-0.10086360793050948</c:v>
                </c:pt>
                <c:pt idx="3516">
                  <c:v>-0.14512809545059835</c:v>
                </c:pt>
                <c:pt idx="3517">
                  <c:v>-0.1771277356422353</c:v>
                </c:pt>
                <c:pt idx="3518">
                  <c:v>-0.20838109246440331</c:v>
                </c:pt>
                <c:pt idx="3519">
                  <c:v>-0.23460776534292191</c:v>
                </c:pt>
                <c:pt idx="3520">
                  <c:v>-0.25252023516384997</c:v>
                </c:pt>
                <c:pt idx="3521">
                  <c:v>-0.25950854615417535</c:v>
                </c:pt>
                <c:pt idx="3522">
                  <c:v>-0.26393192011016064</c:v>
                </c:pt>
                <c:pt idx="3523">
                  <c:v>-0.26138911051971153</c:v>
                </c:pt>
                <c:pt idx="3524">
                  <c:v>-0.24643573322222972</c:v>
                </c:pt>
                <c:pt idx="3525">
                  <c:v>-0.23253057198514482</c:v>
                </c:pt>
                <c:pt idx="3526">
                  <c:v>-0.2024163618523106</c:v>
                </c:pt>
                <c:pt idx="3527">
                  <c:v>-0.17564341446906587</c:v>
                </c:pt>
                <c:pt idx="3528">
                  <c:v>-0.13212312702950865</c:v>
                </c:pt>
                <c:pt idx="3529">
                  <c:v>-9.6799535279407573E-2</c:v>
                </c:pt>
                <c:pt idx="3530">
                  <c:v>-4.741846289323455E-2</c:v>
                </c:pt>
                <c:pt idx="3531">
                  <c:v>-8.3583371542562609E-3</c:v>
                </c:pt>
                <c:pt idx="3532">
                  <c:v>3.9889438677252496E-2</c:v>
                </c:pt>
                <c:pt idx="3533">
                  <c:v>8.7536456500365081E-2</c:v>
                </c:pt>
                <c:pt idx="3534">
                  <c:v>0.13312312054276618</c:v>
                </c:pt>
                <c:pt idx="3535">
                  <c:v>0.17879357725120471</c:v>
                </c:pt>
                <c:pt idx="3536">
                  <c:v>0.21624370585527064</c:v>
                </c:pt>
                <c:pt idx="3537">
                  <c:v>0.25598395600164742</c:v>
                </c:pt>
                <c:pt idx="3538">
                  <c:v>0.27790658846283173</c:v>
                </c:pt>
                <c:pt idx="3539">
                  <c:v>0.30835788714233975</c:v>
                </c:pt>
                <c:pt idx="3540">
                  <c:v>0.32029064914508804</c:v>
                </c:pt>
                <c:pt idx="3541">
                  <c:v>0.33980012342559451</c:v>
                </c:pt>
                <c:pt idx="3542">
                  <c:v>0.33601880767895853</c:v>
                </c:pt>
                <c:pt idx="3543">
                  <c:v>0.33050610675480963</c:v>
                </c:pt>
                <c:pt idx="3544">
                  <c:v>0.31921905161924474</c:v>
                </c:pt>
                <c:pt idx="3545">
                  <c:v>0.29907904739770375</c:v>
                </c:pt>
                <c:pt idx="3546">
                  <c:v>0.27790658846204086</c:v>
                </c:pt>
                <c:pt idx="3547">
                  <c:v>0.24107331584315039</c:v>
                </c:pt>
                <c:pt idx="3548">
                  <c:v>0.2120702701939523</c:v>
                </c:pt>
                <c:pt idx="3549">
                  <c:v>0.16424705182275279</c:v>
                </c:pt>
                <c:pt idx="3550">
                  <c:v>0.11853746453923987</c:v>
                </c:pt>
                <c:pt idx="3551">
                  <c:v>7.5199705322895147E-2</c:v>
                </c:pt>
                <c:pt idx="3552">
                  <c:v>3.028212113679796E-2</c:v>
                </c:pt>
                <c:pt idx="3553">
                  <c:v>-2.0169455092735163E-2</c:v>
                </c:pt>
                <c:pt idx="3554">
                  <c:v>-5.8712200811761858E-2</c:v>
                </c:pt>
                <c:pt idx="3555">
                  <c:v>-0.1034887336153997</c:v>
                </c:pt>
                <c:pt idx="3556">
                  <c:v>-0.14512809545107155</c:v>
                </c:pt>
                <c:pt idx="3557">
                  <c:v>-0.17712773564176459</c:v>
                </c:pt>
                <c:pt idx="3558">
                  <c:v>-0.20985571617832047</c:v>
                </c:pt>
                <c:pt idx="3559">
                  <c:v>-0.234607765342457</c:v>
                </c:pt>
                <c:pt idx="3560">
                  <c:v>-0.25045261100296712</c:v>
                </c:pt>
                <c:pt idx="3561">
                  <c:v>-0.25950854615371349</c:v>
                </c:pt>
                <c:pt idx="3562">
                  <c:v>-0.2654466918236289</c:v>
                </c:pt>
                <c:pt idx="3563">
                  <c:v>-0.26260185202065872</c:v>
                </c:pt>
                <c:pt idx="3564">
                  <c:v>-0.24643573322269324</c:v>
                </c:pt>
                <c:pt idx="3565">
                  <c:v>-0.23534063726931795</c:v>
                </c:pt>
                <c:pt idx="3566">
                  <c:v>-0.2041389214737904</c:v>
                </c:pt>
                <c:pt idx="3567">
                  <c:v>-0.17564341447038576</c:v>
                </c:pt>
                <c:pt idx="3568">
                  <c:v>-0.13361772086138468</c:v>
                </c:pt>
                <c:pt idx="3569">
                  <c:v>-9.4235208599152492E-2</c:v>
                </c:pt>
                <c:pt idx="3570">
                  <c:v>-4.5974906871553034E-2</c:v>
                </c:pt>
                <c:pt idx="3571">
                  <c:v>-7.227398199565192E-3</c:v>
                </c:pt>
                <c:pt idx="3572">
                  <c:v>4.4346537978462205E-2</c:v>
                </c:pt>
                <c:pt idx="3573">
                  <c:v>8.753645650084152E-2</c:v>
                </c:pt>
                <c:pt idx="3574">
                  <c:v>0.13113012900793766</c:v>
                </c:pt>
                <c:pt idx="3575">
                  <c:v>0.17805169347609942</c:v>
                </c:pt>
                <c:pt idx="3576">
                  <c:v>0.21415747670078722</c:v>
                </c:pt>
                <c:pt idx="3577">
                  <c:v>0.25446518180770705</c:v>
                </c:pt>
                <c:pt idx="3578">
                  <c:v>0.27790658846237226</c:v>
                </c:pt>
                <c:pt idx="3579">
                  <c:v>0.30835788714106438</c:v>
                </c:pt>
                <c:pt idx="3580">
                  <c:v>0.32029064914635813</c:v>
                </c:pt>
                <c:pt idx="3581">
                  <c:v>0.33980012342604432</c:v>
                </c:pt>
                <c:pt idx="3582">
                  <c:v>0.33151742676852053</c:v>
                </c:pt>
                <c:pt idx="3583">
                  <c:v>0.33252158318560354</c:v>
                </c:pt>
                <c:pt idx="3584">
                  <c:v>0.32112383072140249</c:v>
                </c:pt>
                <c:pt idx="3585">
                  <c:v>0.29907904739816016</c:v>
                </c:pt>
                <c:pt idx="3586">
                  <c:v>0.27561224060012507</c:v>
                </c:pt>
                <c:pt idx="3587">
                  <c:v>0.24302414716539111</c:v>
                </c:pt>
                <c:pt idx="3588">
                  <c:v>0.21041209275762554</c:v>
                </c:pt>
                <c:pt idx="3589">
                  <c:v>0.1625733954679614</c:v>
                </c:pt>
                <c:pt idx="3590">
                  <c:v>0.12982193972161032</c:v>
                </c:pt>
                <c:pt idx="3591">
                  <c:v>7.8081468649933691E-2</c:v>
                </c:pt>
                <c:pt idx="3592">
                  <c:v>3.0282121136319912E-2</c:v>
                </c:pt>
                <c:pt idx="3593">
                  <c:v>-1.7970740589777445E-2</c:v>
                </c:pt>
                <c:pt idx="3594">
                  <c:v>-5.9903904527498837E-2</c:v>
                </c:pt>
                <c:pt idx="3595">
                  <c:v>-0.10455108062750353</c:v>
                </c:pt>
                <c:pt idx="3596">
                  <c:v>-0.14400900327408203</c:v>
                </c:pt>
                <c:pt idx="3597">
                  <c:v>-0.17712773564308409</c:v>
                </c:pt>
                <c:pt idx="3598">
                  <c:v>-0.21059284929401489</c:v>
                </c:pt>
                <c:pt idx="3599">
                  <c:v>-0.23320272171550502</c:v>
                </c:pt>
                <c:pt idx="3600">
                  <c:v>-0.25252023516477551</c:v>
                </c:pt>
                <c:pt idx="3601">
                  <c:v>-0.25950854615325158</c:v>
                </c:pt>
                <c:pt idx="3602">
                  <c:v>-0.26544669182408998</c:v>
                </c:pt>
                <c:pt idx="3603">
                  <c:v>-0.26138911052054398</c:v>
                </c:pt>
                <c:pt idx="3604">
                  <c:v>-0.24643573322315676</c:v>
                </c:pt>
                <c:pt idx="3605">
                  <c:v>-0.23155270145383158</c:v>
                </c:pt>
                <c:pt idx="3606">
                  <c:v>-0.19958508487697085</c:v>
                </c:pt>
                <c:pt idx="3607">
                  <c:v>-0.17564341446991494</c:v>
                </c:pt>
                <c:pt idx="3608">
                  <c:v>-0.13361772086185866</c:v>
                </c:pt>
                <c:pt idx="3609">
                  <c:v>-9.5486178843133596E-2</c:v>
                </c:pt>
                <c:pt idx="3610">
                  <c:v>-4.7418462892373066E-2</c:v>
                </c:pt>
                <c:pt idx="3611">
                  <c:v>-8.5468259792569751E-3</c:v>
                </c:pt>
                <c:pt idx="3612">
                  <c:v>4.1396157036824255E-2</c:v>
                </c:pt>
                <c:pt idx="3613">
                  <c:v>8.7536456501317944E-2</c:v>
                </c:pt>
                <c:pt idx="3614">
                  <c:v>0.13474203027217069</c:v>
                </c:pt>
                <c:pt idx="3615">
                  <c:v>0.18083323227485465</c:v>
                </c:pt>
                <c:pt idx="3616">
                  <c:v>0.21495526847756244</c:v>
                </c:pt>
                <c:pt idx="3617">
                  <c:v>0.25337127539486048</c:v>
                </c:pt>
                <c:pt idx="3618">
                  <c:v>0.27651809264830196</c:v>
                </c:pt>
                <c:pt idx="3619">
                  <c:v>0.30961279010159298</c:v>
                </c:pt>
                <c:pt idx="3620">
                  <c:v>0.3202906491459051</c:v>
                </c:pt>
                <c:pt idx="3621">
                  <c:v>0.33980012342649413</c:v>
                </c:pt>
                <c:pt idx="3622">
                  <c:v>0.33601880767805764</c:v>
                </c:pt>
                <c:pt idx="3623">
                  <c:v>0.33050610675399567</c:v>
                </c:pt>
                <c:pt idx="3624">
                  <c:v>0.32112383072094952</c:v>
                </c:pt>
                <c:pt idx="3625">
                  <c:v>0.30482934151116636</c:v>
                </c:pt>
                <c:pt idx="3626">
                  <c:v>0.27790658846286936</c:v>
                </c:pt>
                <c:pt idx="3627">
                  <c:v>0.2430241471640906</c:v>
                </c:pt>
                <c:pt idx="3628">
                  <c:v>0.21292982592123261</c:v>
                </c:pt>
                <c:pt idx="3629">
                  <c:v>0.16468088576100728</c:v>
                </c:pt>
                <c:pt idx="3630">
                  <c:v>0.12982193972113612</c:v>
                </c:pt>
                <c:pt idx="3631">
                  <c:v>7.6390076394252465E-2</c:v>
                </c:pt>
                <c:pt idx="3632">
                  <c:v>3.0282121137660017E-2</c:v>
                </c:pt>
                <c:pt idx="3633">
                  <c:v>-1.7154052499612424E-2</c:v>
                </c:pt>
                <c:pt idx="3634">
                  <c:v>-5.871220081271674E-2</c:v>
                </c:pt>
                <c:pt idx="3635">
                  <c:v>-0.10611313860723902</c:v>
                </c:pt>
                <c:pt idx="3636">
                  <c:v>-0.14264097394189212</c:v>
                </c:pt>
                <c:pt idx="3637">
                  <c:v>-0.18003336141523574</c:v>
                </c:pt>
                <c:pt idx="3638">
                  <c:v>-0.20985571617747723</c:v>
                </c:pt>
                <c:pt idx="3639">
                  <c:v>-0.23320272171503995</c:v>
                </c:pt>
                <c:pt idx="3640">
                  <c:v>-0.25045261100389316</c:v>
                </c:pt>
                <c:pt idx="3641">
                  <c:v>-0.25950854615278968</c:v>
                </c:pt>
                <c:pt idx="3642">
                  <c:v>-0.26393192011154459</c:v>
                </c:pt>
                <c:pt idx="3643">
                  <c:v>-0.26260185201973574</c:v>
                </c:pt>
                <c:pt idx="3644">
                  <c:v>-0.24783603888780117</c:v>
                </c:pt>
                <c:pt idx="3645">
                  <c:v>-0.23155270145336632</c:v>
                </c:pt>
                <c:pt idx="3646">
                  <c:v>-0.19841515648955665</c:v>
                </c:pt>
                <c:pt idx="3647">
                  <c:v>-0.17793157498550338</c:v>
                </c:pt>
                <c:pt idx="3648">
                  <c:v>-0.13212312702912785</c:v>
                </c:pt>
                <c:pt idx="3649">
                  <c:v>-9.5486178842657504E-2</c:v>
                </c:pt>
                <c:pt idx="3650">
                  <c:v>-4.4656793532480962E-2</c:v>
                </c:pt>
                <c:pt idx="3651">
                  <c:v>-9.3007781752622691E-3</c:v>
                </c:pt>
                <c:pt idx="3652">
                  <c:v>4.2651683906804509E-2</c:v>
                </c:pt>
                <c:pt idx="3653">
                  <c:v>8.7536456499982374E-2</c:v>
                </c:pt>
                <c:pt idx="3654">
                  <c:v>0.13312312054314693</c:v>
                </c:pt>
                <c:pt idx="3655">
                  <c:v>0.18083323227532505</c:v>
                </c:pt>
                <c:pt idx="3656">
                  <c:v>0.21495526847709534</c:v>
                </c:pt>
                <c:pt idx="3657">
                  <c:v>0.25762352258902577</c:v>
                </c:pt>
                <c:pt idx="3658">
                  <c:v>0.27651809264959043</c:v>
                </c:pt>
                <c:pt idx="3659">
                  <c:v>0.30608574720904702</c:v>
                </c:pt>
                <c:pt idx="3660">
                  <c:v>0.319219051619137</c:v>
                </c:pt>
                <c:pt idx="3661">
                  <c:v>0.33980012342694393</c:v>
                </c:pt>
                <c:pt idx="3662">
                  <c:v>0.33459814187522863</c:v>
                </c:pt>
                <c:pt idx="3663">
                  <c:v>0.32884516967349331</c:v>
                </c:pt>
                <c:pt idx="3664">
                  <c:v>0.31761089016863375</c:v>
                </c:pt>
                <c:pt idx="3665">
                  <c:v>0.29931886168988253</c:v>
                </c:pt>
                <c:pt idx="3666">
                  <c:v>0.27790658846240995</c:v>
                </c:pt>
                <c:pt idx="3667">
                  <c:v>0.24430384679258826</c:v>
                </c:pt>
                <c:pt idx="3668">
                  <c:v>0.21041209275669043</c:v>
                </c:pt>
                <c:pt idx="3669">
                  <c:v>0.16424705182237381</c:v>
                </c:pt>
                <c:pt idx="3670">
                  <c:v>0.13113012900716037</c:v>
                </c:pt>
                <c:pt idx="3671">
                  <c:v>7.6390076394729334E-2</c:v>
                </c:pt>
                <c:pt idx="3672">
                  <c:v>3.0282121137181969E-2</c:v>
                </c:pt>
                <c:pt idx="3673">
                  <c:v>-1.7154052500952949E-2</c:v>
                </c:pt>
                <c:pt idx="3674">
                  <c:v>-5.8712200813194185E-2</c:v>
                </c:pt>
                <c:pt idx="3675">
                  <c:v>-0.10348873361578183</c:v>
                </c:pt>
                <c:pt idx="3676">
                  <c:v>-0.14512809545069144</c:v>
                </c:pt>
                <c:pt idx="3677">
                  <c:v>-0.17712773564214268</c:v>
                </c:pt>
                <c:pt idx="3678">
                  <c:v>-0.21059284929317179</c:v>
                </c:pt>
                <c:pt idx="3679">
                  <c:v>-0.23320272171457487</c:v>
                </c:pt>
                <c:pt idx="3680">
                  <c:v>-0.25045261100259514</c:v>
                </c:pt>
                <c:pt idx="3681">
                  <c:v>-0.25950854615408447</c:v>
                </c:pt>
                <c:pt idx="3682">
                  <c:v>-0.2620526991793769</c:v>
                </c:pt>
                <c:pt idx="3683">
                  <c:v>-0.26278372752538165</c:v>
                </c:pt>
                <c:pt idx="3684">
                  <c:v>-0.2478360388865023</c:v>
                </c:pt>
                <c:pt idx="3685">
                  <c:v>-0.23320272171441667</c:v>
                </c:pt>
                <c:pt idx="3686">
                  <c:v>-0.20241636185240275</c:v>
                </c:pt>
                <c:pt idx="3687">
                  <c:v>-0.17743691863567077</c:v>
                </c:pt>
                <c:pt idx="3688">
                  <c:v>-0.12919534696114177</c:v>
                </c:pt>
                <c:pt idx="3689">
                  <c:v>-9.5486178843992103E-2</c:v>
                </c:pt>
                <c:pt idx="3690">
                  <c:v>-4.7418462891511581E-2</c:v>
                </c:pt>
                <c:pt idx="3691">
                  <c:v>-9.3007781766029328E-3</c:v>
                </c:pt>
                <c:pt idx="3692">
                  <c:v>4.1396157035868533E-2</c:v>
                </c:pt>
                <c:pt idx="3693">
                  <c:v>8.853786268057709E-2</c:v>
                </c:pt>
                <c:pt idx="3694">
                  <c:v>0.13312312054267292</c:v>
                </c:pt>
                <c:pt idx="3695">
                  <c:v>0.17805169347572136</c:v>
                </c:pt>
                <c:pt idx="3696">
                  <c:v>0.21783839218408457</c:v>
                </c:pt>
                <c:pt idx="3697">
                  <c:v>0.25598395600173834</c:v>
                </c:pt>
                <c:pt idx="3698">
                  <c:v>0.2779065884627413</c:v>
                </c:pt>
                <c:pt idx="3699">
                  <c:v>0.30608574720950232</c:v>
                </c:pt>
                <c:pt idx="3700">
                  <c:v>0.32029064914499894</c:v>
                </c:pt>
                <c:pt idx="3701">
                  <c:v>0.339800123425683</c:v>
                </c:pt>
                <c:pt idx="3702">
                  <c:v>0.33566371273403572</c:v>
                </c:pt>
                <c:pt idx="3703">
                  <c:v>0.32706446490740615</c:v>
                </c:pt>
                <c:pt idx="3704">
                  <c:v>0.317312982045245</c:v>
                </c:pt>
                <c:pt idx="3705">
                  <c:v>0.30015806271917433</c:v>
                </c:pt>
                <c:pt idx="3706">
                  <c:v>0.27790658846195049</c:v>
                </c:pt>
                <c:pt idx="3707">
                  <c:v>0.24430384679305206</c:v>
                </c:pt>
                <c:pt idx="3708">
                  <c:v>0.21041209275800113</c:v>
                </c:pt>
                <c:pt idx="3709">
                  <c:v>0.16610611538304498</c:v>
                </c:pt>
                <c:pt idx="3710">
                  <c:v>0.13113012900668625</c:v>
                </c:pt>
                <c:pt idx="3711">
                  <c:v>7.5199705322988961E-2</c:v>
                </c:pt>
                <c:pt idx="3712">
                  <c:v>3.0282121136703918E-2</c:v>
                </c:pt>
                <c:pt idx="3713">
                  <c:v>-1.9289980401553521E-2</c:v>
                </c:pt>
                <c:pt idx="3714">
                  <c:v>-5.8712200811855776E-2</c:v>
                </c:pt>
                <c:pt idx="3715">
                  <c:v>-0.10086360792994005</c:v>
                </c:pt>
                <c:pt idx="3716">
                  <c:v>-0.1466820818760019</c:v>
                </c:pt>
                <c:pt idx="3717">
                  <c:v>-0.17712773564346221</c:v>
                </c:pt>
                <c:pt idx="3718">
                  <c:v>-0.20985571617841248</c:v>
                </c:pt>
                <c:pt idx="3719">
                  <c:v>-0.23320272171410977</c:v>
                </c:pt>
                <c:pt idx="3720">
                  <c:v>-0.25252023516440381</c:v>
                </c:pt>
                <c:pt idx="3721">
                  <c:v>-0.25950854615362262</c:v>
                </c:pt>
                <c:pt idx="3722">
                  <c:v>-0.26205269917983842</c:v>
                </c:pt>
                <c:pt idx="3723">
                  <c:v>-0.26138911052091485</c:v>
                </c:pt>
                <c:pt idx="3724">
                  <c:v>-0.24643573322278442</c:v>
                </c:pt>
                <c:pt idx="3725">
                  <c:v>-0.23253057198635729</c:v>
                </c:pt>
                <c:pt idx="3726">
                  <c:v>-0.20075472882166104</c:v>
                </c:pt>
                <c:pt idx="3727">
                  <c:v>-0.17490110389639685</c:v>
                </c:pt>
                <c:pt idx="3728">
                  <c:v>-0.1306282327546377</c:v>
                </c:pt>
                <c:pt idx="3729">
                  <c:v>-9.7612481146884159E-2</c:v>
                </c:pt>
                <c:pt idx="3730">
                  <c:v>-4.4656793531619374E-2</c:v>
                </c:pt>
                <c:pt idx="3731">
                  <c:v>-7.2273982012900518E-3</c:v>
                </c:pt>
                <c:pt idx="3732">
                  <c:v>3.98894386766806E-2</c:v>
                </c:pt>
                <c:pt idx="3733">
                  <c:v>8.8412691781252439E-2</c:v>
                </c:pt>
                <c:pt idx="3734">
                  <c:v>0.13312312054219891</c:v>
                </c:pt>
                <c:pt idx="3735">
                  <c:v>0.18083323227447681</c:v>
                </c:pt>
                <c:pt idx="3736">
                  <c:v>0.21495526847616117</c:v>
                </c:pt>
                <c:pt idx="3737">
                  <c:v>0.25895891775656005</c:v>
                </c:pt>
                <c:pt idx="3738">
                  <c:v>0.27790658846228189</c:v>
                </c:pt>
                <c:pt idx="3739">
                  <c:v>0.30835788714115386</c:v>
                </c:pt>
                <c:pt idx="3740">
                  <c:v>0.31761089016897948</c:v>
                </c:pt>
                <c:pt idx="3741">
                  <c:v>0.33980012342613281</c:v>
                </c:pt>
                <c:pt idx="3742">
                  <c:v>0.33601880767841946</c:v>
                </c:pt>
                <c:pt idx="3743">
                  <c:v>0.33050610675363307</c:v>
                </c:pt>
                <c:pt idx="3744">
                  <c:v>0.31761089016945154</c:v>
                </c:pt>
                <c:pt idx="3745">
                  <c:v>0.29907904739824992</c:v>
                </c:pt>
                <c:pt idx="3746">
                  <c:v>0.27651809264962812</c:v>
                </c:pt>
                <c:pt idx="3747">
                  <c:v>0.24302414716371792</c:v>
                </c:pt>
                <c:pt idx="3748">
                  <c:v>0.21207027019339297</c:v>
                </c:pt>
                <c:pt idx="3749">
                  <c:v>0.16424705182152308</c:v>
                </c:pt>
                <c:pt idx="3750">
                  <c:v>0.13113012900801538</c:v>
                </c:pt>
                <c:pt idx="3751">
                  <c:v>7.5199705321652044E-2</c:v>
                </c:pt>
                <c:pt idx="3752">
                  <c:v>3.028212113622587E-2</c:v>
                </c:pt>
                <c:pt idx="3753">
                  <c:v>-1.9792539238750555E-2</c:v>
                </c:pt>
                <c:pt idx="3754">
                  <c:v>-5.8712200812333221E-2</c:v>
                </c:pt>
                <c:pt idx="3755">
                  <c:v>-0.10455108062740996</c:v>
                </c:pt>
                <c:pt idx="3756">
                  <c:v>-0.146682081876475</c:v>
                </c:pt>
                <c:pt idx="3757">
                  <c:v>-0.1771277356429915</c:v>
                </c:pt>
                <c:pt idx="3758">
                  <c:v>-0.21212815828252546</c:v>
                </c:pt>
                <c:pt idx="3759">
                  <c:v>-0.23460776534366884</c:v>
                </c:pt>
                <c:pt idx="3760">
                  <c:v>-0.25081756917890757</c:v>
                </c:pt>
                <c:pt idx="3761">
                  <c:v>-0.25950854615316071</c:v>
                </c:pt>
                <c:pt idx="3762">
                  <c:v>-0.26393192011117406</c:v>
                </c:pt>
                <c:pt idx="3763">
                  <c:v>-0.26278372752621376</c:v>
                </c:pt>
                <c:pt idx="3764">
                  <c:v>-0.24643573322324794</c:v>
                </c:pt>
                <c:pt idx="3765">
                  <c:v>-0.23375257955928239</c:v>
                </c:pt>
                <c:pt idx="3766">
                  <c:v>-0.20413892147257001</c:v>
                </c:pt>
                <c:pt idx="3767">
                  <c:v>-0.17743691863472941</c:v>
                </c:pt>
                <c:pt idx="3768">
                  <c:v>-0.13218540779459928</c:v>
                </c:pt>
                <c:pt idx="3769">
                  <c:v>-9.7612481146408164E-2</c:v>
                </c:pt>
                <c:pt idx="3770">
                  <c:v>-4.4656793532097165E-2</c:v>
                </c:pt>
                <c:pt idx="3771">
                  <c:v>-7.2273982008117955E-3</c:v>
                </c:pt>
                <c:pt idx="3772">
                  <c:v>4.2651683907188348E-2</c:v>
                </c:pt>
                <c:pt idx="3773">
                  <c:v>8.7536456499599666E-2</c:v>
                </c:pt>
                <c:pt idx="3774">
                  <c:v>0.13113012900737026</c:v>
                </c:pt>
                <c:pt idx="3775">
                  <c:v>0.17805169347487271</c:v>
                </c:pt>
                <c:pt idx="3776">
                  <c:v>0.21495526847747054</c:v>
                </c:pt>
                <c:pt idx="3777">
                  <c:v>0.25337127539495147</c:v>
                </c:pt>
                <c:pt idx="3778">
                  <c:v>0.2779065884635698</c:v>
                </c:pt>
                <c:pt idx="3779">
                  <c:v>0.30961279010168247</c:v>
                </c:pt>
                <c:pt idx="3780">
                  <c:v>0.31761089016852595</c:v>
                </c:pt>
                <c:pt idx="3781">
                  <c:v>0.33980012342658261</c:v>
                </c:pt>
                <c:pt idx="3782">
                  <c:v>0.33151742676798057</c:v>
                </c:pt>
                <c:pt idx="3783">
                  <c:v>0.33050610675408443</c:v>
                </c:pt>
                <c:pt idx="3784">
                  <c:v>0.31761089016899807</c:v>
                </c:pt>
                <c:pt idx="3785">
                  <c:v>0.29907904739870628</c:v>
                </c:pt>
                <c:pt idx="3786">
                  <c:v>0.27651809264916849</c:v>
                </c:pt>
                <c:pt idx="3787">
                  <c:v>0.24302414716418186</c:v>
                </c:pt>
                <c:pt idx="3788">
                  <c:v>0.21041209275706602</c:v>
                </c:pt>
                <c:pt idx="3789">
                  <c:v>0.16424705182199484</c:v>
                </c:pt>
                <c:pt idx="3790">
                  <c:v>0.12926121784664091</c:v>
                </c:pt>
                <c:pt idx="3791">
                  <c:v>7.6390076394346279E-2</c:v>
                </c:pt>
                <c:pt idx="3792">
                  <c:v>3.0282121137565975E-2</c:v>
                </c:pt>
                <c:pt idx="3793">
                  <c:v>-1.9289980400597161E-2</c:v>
                </c:pt>
                <c:pt idx="3794">
                  <c:v>-6.1785367483543387E-2</c:v>
                </c:pt>
                <c:pt idx="3795">
                  <c:v>-0.10611313860714547</c:v>
                </c:pt>
                <c:pt idx="3796">
                  <c:v>-0.14512809545211106</c:v>
                </c:pt>
                <c:pt idx="3797">
                  <c:v>-0.17712773564252079</c:v>
                </c:pt>
                <c:pt idx="3798">
                  <c:v>-0.21059284929457442</c:v>
                </c:pt>
                <c:pt idx="3799">
                  <c:v>-0.23320272171494846</c:v>
                </c:pt>
                <c:pt idx="3800">
                  <c:v>-0.25045261100398425</c:v>
                </c:pt>
                <c:pt idx="3801">
                  <c:v>-0.25950854615445551</c:v>
                </c:pt>
                <c:pt idx="3802">
                  <c:v>-0.26393192011163535</c:v>
                </c:pt>
                <c:pt idx="3803">
                  <c:v>-0.2627837275257523</c:v>
                </c:pt>
                <c:pt idx="3804">
                  <c:v>-0.24643573322194856</c:v>
                </c:pt>
                <c:pt idx="3805">
                  <c:v>-0.23375257955881737</c:v>
                </c:pt>
                <c:pt idx="3806">
                  <c:v>-0.20075472882081613</c:v>
                </c:pt>
                <c:pt idx="3807">
                  <c:v>-0.16988792798108088</c:v>
                </c:pt>
                <c:pt idx="3808">
                  <c:v>-0.1321231270292211</c:v>
                </c:pt>
                <c:pt idx="3809">
                  <c:v>-9.67995352796963E-2</c:v>
                </c:pt>
                <c:pt idx="3810">
                  <c:v>-4.7418462892944775E-2</c:v>
                </c:pt>
                <c:pt idx="3811">
                  <c:v>-8.3583371527274249E-3</c:v>
                </c:pt>
                <c:pt idx="3812">
                  <c:v>4.1396157036252386E-2</c:v>
                </c:pt>
                <c:pt idx="3813">
                  <c:v>8.753645650007609E-2</c:v>
                </c:pt>
                <c:pt idx="3814">
                  <c:v>0.13474203027340595</c:v>
                </c:pt>
                <c:pt idx="3815">
                  <c:v>0.18083323227541756</c:v>
                </c:pt>
                <c:pt idx="3816">
                  <c:v>0.21495526847700344</c:v>
                </c:pt>
                <c:pt idx="3817">
                  <c:v>0.25446518180696398</c:v>
                </c:pt>
                <c:pt idx="3818">
                  <c:v>0.27790658846311039</c:v>
                </c:pt>
                <c:pt idx="3819">
                  <c:v>0.30961279010213721</c:v>
                </c:pt>
                <c:pt idx="3820">
                  <c:v>0.31921905161904784</c:v>
                </c:pt>
                <c:pt idx="3821">
                  <c:v>0.33980012342532168</c:v>
                </c:pt>
                <c:pt idx="3822">
                  <c:v>0.33151742676924545</c:v>
                </c:pt>
                <c:pt idx="3823">
                  <c:v>0.33050610675453584</c:v>
                </c:pt>
                <c:pt idx="3824">
                  <c:v>0.31921905161951963</c:v>
                </c:pt>
                <c:pt idx="3825">
                  <c:v>0.30123669410609727</c:v>
                </c:pt>
                <c:pt idx="3826">
                  <c:v>0.27651809264870886</c:v>
                </c:pt>
                <c:pt idx="3827">
                  <c:v>0.24107331584286884</c:v>
                </c:pt>
                <c:pt idx="3828">
                  <c:v>0.21237727325334885</c:v>
                </c:pt>
                <c:pt idx="3829">
                  <c:v>0.16424705182246663</c:v>
                </c:pt>
                <c:pt idx="3830">
                  <c:v>0.12944812973981543</c:v>
                </c:pt>
                <c:pt idx="3831">
                  <c:v>7.6390076394823148E-2</c:v>
                </c:pt>
                <c:pt idx="3832">
                  <c:v>3.0282121137087926E-2</c:v>
                </c:pt>
                <c:pt idx="3833">
                  <c:v>-1.7970740590545688E-2</c:v>
                </c:pt>
                <c:pt idx="3834">
                  <c:v>-6.1785367484020741E-2</c:v>
                </c:pt>
                <c:pt idx="3835">
                  <c:v>-0.10455108062826769</c:v>
                </c:pt>
                <c:pt idx="3836">
                  <c:v>-0.1440090032751217</c:v>
                </c:pt>
                <c:pt idx="3837">
                  <c:v>-0.18133111377777647</c:v>
                </c:pt>
                <c:pt idx="3838">
                  <c:v>-0.21059284929326375</c:v>
                </c:pt>
                <c:pt idx="3839">
                  <c:v>-0.234607765342739</c:v>
                </c:pt>
                <c:pt idx="3840">
                  <c:v>-0.24954005995088205</c:v>
                </c:pt>
                <c:pt idx="3841">
                  <c:v>-0.25950854615399366</c:v>
                </c:pt>
                <c:pt idx="3842">
                  <c:v>-0.26205269917946766</c:v>
                </c:pt>
                <c:pt idx="3843">
                  <c:v>-0.2613891105195299</c:v>
                </c:pt>
                <c:pt idx="3844">
                  <c:v>-0.2466184110372483</c:v>
                </c:pt>
                <c:pt idx="3845">
                  <c:v>-0.23253057198673094</c:v>
                </c:pt>
                <c:pt idx="3846">
                  <c:v>-0.19958508487621796</c:v>
                </c:pt>
                <c:pt idx="3847">
                  <c:v>-0.17910620340869496</c:v>
                </c:pt>
                <c:pt idx="3848">
                  <c:v>-0.13212312702969517</c:v>
                </c:pt>
                <c:pt idx="3849">
                  <c:v>-9.6486846567118215E-2</c:v>
                </c:pt>
                <c:pt idx="3850">
                  <c:v>-4.3903550854695862E-2</c:v>
                </c:pt>
                <c:pt idx="3851">
                  <c:v>-8.5468259782063918E-3</c:v>
                </c:pt>
                <c:pt idx="3852">
                  <c:v>4.1396157035774532E-2</c:v>
                </c:pt>
                <c:pt idx="3853">
                  <c:v>8.8412691780869759E-2</c:v>
                </c:pt>
                <c:pt idx="3854">
                  <c:v>0.13474203027293205</c:v>
                </c:pt>
                <c:pt idx="3855">
                  <c:v>0.17879357725138983</c:v>
                </c:pt>
                <c:pt idx="3856">
                  <c:v>0.21495526847653637</c:v>
                </c:pt>
                <c:pt idx="3857">
                  <c:v>0.2544651818074265</c:v>
                </c:pt>
                <c:pt idx="3858">
                  <c:v>0.27790658846265093</c:v>
                </c:pt>
                <c:pt idx="3859">
                  <c:v>0.30608574720959192</c:v>
                </c:pt>
                <c:pt idx="3860">
                  <c:v>0.31761089016934374</c:v>
                </c:pt>
                <c:pt idx="3861">
                  <c:v>0.33980012342577148</c:v>
                </c:pt>
                <c:pt idx="3862">
                  <c:v>0.33151742676879425</c:v>
                </c:pt>
                <c:pt idx="3863">
                  <c:v>0.3271238404913468</c:v>
                </c:pt>
                <c:pt idx="3864">
                  <c:v>0.31618064580824679</c:v>
                </c:pt>
                <c:pt idx="3865">
                  <c:v>0.29973849119532142</c:v>
                </c:pt>
                <c:pt idx="3866">
                  <c:v>0.27790658846360744</c:v>
                </c:pt>
                <c:pt idx="3867">
                  <c:v>0.24302414716510973</c:v>
                </c:pt>
                <c:pt idx="3868">
                  <c:v>0.21041209275790915</c:v>
                </c:pt>
                <c:pt idx="3869">
                  <c:v>0.16226340761828578</c:v>
                </c:pt>
                <c:pt idx="3870">
                  <c:v>0.12944812973934119</c:v>
                </c:pt>
                <c:pt idx="3871">
                  <c:v>7.3194628456175706E-2</c:v>
                </c:pt>
                <c:pt idx="3872">
                  <c:v>3.0282121136609878E-2</c:v>
                </c:pt>
                <c:pt idx="3873">
                  <c:v>-1.7970740590067497E-2</c:v>
                </c:pt>
                <c:pt idx="3874">
                  <c:v>-5.9903904527209256E-2</c:v>
                </c:pt>
                <c:pt idx="3875">
                  <c:v>-0.10455108062779205</c:v>
                </c:pt>
                <c:pt idx="3876">
                  <c:v>-0.14668208187609497</c:v>
                </c:pt>
                <c:pt idx="3877">
                  <c:v>-0.18003336141420229</c:v>
                </c:pt>
                <c:pt idx="3878">
                  <c:v>-0.20985571617850446</c:v>
                </c:pt>
                <c:pt idx="3879">
                  <c:v>-0.23564596110828326</c:v>
                </c:pt>
                <c:pt idx="3880">
                  <c:v>-0.25252023516449484</c:v>
                </c:pt>
                <c:pt idx="3881">
                  <c:v>-0.25950854615353175</c:v>
                </c:pt>
                <c:pt idx="3882">
                  <c:v>-0.26544669182381031</c:v>
                </c:pt>
                <c:pt idx="3883">
                  <c:v>-0.26435959010299814</c:v>
                </c:pt>
                <c:pt idx="3884">
                  <c:v>-0.24893156938752611</c:v>
                </c:pt>
                <c:pt idx="3885">
                  <c:v>-0.23375257955788734</c:v>
                </c:pt>
                <c:pt idx="3886">
                  <c:v>-0.20241636185296324</c:v>
                </c:pt>
                <c:pt idx="3887">
                  <c:v>-0.17793157498446951</c:v>
                </c:pt>
                <c:pt idx="3888">
                  <c:v>-0.13212312702836621</c:v>
                </c:pt>
                <c:pt idx="3889">
                  <c:v>-9.5486178843422365E-2</c:v>
                </c:pt>
                <c:pt idx="3890">
                  <c:v>-4.8861919883331766E-2</c:v>
                </c:pt>
                <c:pt idx="3891">
                  <c:v>-8.5468259795470642E-3</c:v>
                </c:pt>
                <c:pt idx="3892">
                  <c:v>4.1396157037114099E-2</c:v>
                </c:pt>
                <c:pt idx="3893">
                  <c:v>8.7536456501028967E-2</c:v>
                </c:pt>
                <c:pt idx="3894">
                  <c:v>0.13312312054390846</c:v>
                </c:pt>
                <c:pt idx="3895">
                  <c:v>0.17669131063155166</c:v>
                </c:pt>
                <c:pt idx="3896">
                  <c:v>0.21495526847784574</c:v>
                </c:pt>
                <c:pt idx="3897">
                  <c:v>0.25598395600229162</c:v>
                </c:pt>
                <c:pt idx="3898">
                  <c:v>0.27790658846219152</c:v>
                </c:pt>
                <c:pt idx="3899">
                  <c:v>0.30835788714124335</c:v>
                </c:pt>
                <c:pt idx="3900">
                  <c:v>0.31761089016889027</c:v>
                </c:pt>
                <c:pt idx="3901">
                  <c:v>0.33980012342622129</c:v>
                </c:pt>
                <c:pt idx="3902">
                  <c:v>0.331517426768343</c:v>
                </c:pt>
                <c:pt idx="3903">
                  <c:v>0.32884516967448552</c:v>
                </c:pt>
                <c:pt idx="3904">
                  <c:v>0.31618064580779304</c:v>
                </c:pt>
                <c:pt idx="3905">
                  <c:v>0.29907904739833968</c:v>
                </c:pt>
                <c:pt idx="3906">
                  <c:v>0.27790658846314803</c:v>
                </c:pt>
                <c:pt idx="3907">
                  <c:v>0.24430384679184319</c:v>
                </c:pt>
                <c:pt idx="3908">
                  <c:v>0.21237727325419162</c:v>
                </c:pt>
                <c:pt idx="3909">
                  <c:v>0.16226340761875771</c:v>
                </c:pt>
                <c:pt idx="3910">
                  <c:v>0.12982193972142375</c:v>
                </c:pt>
                <c:pt idx="3911">
                  <c:v>7.3194628454838581E-2</c:v>
                </c:pt>
                <c:pt idx="3912">
                  <c:v>2.8837620149673632E-2</c:v>
                </c:pt>
                <c:pt idx="3913">
                  <c:v>-1.9792539238656488E-2</c:v>
                </c:pt>
                <c:pt idx="3914">
                  <c:v>-5.8712200812427146E-2</c:v>
                </c:pt>
                <c:pt idx="3915">
                  <c:v>-0.10348873361654606</c:v>
                </c:pt>
                <c:pt idx="3916">
                  <c:v>-0.14668208187656806</c:v>
                </c:pt>
                <c:pt idx="3917">
                  <c:v>-0.17712773564289891</c:v>
                </c:pt>
                <c:pt idx="3918">
                  <c:v>-0.21212815828261739</c:v>
                </c:pt>
                <c:pt idx="3919">
                  <c:v>-0.23320272171532205</c:v>
                </c:pt>
                <c:pt idx="3920">
                  <c:v>-0.25081756917899867</c:v>
                </c:pt>
                <c:pt idx="3921">
                  <c:v>-0.25950854615306984</c:v>
                </c:pt>
                <c:pt idx="3922">
                  <c:v>-0.26393192011126476</c:v>
                </c:pt>
                <c:pt idx="3923">
                  <c:v>-0.262783727526123</c:v>
                </c:pt>
                <c:pt idx="3924">
                  <c:v>-0.25252023516447586</c:v>
                </c:pt>
                <c:pt idx="3925">
                  <c:v>-0.2337525795591909</c:v>
                </c:pt>
                <c:pt idx="3926">
                  <c:v>-0.20241636185343162</c:v>
                </c:pt>
                <c:pt idx="3927">
                  <c:v>-0.17793157498578885</c:v>
                </c:pt>
                <c:pt idx="3928">
                  <c:v>-0.13212312702884027</c:v>
                </c:pt>
                <c:pt idx="3929">
                  <c:v>-9.7612481146314531E-2</c:v>
                </c:pt>
                <c:pt idx="3930">
                  <c:v>-4.5974906872218765E-2</c:v>
                </c:pt>
                <c:pt idx="3931">
                  <c:v>-9.3007781755523565E-3</c:v>
                </c:pt>
                <c:pt idx="3932">
                  <c:v>3.9889438676108696E-2</c:v>
                </c:pt>
                <c:pt idx="3933">
                  <c:v>8.978949445613911E-2</c:v>
                </c:pt>
                <c:pt idx="3934">
                  <c:v>0.13113012900727697</c:v>
                </c:pt>
                <c:pt idx="3935">
                  <c:v>0.17928810999418257</c:v>
                </c:pt>
                <c:pt idx="3936">
                  <c:v>0.21415747670013624</c:v>
                </c:pt>
                <c:pt idx="3937">
                  <c:v>0.25337127539504251</c:v>
                </c:pt>
                <c:pt idx="3938">
                  <c:v>0.27790658846347943</c:v>
                </c:pt>
                <c:pt idx="3939">
                  <c:v>0.30835788714169832</c:v>
                </c:pt>
                <c:pt idx="3940">
                  <c:v>0.31731298204550151</c:v>
                </c:pt>
                <c:pt idx="3941">
                  <c:v>0.3398001234266711</c:v>
                </c:pt>
                <c:pt idx="3942">
                  <c:v>0.33459814187550202</c:v>
                </c:pt>
                <c:pt idx="3943">
                  <c:v>0.33050610675417325</c:v>
                </c:pt>
                <c:pt idx="3944">
                  <c:v>0.31761089016890887</c:v>
                </c:pt>
                <c:pt idx="3945">
                  <c:v>0.29931886168960575</c:v>
                </c:pt>
                <c:pt idx="3946">
                  <c:v>0.27790658846268862</c:v>
                </c:pt>
                <c:pt idx="3947">
                  <c:v>0.24107331584249597</c:v>
                </c:pt>
                <c:pt idx="3948">
                  <c:v>0.21415747669981841</c:v>
                </c:pt>
                <c:pt idx="3949">
                  <c:v>0.16226340761743477</c:v>
                </c:pt>
                <c:pt idx="3950">
                  <c:v>0.12944812974019637</c:v>
                </c:pt>
                <c:pt idx="3951">
                  <c:v>7.3695925728467004E-2</c:v>
                </c:pt>
                <c:pt idx="3952">
                  <c:v>3.0282121137471935E-2</c:v>
                </c:pt>
                <c:pt idx="3953">
                  <c:v>-1.9792539239996947E-2</c:v>
                </c:pt>
                <c:pt idx="3954">
                  <c:v>-5.9903904528164076E-2</c:v>
                </c:pt>
                <c:pt idx="3955">
                  <c:v>-0.10455108062864976</c:v>
                </c:pt>
                <c:pt idx="3956">
                  <c:v>-0.14512809545040442</c:v>
                </c:pt>
                <c:pt idx="3957">
                  <c:v>-0.1771277356424282</c:v>
                </c:pt>
                <c:pt idx="3958">
                  <c:v>-0.2083810924642116</c:v>
                </c:pt>
                <c:pt idx="3959">
                  <c:v>-0.23460776534311245</c:v>
                </c:pt>
                <c:pt idx="3960">
                  <c:v>-0.25045261100407534</c:v>
                </c:pt>
                <c:pt idx="3961">
                  <c:v>-0.26593474717375304</c:v>
                </c:pt>
                <c:pt idx="3962">
                  <c:v>-0.26544669182473252</c:v>
                </c:pt>
                <c:pt idx="3963">
                  <c:v>-0.26278372752566154</c:v>
                </c:pt>
                <c:pt idx="3964">
                  <c:v>-0.24643573322203974</c:v>
                </c:pt>
                <c:pt idx="3965">
                  <c:v>-0.23589020343703562</c:v>
                </c:pt>
                <c:pt idx="3966">
                  <c:v>-0.20413892147313031</c:v>
                </c:pt>
                <c:pt idx="3967">
                  <c:v>-0.17793157498531822</c:v>
                </c:pt>
                <c:pt idx="3968">
                  <c:v>-0.13361772086071644</c:v>
                </c:pt>
                <c:pt idx="3969">
                  <c:v>-9.7612481145838551E-2</c:v>
                </c:pt>
                <c:pt idx="3970">
                  <c:v>-4.5974906872696529E-2</c:v>
                </c:pt>
                <c:pt idx="3971">
                  <c:v>-2.1380793955152583E-3</c:v>
                </c:pt>
                <c:pt idx="3972">
                  <c:v>4.3844372081324183E-2</c:v>
                </c:pt>
                <c:pt idx="3973">
                  <c:v>8.7536456500169821E-2</c:v>
                </c:pt>
                <c:pt idx="3974">
                  <c:v>0.13474203027331275</c:v>
                </c:pt>
                <c:pt idx="3975">
                  <c:v>0.1808332322755101</c:v>
                </c:pt>
                <c:pt idx="3976">
                  <c:v>0.21495526847691157</c:v>
                </c:pt>
                <c:pt idx="3977">
                  <c:v>0.25337127539550514</c:v>
                </c:pt>
                <c:pt idx="3978">
                  <c:v>0.27790658846302002</c:v>
                </c:pt>
                <c:pt idx="3979">
                  <c:v>0.30835788714215329</c:v>
                </c:pt>
                <c:pt idx="3980">
                  <c:v>0.31921905161895864</c:v>
                </c:pt>
                <c:pt idx="3981">
                  <c:v>0.33980012342541016</c:v>
                </c:pt>
                <c:pt idx="3982">
                  <c:v>0.33151742676915669</c:v>
                </c:pt>
                <c:pt idx="3983">
                  <c:v>0.33050610675462461</c:v>
                </c:pt>
                <c:pt idx="3984">
                  <c:v>0.3202906491457454</c:v>
                </c:pt>
                <c:pt idx="3985">
                  <c:v>0.29907904739751673</c:v>
                </c:pt>
                <c:pt idx="3986">
                  <c:v>0.27651809264861843</c:v>
                </c:pt>
                <c:pt idx="3987">
                  <c:v>0.24107331584296016</c:v>
                </c:pt>
                <c:pt idx="3988">
                  <c:v>0.21041209275828474</c:v>
                </c:pt>
                <c:pt idx="3989">
                  <c:v>0.16170538914986771</c:v>
                </c:pt>
                <c:pt idx="3990">
                  <c:v>0.12689327191432986</c:v>
                </c:pt>
                <c:pt idx="3991">
                  <c:v>7.5199705322699692E-2</c:v>
                </c:pt>
                <c:pt idx="3992">
                  <c:v>3.0282121136993887E-2</c:v>
                </c:pt>
                <c:pt idx="3993">
                  <c:v>-1.9792539239518771E-2</c:v>
                </c:pt>
                <c:pt idx="3994">
                  <c:v>-6.1785367484114645E-2</c:v>
                </c:pt>
                <c:pt idx="3995">
                  <c:v>-0.10611313860657634</c:v>
                </c:pt>
                <c:pt idx="3996">
                  <c:v>-0.14363593154552098</c:v>
                </c:pt>
                <c:pt idx="3997">
                  <c:v>-0.1771277356419575</c:v>
                </c:pt>
                <c:pt idx="3998">
                  <c:v>-0.21212815828177456</c:v>
                </c:pt>
                <c:pt idx="3999">
                  <c:v>-0.23320272171439188</c:v>
                </c:pt>
                <c:pt idx="4000">
                  <c:v>-0.25252023516412309</c:v>
                </c:pt>
                <c:pt idx="4001">
                  <c:v>-0.25950854615390279</c:v>
                </c:pt>
                <c:pt idx="4002">
                  <c:v>-0.26393192011043293</c:v>
                </c:pt>
                <c:pt idx="4003">
                  <c:v>-0.26278372752695517</c:v>
                </c:pt>
                <c:pt idx="4004">
                  <c:v>-0.24643573322250326</c:v>
                </c:pt>
                <c:pt idx="4005">
                  <c:v>-0.23375257955826087</c:v>
                </c:pt>
                <c:pt idx="4006">
                  <c:v>-0.20075472882137685</c:v>
                </c:pt>
                <c:pt idx="4007">
                  <c:v>-0.17910620340860239</c:v>
                </c:pt>
                <c:pt idx="4008">
                  <c:v>-0.13361772086119042</c:v>
                </c:pt>
                <c:pt idx="4009">
                  <c:v>-9.6799535280937085E-2</c:v>
                </c:pt>
                <c:pt idx="4010">
                  <c:v>-4.5974906871357225E-2</c:v>
                </c:pt>
                <c:pt idx="4011">
                  <c:v>-9.3007781764147708E-3</c:v>
                </c:pt>
                <c:pt idx="4012">
                  <c:v>4.1396157035680524E-2</c:v>
                </c:pt>
                <c:pt idx="4013">
                  <c:v>8.8412691780963476E-2</c:v>
                </c:pt>
                <c:pt idx="4014">
                  <c:v>0.13312312054248643</c:v>
                </c:pt>
                <c:pt idx="4015">
                  <c:v>0.18083323227419149</c:v>
                </c:pt>
                <c:pt idx="4016">
                  <c:v>0.21415747670097871</c:v>
                </c:pt>
                <c:pt idx="4017">
                  <c:v>0.25446518180751748</c:v>
                </c:pt>
                <c:pt idx="4018">
                  <c:v>0.27790658846256056</c:v>
                </c:pt>
                <c:pt idx="4019">
                  <c:v>0.30835788714087792</c:v>
                </c:pt>
                <c:pt idx="4020">
                  <c:v>0.31921905161850539</c:v>
                </c:pt>
                <c:pt idx="4021">
                  <c:v>0.33980012342585997</c:v>
                </c:pt>
                <c:pt idx="4022">
                  <c:v>0.33601880767869274</c:v>
                </c:pt>
                <c:pt idx="4023">
                  <c:v>0.33050610675507602</c:v>
                </c:pt>
                <c:pt idx="4024">
                  <c:v>0.32070727095292795</c:v>
                </c:pt>
                <c:pt idx="4025">
                  <c:v>0.301236694106643</c:v>
                </c:pt>
                <c:pt idx="4026">
                  <c:v>0.2765180926499069</c:v>
                </c:pt>
                <c:pt idx="4027">
                  <c:v>0.24107331584342431</c:v>
                </c:pt>
                <c:pt idx="4028">
                  <c:v>0.21292982592011414</c:v>
                </c:pt>
                <c:pt idx="4029">
                  <c:v>0.16046516324024115</c:v>
                </c:pt>
                <c:pt idx="4030">
                  <c:v>0.1298219397218047</c:v>
                </c:pt>
                <c:pt idx="4031">
                  <c:v>7.5199705321362761E-2</c:v>
                </c:pt>
                <c:pt idx="4032">
                  <c:v>3.0282121136515835E-2</c:v>
                </c:pt>
                <c:pt idx="4033">
                  <c:v>-1.715405250028661E-2</c:v>
                </c:pt>
                <c:pt idx="4034">
                  <c:v>-5.9903904527303174E-2</c:v>
                </c:pt>
                <c:pt idx="4035">
                  <c:v>-0.10455108062769847</c:v>
                </c:pt>
                <c:pt idx="4036">
                  <c:v>-0.14363593154419418</c:v>
                </c:pt>
                <c:pt idx="4037">
                  <c:v>-0.18003336141410975</c:v>
                </c:pt>
                <c:pt idx="4038">
                  <c:v>-0.20985571617859644</c:v>
                </c:pt>
                <c:pt idx="4039">
                  <c:v>-0.23460776534395084</c:v>
                </c:pt>
                <c:pt idx="4040">
                  <c:v>-0.25045261100324034</c:v>
                </c:pt>
                <c:pt idx="4041">
                  <c:v>-0.26593474717458443</c:v>
                </c:pt>
                <c:pt idx="4042">
                  <c:v>-0.26544669182390102</c:v>
                </c:pt>
                <c:pt idx="4043">
                  <c:v>-0.2627837275264937</c:v>
                </c:pt>
                <c:pt idx="4044">
                  <c:v>-0.24643573322296677</c:v>
                </c:pt>
                <c:pt idx="4045">
                  <c:v>-0.23155270145402229</c:v>
                </c:pt>
                <c:pt idx="4046">
                  <c:v>-0.19958508487677878</c:v>
                </c:pt>
                <c:pt idx="4047">
                  <c:v>-0.17941527379524261</c:v>
                </c:pt>
                <c:pt idx="4048">
                  <c:v>-0.13062823275482424</c:v>
                </c:pt>
                <c:pt idx="4049">
                  <c:v>-9.4235208600682394E-2</c:v>
                </c:pt>
                <c:pt idx="4050">
                  <c:v>-4.4656793531807355E-2</c:v>
                </c:pt>
                <c:pt idx="4051">
                  <c:v>-9.3007781759365232E-3</c:v>
                </c:pt>
                <c:pt idx="4052">
                  <c:v>4.1396157037020098E-2</c:v>
                </c:pt>
                <c:pt idx="4053">
                  <c:v>9.072812534602967E-2</c:v>
                </c:pt>
                <c:pt idx="4054">
                  <c:v>0.13474203027236492</c:v>
                </c:pt>
                <c:pt idx="4055">
                  <c:v>0.17879357725195297</c:v>
                </c:pt>
                <c:pt idx="4056">
                  <c:v>0.21783839218343415</c:v>
                </c:pt>
                <c:pt idx="4057">
                  <c:v>0.25762352259013183</c:v>
                </c:pt>
                <c:pt idx="4058">
                  <c:v>0.27790658846210115</c:v>
                </c:pt>
                <c:pt idx="4059">
                  <c:v>0.30608574720840509</c:v>
                </c:pt>
                <c:pt idx="4060">
                  <c:v>0.32112383072066369</c:v>
                </c:pt>
                <c:pt idx="4061">
                  <c:v>0.33980012342630977</c:v>
                </c:pt>
                <c:pt idx="4062">
                  <c:v>0.33151742676825424</c:v>
                </c:pt>
                <c:pt idx="4063">
                  <c:v>0.33252158318586972</c:v>
                </c:pt>
                <c:pt idx="4064">
                  <c:v>0.31761089016927313</c:v>
                </c:pt>
                <c:pt idx="4065">
                  <c:v>0.30015806271807494</c:v>
                </c:pt>
                <c:pt idx="4066">
                  <c:v>0.27790658846305766</c:v>
                </c:pt>
                <c:pt idx="4067">
                  <c:v>0.24430384679193443</c:v>
                </c:pt>
                <c:pt idx="4068">
                  <c:v>0.21292982592142412</c:v>
                </c:pt>
                <c:pt idx="4069">
                  <c:v>0.16170538915081165</c:v>
                </c:pt>
                <c:pt idx="4070">
                  <c:v>0.13113012900782883</c:v>
                </c:pt>
                <c:pt idx="4071">
                  <c:v>7.5199705321839672E-2</c:v>
                </c:pt>
                <c:pt idx="4072">
                  <c:v>3.0282121137855944E-2</c:v>
                </c:pt>
                <c:pt idx="4073">
                  <c:v>-1.9289980400887207E-2</c:v>
                </c:pt>
                <c:pt idx="4074">
                  <c:v>-5.8712200812521063E-2</c:v>
                </c:pt>
                <c:pt idx="4075">
                  <c:v>-0.10455108062903185</c:v>
                </c:pt>
                <c:pt idx="4076">
                  <c:v>-0.14363593154466747</c:v>
                </c:pt>
                <c:pt idx="4077">
                  <c:v>-0.17712773564280632</c:v>
                </c:pt>
                <c:pt idx="4078">
                  <c:v>-0.20985571617728557</c:v>
                </c:pt>
                <c:pt idx="4079">
                  <c:v>-0.23564596110949479</c:v>
                </c:pt>
                <c:pt idx="4080">
                  <c:v>-0.25252023516504862</c:v>
                </c:pt>
                <c:pt idx="4081">
                  <c:v>-0.25950854615297902</c:v>
                </c:pt>
                <c:pt idx="4082">
                  <c:v>-0.26114304137203476</c:v>
                </c:pt>
                <c:pt idx="4083">
                  <c:v>-0.26278372752603224</c:v>
                </c:pt>
                <c:pt idx="4084">
                  <c:v>-0.2464357332216674</c:v>
                </c:pt>
                <c:pt idx="4085">
                  <c:v>-0.23320272171507236</c:v>
                </c:pt>
                <c:pt idx="4086">
                  <c:v>-0.2007547288223139</c:v>
                </c:pt>
                <c:pt idx="4087">
                  <c:v>-0.17743691863454422</c:v>
                </c:pt>
                <c:pt idx="4088">
                  <c:v>-0.12919534696047313</c:v>
                </c:pt>
                <c:pt idx="4089">
                  <c:v>-9.6486846567883006E-2</c:v>
                </c:pt>
                <c:pt idx="4090">
                  <c:v>-4.5974906872312753E-2</c:v>
                </c:pt>
                <c:pt idx="4091">
                  <c:v>-8.5468259789747321E-3</c:v>
                </c:pt>
                <c:pt idx="4092">
                  <c:v>4.1396157036542237E-2</c:v>
                </c:pt>
                <c:pt idx="4093">
                  <c:v>8.7536456499787113E-2</c:v>
                </c:pt>
                <c:pt idx="4094">
                  <c:v>0.13474203027189102</c:v>
                </c:pt>
                <c:pt idx="4095">
                  <c:v>0.17805169347505787</c:v>
                </c:pt>
                <c:pt idx="4096">
                  <c:v>0.21624370585583713</c:v>
                </c:pt>
                <c:pt idx="4097">
                  <c:v>0.25895891775720375</c:v>
                </c:pt>
                <c:pt idx="4098">
                  <c:v>0.27790658846338906</c:v>
                </c:pt>
                <c:pt idx="4099">
                  <c:v>0.3083578871417878</c:v>
                </c:pt>
                <c:pt idx="4100">
                  <c:v>0.31921905161932274</c:v>
                </c:pt>
                <c:pt idx="4101">
                  <c:v>0.33980012342675958</c:v>
                </c:pt>
                <c:pt idx="4102">
                  <c:v>0.33755699994078536</c:v>
                </c:pt>
                <c:pt idx="4103">
                  <c:v>0.33050610675426201</c:v>
                </c:pt>
                <c:pt idx="4104">
                  <c:v>0.31921905161979458</c:v>
                </c:pt>
                <c:pt idx="4105">
                  <c:v>0.3012366941075551</c:v>
                </c:pt>
                <c:pt idx="4106">
                  <c:v>0.27790658846259825</c:v>
                </c:pt>
                <c:pt idx="4107">
                  <c:v>0.24485215941668809</c:v>
                </c:pt>
                <c:pt idx="4108">
                  <c:v>0.21041209275688205</c:v>
                </c:pt>
                <c:pt idx="4109">
                  <c:v>0.1661061153841738</c:v>
                </c:pt>
                <c:pt idx="4110">
                  <c:v>0.12982193972085626</c:v>
                </c:pt>
                <c:pt idx="4111">
                  <c:v>7.4009227077682121E-2</c:v>
                </c:pt>
                <c:pt idx="4112">
                  <c:v>3.0282121137377892E-2</c:v>
                </c:pt>
                <c:pt idx="4113">
                  <c:v>-1.7970740589017046E-2</c:v>
                </c:pt>
                <c:pt idx="4114">
                  <c:v>-5.8712200812998508E-2</c:v>
                </c:pt>
                <c:pt idx="4115">
                  <c:v>-0.1045510806285562</c:v>
                </c:pt>
                <c:pt idx="4116">
                  <c:v>-0.14363593154514079</c:v>
                </c:pt>
                <c:pt idx="4117">
                  <c:v>-0.17712773564233561</c:v>
                </c:pt>
                <c:pt idx="4118">
                  <c:v>-0.20549191819273827</c:v>
                </c:pt>
                <c:pt idx="4119">
                  <c:v>-0.23564596110902999</c:v>
                </c:pt>
                <c:pt idx="4120">
                  <c:v>-0.25403981235685663</c:v>
                </c:pt>
                <c:pt idx="4121">
                  <c:v>-0.25950854615427377</c:v>
                </c:pt>
                <c:pt idx="4122">
                  <c:v>-0.26205269917918772</c:v>
                </c:pt>
                <c:pt idx="4123">
                  <c:v>-0.2613891105198099</c:v>
                </c:pt>
                <c:pt idx="4124">
                  <c:v>-0.24643573322213091</c:v>
                </c:pt>
                <c:pt idx="4125">
                  <c:v>-0.2337525795586344</c:v>
                </c:pt>
                <c:pt idx="4126">
                  <c:v>-0.19958508487593368</c:v>
                </c:pt>
                <c:pt idx="4127">
                  <c:v>-0.17564341447095694</c:v>
                </c:pt>
                <c:pt idx="4128">
                  <c:v>-0.12819839753229564</c:v>
                </c:pt>
                <c:pt idx="4129">
                  <c:v>-9.7612481145744917E-2</c:v>
                </c:pt>
                <c:pt idx="4130">
                  <c:v>-4.465679353094576E-2</c:v>
                </c:pt>
                <c:pt idx="4131">
                  <c:v>-7.2273982001453754E-3</c:v>
                </c:pt>
                <c:pt idx="4132">
                  <c:v>4.2651683908339851E-2</c:v>
                </c:pt>
                <c:pt idx="4133">
                  <c:v>8.8537862680381857E-2</c:v>
                </c:pt>
                <c:pt idx="4134">
                  <c:v>0.13673404045975349</c:v>
                </c:pt>
                <c:pt idx="4135">
                  <c:v>0.18151294495093823</c:v>
                </c:pt>
                <c:pt idx="4136">
                  <c:v>0.21624370585537017</c:v>
                </c:pt>
                <c:pt idx="4137">
                  <c:v>0.25446518180714595</c:v>
                </c:pt>
                <c:pt idx="4138">
                  <c:v>0.27790658846292959</c:v>
                </c:pt>
                <c:pt idx="4139">
                  <c:v>0.30835788714224277</c:v>
                </c:pt>
                <c:pt idx="4140">
                  <c:v>0.31761089016961885</c:v>
                </c:pt>
                <c:pt idx="4141">
                  <c:v>0.33980012342549865</c:v>
                </c:pt>
                <c:pt idx="4142">
                  <c:v>0.33151742676906792</c:v>
                </c:pt>
                <c:pt idx="4143">
                  <c:v>0.33050610675471342</c:v>
                </c:pt>
                <c:pt idx="4144">
                  <c:v>0.32029064914565625</c:v>
                </c:pt>
                <c:pt idx="4145">
                  <c:v>0.29907904739760649</c:v>
                </c:pt>
                <c:pt idx="4146">
                  <c:v>0.27790658846213878</c:v>
                </c:pt>
                <c:pt idx="4147">
                  <c:v>0.24302414716482831</c:v>
                </c:pt>
                <c:pt idx="4148">
                  <c:v>0.21237727325316497</c:v>
                </c:pt>
                <c:pt idx="4149">
                  <c:v>0.16610611538285169</c:v>
                </c:pt>
                <c:pt idx="4150">
                  <c:v>0.12745416709052651</c:v>
                </c:pt>
                <c:pt idx="4151">
                  <c:v>7.8081468651168703E-2</c:v>
                </c:pt>
                <c:pt idx="4152">
                  <c:v>3.0282121136899844E-2</c:v>
                </c:pt>
                <c:pt idx="4153">
                  <c:v>-1.9792539239424707E-2</c:v>
                </c:pt>
                <c:pt idx="4154">
                  <c:v>-5.9903904526919675E-2</c:v>
                </c:pt>
                <c:pt idx="4155">
                  <c:v>-0.10455108062808055</c:v>
                </c:pt>
                <c:pt idx="4156">
                  <c:v>-0.14512809545097069</c:v>
                </c:pt>
                <c:pt idx="4157">
                  <c:v>-0.17712773564365514</c:v>
                </c:pt>
                <c:pt idx="4158">
                  <c:v>-0.21059284929344771</c:v>
                </c:pt>
                <c:pt idx="4159">
                  <c:v>-0.23460776534255606</c:v>
                </c:pt>
                <c:pt idx="4160">
                  <c:v>-0.25045261100286842</c:v>
                </c:pt>
                <c:pt idx="4161">
                  <c:v>-0.25950854615381191</c:v>
                </c:pt>
                <c:pt idx="4162">
                  <c:v>-0.26393192011052369</c:v>
                </c:pt>
                <c:pt idx="4163">
                  <c:v>-0.26278372752686435</c:v>
                </c:pt>
                <c:pt idx="4164">
                  <c:v>-0.24643573322259443</c:v>
                </c:pt>
                <c:pt idx="4165">
                  <c:v>-0.23375257955816939</c:v>
                </c:pt>
                <c:pt idx="4166">
                  <c:v>-0.200754728821469</c:v>
                </c:pt>
                <c:pt idx="4167">
                  <c:v>-0.17564341447048609</c:v>
                </c:pt>
                <c:pt idx="4168">
                  <c:v>-0.13361772086128368</c:v>
                </c:pt>
                <c:pt idx="4169">
                  <c:v>-9.4235208599253967E-2</c:v>
                </c:pt>
                <c:pt idx="4170">
                  <c:v>-4.5974906871451206E-2</c:v>
                </c:pt>
                <c:pt idx="4171">
                  <c:v>-7.2273981996671191E-3</c:v>
                </c:pt>
                <c:pt idx="4172">
                  <c:v>4.4346537978564034E-2</c:v>
                </c:pt>
                <c:pt idx="4173">
                  <c:v>8.7536456500739976E-2</c:v>
                </c:pt>
                <c:pt idx="4174">
                  <c:v>0.13474203027274559</c:v>
                </c:pt>
                <c:pt idx="4175">
                  <c:v>0.17879357725157496</c:v>
                </c:pt>
                <c:pt idx="4176">
                  <c:v>0.2149552684763526</c:v>
                </c:pt>
                <c:pt idx="4177">
                  <c:v>0.25446518180760846</c:v>
                </c:pt>
                <c:pt idx="4178">
                  <c:v>0.27790658846247018</c:v>
                </c:pt>
                <c:pt idx="4179">
                  <c:v>0.30961279010104131</c:v>
                </c:pt>
                <c:pt idx="4180">
                  <c:v>0.31921905161841624</c:v>
                </c:pt>
                <c:pt idx="4181">
                  <c:v>0.33980012342594845</c:v>
                </c:pt>
                <c:pt idx="4182">
                  <c:v>0.33459814187451192</c:v>
                </c:pt>
                <c:pt idx="4183">
                  <c:v>0.3325215831855074</c:v>
                </c:pt>
                <c:pt idx="4184">
                  <c:v>0.31921905161888808</c:v>
                </c:pt>
                <c:pt idx="4185">
                  <c:v>0.30015806271944356</c:v>
                </c:pt>
                <c:pt idx="4186">
                  <c:v>0.2779065884634267</c:v>
                </c:pt>
                <c:pt idx="4187">
                  <c:v>0.24430384679156189</c:v>
                </c:pt>
                <c:pt idx="4188">
                  <c:v>0.21292982592002221</c:v>
                </c:pt>
                <c:pt idx="4189">
                  <c:v>0.16226340761847147</c:v>
                </c:pt>
                <c:pt idx="4190">
                  <c:v>0.12926121784730954</c:v>
                </c:pt>
                <c:pt idx="4191">
                  <c:v>7.8081468649832078E-2</c:v>
                </c:pt>
                <c:pt idx="4192">
                  <c:v>3.0282121136421796E-2</c:v>
                </c:pt>
                <c:pt idx="4193">
                  <c:v>-1.715405250019254E-2</c:v>
                </c:pt>
                <c:pt idx="4194">
                  <c:v>-6.1785367484685903E-2</c:v>
                </c:pt>
                <c:pt idx="4195">
                  <c:v>-0.1045510806276049</c:v>
                </c:pt>
                <c:pt idx="4196">
                  <c:v>-0.14363593154428728</c:v>
                </c:pt>
                <c:pt idx="4197">
                  <c:v>-0.17712773564318443</c:v>
                </c:pt>
                <c:pt idx="4198">
                  <c:v>-0.21059284929391525</c:v>
                </c:pt>
                <c:pt idx="4199">
                  <c:v>-0.23320272171560416</c:v>
                </c:pt>
                <c:pt idx="4200">
                  <c:v>-0.24954005994976594</c:v>
                </c:pt>
                <c:pt idx="4201">
                  <c:v>-0.25950854615335001</c:v>
                </c:pt>
                <c:pt idx="4202">
                  <c:v>-0.26393192011098499</c:v>
                </c:pt>
                <c:pt idx="4203">
                  <c:v>-0.26278372752640289</c:v>
                </c:pt>
                <c:pt idx="4204">
                  <c:v>-0.24643573322305795</c:v>
                </c:pt>
                <c:pt idx="4205">
                  <c:v>-0.23375257955770437</c:v>
                </c:pt>
                <c:pt idx="4206">
                  <c:v>-0.20075472882193754</c:v>
                </c:pt>
                <c:pt idx="4207">
                  <c:v>-0.17564341447001527</c:v>
                </c:pt>
                <c:pt idx="4208">
                  <c:v>-0.13212312702855272</c:v>
                </c:pt>
                <c:pt idx="4209">
                  <c:v>-9.6799535280367416E-2</c:v>
                </c:pt>
                <c:pt idx="4210">
                  <c:v>-4.8861919883519712E-2</c:v>
                </c:pt>
                <c:pt idx="4211">
                  <c:v>-9.3007781758424439E-3</c:v>
                </c:pt>
                <c:pt idx="4212">
                  <c:v>4.2651683907384184E-2</c:v>
                </c:pt>
                <c:pt idx="4213">
                  <c:v>8.8412691781533589E-2</c:v>
                </c:pt>
                <c:pt idx="4214">
                  <c:v>0.13474203027227169</c:v>
                </c:pt>
                <c:pt idx="4215">
                  <c:v>0.18151294495187889</c:v>
                </c:pt>
                <c:pt idx="4216">
                  <c:v>0.21495526847766197</c:v>
                </c:pt>
                <c:pt idx="4217">
                  <c:v>0.25598395600071516</c:v>
                </c:pt>
                <c:pt idx="4218">
                  <c:v>0.27790658846201077</c:v>
                </c:pt>
                <c:pt idx="4219">
                  <c:v>0.30835788714142237</c:v>
                </c:pt>
                <c:pt idx="4220">
                  <c:v>0.32112383072057454</c:v>
                </c:pt>
                <c:pt idx="4221">
                  <c:v>0.33980012342639826</c:v>
                </c:pt>
                <c:pt idx="4222">
                  <c:v>0.33459814187577536</c:v>
                </c:pt>
                <c:pt idx="4223">
                  <c:v>0.33050610675389941</c:v>
                </c:pt>
                <c:pt idx="4224">
                  <c:v>0.31761089016918392</c:v>
                </c:pt>
                <c:pt idx="4225">
                  <c:v>0.30123669410718878</c:v>
                </c:pt>
                <c:pt idx="4226">
                  <c:v>0.27790658846296729</c:v>
                </c:pt>
                <c:pt idx="4227">
                  <c:v>0.24302414716399173</c:v>
                </c:pt>
                <c:pt idx="4228">
                  <c:v>0.21041209275725764</c:v>
                </c:pt>
                <c:pt idx="4229">
                  <c:v>0.16257339546833274</c:v>
                </c:pt>
                <c:pt idx="4230">
                  <c:v>0.12982193972123718</c:v>
                </c:pt>
                <c:pt idx="4231">
                  <c:v>7.6390076394150838E-2</c:v>
                </c:pt>
                <c:pt idx="4232">
                  <c:v>3.0282121137761901E-2</c:v>
                </c:pt>
                <c:pt idx="4233">
                  <c:v>-1.7154052499714339E-2</c:v>
                </c:pt>
                <c:pt idx="4234">
                  <c:v>-5.8712200812614988E-2</c:v>
                </c:pt>
                <c:pt idx="4235">
                  <c:v>-0.10348873361635891</c:v>
                </c:pt>
                <c:pt idx="4236">
                  <c:v>-0.14363593154476059</c:v>
                </c:pt>
                <c:pt idx="4237">
                  <c:v>-0.18133111377843958</c:v>
                </c:pt>
                <c:pt idx="4238">
                  <c:v>-0.21059284929438279</c:v>
                </c:pt>
                <c:pt idx="4239">
                  <c:v>-0.23656179296543972</c:v>
                </c:pt>
                <c:pt idx="4240">
                  <c:v>-0.25403981235824435</c:v>
                </c:pt>
                <c:pt idx="4241">
                  <c:v>-0.2595085461546448</c:v>
                </c:pt>
                <c:pt idx="4242">
                  <c:v>-0.26544669182445285</c:v>
                </c:pt>
                <c:pt idx="4243">
                  <c:v>-0.2660558837590587</c:v>
                </c:pt>
                <c:pt idx="4244">
                  <c:v>-0.24893156938817157</c:v>
                </c:pt>
                <c:pt idx="4245">
                  <c:v>-0.23253057198561761</c:v>
                </c:pt>
                <c:pt idx="4246">
                  <c:v>-0.19958508487555723</c:v>
                </c:pt>
                <c:pt idx="4247">
                  <c:v>-0.17793157498560369</c:v>
                </c:pt>
                <c:pt idx="4248">
                  <c:v>-0.13212312702902679</c:v>
                </c:pt>
                <c:pt idx="4249">
                  <c:v>-9.6799535279891394E-2</c:v>
                </c:pt>
                <c:pt idx="4250">
                  <c:v>-4.741846289274898E-2</c:v>
                </c:pt>
                <c:pt idx="4251">
                  <c:v>-7.227398200529549E-3</c:v>
                </c:pt>
                <c:pt idx="4252">
                  <c:v>4.2651683908723682E-2</c:v>
                </c:pt>
                <c:pt idx="4253">
                  <c:v>8.8412691782009986E-2</c:v>
                </c:pt>
                <c:pt idx="4254">
                  <c:v>0.13474203027360018</c:v>
                </c:pt>
                <c:pt idx="4255">
                  <c:v>0.17805169347515043</c:v>
                </c:pt>
                <c:pt idx="4256">
                  <c:v>0.21624370585574526</c:v>
                </c:pt>
                <c:pt idx="4257">
                  <c:v>0.25598395600117752</c:v>
                </c:pt>
                <c:pt idx="4258">
                  <c:v>0.27790658846329869</c:v>
                </c:pt>
                <c:pt idx="4259">
                  <c:v>0.30835788714187734</c:v>
                </c:pt>
                <c:pt idx="4260">
                  <c:v>0.31921905161923358</c:v>
                </c:pt>
                <c:pt idx="4261">
                  <c:v>0.33980012342513732</c:v>
                </c:pt>
                <c:pt idx="4262">
                  <c:v>0.3360188076777032</c:v>
                </c:pt>
                <c:pt idx="4263">
                  <c:v>0.32884516967339705</c:v>
                </c:pt>
                <c:pt idx="4264">
                  <c:v>0.3176108901687304</c:v>
                </c:pt>
                <c:pt idx="4265">
                  <c:v>0.29907904739897562</c:v>
                </c:pt>
                <c:pt idx="4266">
                  <c:v>0.27790658846250788</c:v>
                </c:pt>
                <c:pt idx="4267">
                  <c:v>0.24302414716445567</c:v>
                </c:pt>
                <c:pt idx="4268">
                  <c:v>0.21041209275679007</c:v>
                </c:pt>
                <c:pt idx="4269">
                  <c:v>0.16424705182227328</c:v>
                </c:pt>
                <c:pt idx="4270">
                  <c:v>0.13113012900726143</c:v>
                </c:pt>
                <c:pt idx="4271">
                  <c:v>7.319462845550323E-2</c:v>
                </c:pt>
                <c:pt idx="4272">
                  <c:v>3.0282121137283853E-2</c:v>
                </c:pt>
                <c:pt idx="4273">
                  <c:v>-1.9289980402133613E-2</c:v>
                </c:pt>
                <c:pt idx="4274">
                  <c:v>-5.9903904526536184E-2</c:v>
                </c:pt>
                <c:pt idx="4275">
                  <c:v>-0.10455108062846263</c:v>
                </c:pt>
                <c:pt idx="4276">
                  <c:v>-0.14512809545059058</c:v>
                </c:pt>
                <c:pt idx="4277">
                  <c:v>-0.17712773564224302</c:v>
                </c:pt>
                <c:pt idx="4278">
                  <c:v>-0.20985571617784518</c:v>
                </c:pt>
                <c:pt idx="4279">
                  <c:v>-0.23564596110893854</c:v>
                </c:pt>
                <c:pt idx="4280">
                  <c:v>-0.25252023516384242</c:v>
                </c:pt>
                <c:pt idx="4281">
                  <c:v>-0.25950854615418295</c:v>
                </c:pt>
                <c:pt idx="4282">
                  <c:v>-0.26114304137083139</c:v>
                </c:pt>
                <c:pt idx="4283">
                  <c:v>-0.26278372752547996</c:v>
                </c:pt>
                <c:pt idx="4284">
                  <c:v>-0.24643573322222212</c:v>
                </c:pt>
                <c:pt idx="4285">
                  <c:v>-0.23375257955854292</c:v>
                </c:pt>
                <c:pt idx="4286">
                  <c:v>-0.20241636185230291</c:v>
                </c:pt>
                <c:pt idx="4287">
                  <c:v>-0.17793157498513304</c:v>
                </c:pt>
                <c:pt idx="4288">
                  <c:v>-0.13212312702950088</c:v>
                </c:pt>
                <c:pt idx="4289">
                  <c:v>-9.6799535281225826E-2</c:v>
                </c:pt>
                <c:pt idx="4290">
                  <c:v>-4.886191988265829E-2</c:v>
                </c:pt>
                <c:pt idx="4291">
                  <c:v>-9.3007781767048582E-3</c:v>
                </c:pt>
                <c:pt idx="4292">
                  <c:v>4.1396157035970375E-2</c:v>
                </c:pt>
                <c:pt idx="4293">
                  <c:v>8.7536456500357268E-2</c:v>
                </c:pt>
                <c:pt idx="4294">
                  <c:v>0.13312312054277395</c:v>
                </c:pt>
                <c:pt idx="4295">
                  <c:v>0.18083323227390616</c:v>
                </c:pt>
                <c:pt idx="4296">
                  <c:v>0.2162437058552783</c:v>
                </c:pt>
                <c:pt idx="4297">
                  <c:v>0.25446518180723693</c:v>
                </c:pt>
                <c:pt idx="4298">
                  <c:v>0.27790658846283922</c:v>
                </c:pt>
                <c:pt idx="4299">
                  <c:v>0.30835788714233225</c:v>
                </c:pt>
                <c:pt idx="4300">
                  <c:v>0.31761089016952965</c:v>
                </c:pt>
                <c:pt idx="4301">
                  <c:v>0.33980012342558713</c:v>
                </c:pt>
                <c:pt idx="4302">
                  <c:v>0.33601880767896597</c:v>
                </c:pt>
                <c:pt idx="4303">
                  <c:v>0.33050610675480224</c:v>
                </c:pt>
                <c:pt idx="4304">
                  <c:v>0.31921905161925218</c:v>
                </c:pt>
                <c:pt idx="4305">
                  <c:v>0.30123669410636639</c:v>
                </c:pt>
                <c:pt idx="4306">
                  <c:v>0.27651809264843763</c:v>
                </c:pt>
                <c:pt idx="4307">
                  <c:v>0.24302414716491957</c:v>
                </c:pt>
                <c:pt idx="4308">
                  <c:v>0.21207027019395996</c:v>
                </c:pt>
                <c:pt idx="4309">
                  <c:v>0.16610611538294448</c:v>
                </c:pt>
                <c:pt idx="4310">
                  <c:v>0.12944812973953554</c:v>
                </c:pt>
                <c:pt idx="4311">
                  <c:v>7.6390076393290901E-2</c:v>
                </c:pt>
                <c:pt idx="4312">
                  <c:v>3.0282121136805801E-2</c:v>
                </c:pt>
                <c:pt idx="4313">
                  <c:v>-2.0169455092743007E-2</c:v>
                </c:pt>
                <c:pt idx="4314">
                  <c:v>-5.8712200811754024E-2</c:v>
                </c:pt>
                <c:pt idx="4315">
                  <c:v>-0.10455108062798699</c:v>
                </c:pt>
                <c:pt idx="4316">
                  <c:v>-0.14512809545106378</c:v>
                </c:pt>
                <c:pt idx="4317">
                  <c:v>-0.17712773564356254</c:v>
                </c:pt>
                <c:pt idx="4318">
                  <c:v>-0.20985571617831281</c:v>
                </c:pt>
                <c:pt idx="4319">
                  <c:v>-0.23564596110847374</c:v>
                </c:pt>
                <c:pt idx="4320">
                  <c:v>-0.2550727670389516</c:v>
                </c:pt>
                <c:pt idx="4321">
                  <c:v>-0.26593474717486404</c:v>
                </c:pt>
                <c:pt idx="4322">
                  <c:v>-0.26544669182362135</c:v>
                </c:pt>
                <c:pt idx="4323">
                  <c:v>-0.26435959010318716</c:v>
                </c:pt>
                <c:pt idx="4324">
                  <c:v>-0.24643573322268564</c:v>
                </c:pt>
                <c:pt idx="4325">
                  <c:v>-0.23534063726932558</c:v>
                </c:pt>
                <c:pt idx="4326">
                  <c:v>-0.19958508487649451</c:v>
                </c:pt>
                <c:pt idx="4327">
                  <c:v>-0.17793157498466242</c:v>
                </c:pt>
                <c:pt idx="4328">
                  <c:v>-0.13361772086137691</c:v>
                </c:pt>
                <c:pt idx="4329">
                  <c:v>-9.7612481146985591E-2</c:v>
                </c:pt>
                <c:pt idx="4330">
                  <c:v>-4.5974906871545193E-2</c:v>
                </c:pt>
                <c:pt idx="4331">
                  <c:v>-7.2273982013919789E-3</c:v>
                </c:pt>
                <c:pt idx="4332">
                  <c:v>4.2651683907768016E-2</c:v>
                </c:pt>
                <c:pt idx="4333">
                  <c:v>8.5408175883487175E-2</c:v>
                </c:pt>
                <c:pt idx="4334">
                  <c:v>0.13113012900794543</c:v>
                </c:pt>
                <c:pt idx="4335">
                  <c:v>0.18083323227437656</c:v>
                </c:pt>
                <c:pt idx="4336">
                  <c:v>0.21207027019381056</c:v>
                </c:pt>
                <c:pt idx="4337">
                  <c:v>0.25337127539439019</c:v>
                </c:pt>
                <c:pt idx="4338">
                  <c:v>0.27790658846237981</c:v>
                </c:pt>
                <c:pt idx="4339">
                  <c:v>0.30608574720812892</c:v>
                </c:pt>
                <c:pt idx="4340">
                  <c:v>0.31921905161832709</c:v>
                </c:pt>
                <c:pt idx="4341">
                  <c:v>0.33980012342603694</c:v>
                </c:pt>
                <c:pt idx="4342">
                  <c:v>0.33151742676852797</c:v>
                </c:pt>
                <c:pt idx="4343">
                  <c:v>0.33050610675353687</c:v>
                </c:pt>
                <c:pt idx="4344">
                  <c:v>0.31921905161879893</c:v>
                </c:pt>
                <c:pt idx="4345">
                  <c:v>0.29931886168896238</c:v>
                </c:pt>
                <c:pt idx="4346">
                  <c:v>0.27790658846333632</c:v>
                </c:pt>
                <c:pt idx="4347">
                  <c:v>0.24107331584360692</c:v>
                </c:pt>
                <c:pt idx="4348">
                  <c:v>0.21292982591993029</c:v>
                </c:pt>
                <c:pt idx="4349">
                  <c:v>0.16424705182142255</c:v>
                </c:pt>
                <c:pt idx="4350">
                  <c:v>0.12926121784721623</c:v>
                </c:pt>
                <c:pt idx="4351">
                  <c:v>7.639007639376777E-2</c:v>
                </c:pt>
                <c:pt idx="4352">
                  <c:v>3.028212113814591E-2</c:v>
                </c:pt>
                <c:pt idx="4353">
                  <c:v>-1.7970740589785289E-2</c:v>
                </c:pt>
                <c:pt idx="4354">
                  <c:v>-6.2098923480747685E-2</c:v>
                </c:pt>
                <c:pt idx="4355">
                  <c:v>-0.10455108062932035</c:v>
                </c:pt>
                <c:pt idx="4356">
                  <c:v>-0.14400900327407426</c:v>
                </c:pt>
                <c:pt idx="4357">
                  <c:v>-0.17712773564309184</c:v>
                </c:pt>
                <c:pt idx="4358">
                  <c:v>-0.21924508322977412</c:v>
                </c:pt>
                <c:pt idx="4359">
                  <c:v>-0.23320272171551265</c:v>
                </c:pt>
                <c:pt idx="4360">
                  <c:v>-0.24954005994985706</c:v>
                </c:pt>
                <c:pt idx="4361">
                  <c:v>-0.25950854615325919</c:v>
                </c:pt>
                <c:pt idx="4362">
                  <c:v>-0.26544669182408243</c:v>
                </c:pt>
                <c:pt idx="4363">
                  <c:v>-0.26278372752631213</c:v>
                </c:pt>
                <c:pt idx="4364">
                  <c:v>-0.24643573322314916</c:v>
                </c:pt>
                <c:pt idx="4365">
                  <c:v>-0.23253057198599125</c:v>
                </c:pt>
                <c:pt idx="4366">
                  <c:v>-0.1984151564890802</c:v>
                </c:pt>
                <c:pt idx="4367">
                  <c:v>-0.17706589694527267</c:v>
                </c:pt>
                <c:pt idx="4368">
                  <c:v>-0.13361772086185089</c:v>
                </c:pt>
                <c:pt idx="4369">
                  <c:v>-9.6486846568171747E-2</c:v>
                </c:pt>
                <c:pt idx="4370">
                  <c:v>-4.7606745570633782E-2</c:v>
                </c:pt>
                <c:pt idx="4371">
                  <c:v>-7.2273982009137235E-3</c:v>
                </c:pt>
                <c:pt idx="4372">
                  <c:v>4.2651683907290183E-2</c:v>
                </c:pt>
                <c:pt idx="4373">
                  <c:v>8.7536456499498122E-2</c:v>
                </c:pt>
                <c:pt idx="4374">
                  <c:v>0.13312312054362874</c:v>
                </c:pt>
                <c:pt idx="4375">
                  <c:v>0.18293388180083767</c:v>
                </c:pt>
                <c:pt idx="4376">
                  <c:v>0.21624370585612035</c:v>
                </c:pt>
                <c:pt idx="4377">
                  <c:v>0.25598395600080615</c:v>
                </c:pt>
                <c:pt idx="4378">
                  <c:v>0.27790658846366773</c:v>
                </c:pt>
                <c:pt idx="4379">
                  <c:v>0.30835788714151185</c:v>
                </c:pt>
                <c:pt idx="4380">
                  <c:v>0.32112383072048545</c:v>
                </c:pt>
                <c:pt idx="4381">
                  <c:v>0.33980012342648674</c:v>
                </c:pt>
                <c:pt idx="4382">
                  <c:v>0.33459814187568671</c:v>
                </c:pt>
                <c:pt idx="4383">
                  <c:v>0.32884516967303423</c:v>
                </c:pt>
                <c:pt idx="4384">
                  <c:v>0.31921905161834568</c:v>
                </c:pt>
                <c:pt idx="4385">
                  <c:v>0.3001580627182544</c:v>
                </c:pt>
                <c:pt idx="4386">
                  <c:v>0.27790658846287691</c:v>
                </c:pt>
                <c:pt idx="4387">
                  <c:v>0.24302414716408299</c:v>
                </c:pt>
                <c:pt idx="4388">
                  <c:v>0.21041209275716566</c:v>
                </c:pt>
                <c:pt idx="4389">
                  <c:v>0.16226340761724134</c:v>
                </c:pt>
                <c:pt idx="4390">
                  <c:v>0.12745416709128859</c:v>
                </c:pt>
                <c:pt idx="4391">
                  <c:v>7.6390076394244652E-2</c:v>
                </c:pt>
                <c:pt idx="4392">
                  <c:v>3.0282121137667858E-2</c:v>
                </c:pt>
                <c:pt idx="4393">
                  <c:v>-1.7970740589307099E-2</c:v>
                </c:pt>
                <c:pt idx="4394">
                  <c:v>-5.9903904527968413E-2</c:v>
                </c:pt>
                <c:pt idx="4395">
                  <c:v>-0.10611313860724682</c:v>
                </c:pt>
                <c:pt idx="4396">
                  <c:v>-0.14264097394188435</c:v>
                </c:pt>
                <c:pt idx="4397">
                  <c:v>-0.18003336141524345</c:v>
                </c:pt>
                <c:pt idx="4398">
                  <c:v>-0.21212815828289322</c:v>
                </c:pt>
                <c:pt idx="4399">
                  <c:v>-0.23656179296534829</c:v>
                </c:pt>
                <c:pt idx="4400">
                  <c:v>-0.25252023516347066</c:v>
                </c:pt>
                <c:pt idx="4401">
                  <c:v>-0.25950854615455393</c:v>
                </c:pt>
                <c:pt idx="4402">
                  <c:v>-0.26205269917890772</c:v>
                </c:pt>
                <c:pt idx="4403">
                  <c:v>-0.26435959010401894</c:v>
                </c:pt>
                <c:pt idx="4404">
                  <c:v>-0.24643573322184978</c:v>
                </c:pt>
                <c:pt idx="4405">
                  <c:v>-0.23320272171488937</c:v>
                </c:pt>
                <c:pt idx="4406">
                  <c:v>-0.19761451614129891</c:v>
                </c:pt>
                <c:pt idx="4407">
                  <c:v>-0.1779315749855111</c:v>
                </c:pt>
                <c:pt idx="4408">
                  <c:v>-0.13212312702912005</c:v>
                </c:pt>
                <c:pt idx="4409">
                  <c:v>-9.4235208600018924E-2</c:v>
                </c:pt>
                <c:pt idx="4410">
                  <c:v>-4.7418462892842961E-2</c:v>
                </c:pt>
                <c:pt idx="4411">
                  <c:v>-7.2273982004354672E-3</c:v>
                </c:pt>
                <c:pt idx="4412">
                  <c:v>4.2651683908629688E-2</c:v>
                </c:pt>
                <c:pt idx="4413">
                  <c:v>8.8412691780291833E-2</c:v>
                </c:pt>
                <c:pt idx="4414">
                  <c:v>0.13312312054315473</c:v>
                </c:pt>
                <c:pt idx="4415">
                  <c:v>0.17928810999267072</c:v>
                </c:pt>
                <c:pt idx="4416">
                  <c:v>0.21624370585565342</c:v>
                </c:pt>
                <c:pt idx="4417">
                  <c:v>0.25598395600126844</c:v>
                </c:pt>
                <c:pt idx="4418">
                  <c:v>0.27651809264959798</c:v>
                </c:pt>
                <c:pt idx="4419">
                  <c:v>0.30608574720903953</c:v>
                </c:pt>
                <c:pt idx="4420">
                  <c:v>0.31761089016989391</c:v>
                </c:pt>
                <c:pt idx="4421">
                  <c:v>0.33980012342522581</c:v>
                </c:pt>
                <c:pt idx="4422">
                  <c:v>0.33601880767932779</c:v>
                </c:pt>
                <c:pt idx="4423">
                  <c:v>0.32884516967348593</c:v>
                </c:pt>
                <c:pt idx="4424">
                  <c:v>0.31618064580879718</c:v>
                </c:pt>
                <c:pt idx="4425">
                  <c:v>0.29973849119476792</c:v>
                </c:pt>
                <c:pt idx="4426">
                  <c:v>0.27790658846241745</c:v>
                </c:pt>
                <c:pt idx="4427">
                  <c:v>0.24302414716454693</c:v>
                </c:pt>
                <c:pt idx="4428">
                  <c:v>0.21207027019433541</c:v>
                </c:pt>
                <c:pt idx="4429">
                  <c:v>0.16170538914967428</c:v>
                </c:pt>
                <c:pt idx="4430">
                  <c:v>0.12982193972066969</c:v>
                </c:pt>
                <c:pt idx="4431">
                  <c:v>7.3695925728748488E-2</c:v>
                </c:pt>
                <c:pt idx="4432">
                  <c:v>3.028212113718981E-2</c:v>
                </c:pt>
                <c:pt idx="4433">
                  <c:v>-1.7154052500960793E-2</c:v>
                </c:pt>
                <c:pt idx="4434">
                  <c:v>-5.8712200811370505E-2</c:v>
                </c:pt>
                <c:pt idx="4435">
                  <c:v>-0.10348873361578963</c:v>
                </c:pt>
                <c:pt idx="4436">
                  <c:v>-0.14668208187552104</c:v>
                </c:pt>
                <c:pt idx="4437">
                  <c:v>-0.17712773564215042</c:v>
                </c:pt>
                <c:pt idx="4438">
                  <c:v>-0.20985571617793716</c:v>
                </c:pt>
                <c:pt idx="4439">
                  <c:v>-0.23564596110884711</c:v>
                </c:pt>
                <c:pt idx="4440">
                  <c:v>-0.25252023516393346</c:v>
                </c:pt>
                <c:pt idx="4441">
                  <c:v>-0.25950854615409208</c:v>
                </c:pt>
                <c:pt idx="4442">
                  <c:v>-0.2611430413709222</c:v>
                </c:pt>
                <c:pt idx="4443">
                  <c:v>-0.2643595901035577</c:v>
                </c:pt>
                <c:pt idx="4444">
                  <c:v>-0.24783603888649469</c:v>
                </c:pt>
                <c:pt idx="4445">
                  <c:v>-0.23253057198683008</c:v>
                </c:pt>
                <c:pt idx="4446">
                  <c:v>-0.20075472882118481</c:v>
                </c:pt>
                <c:pt idx="4447">
                  <c:v>-0.1756434144707717</c:v>
                </c:pt>
                <c:pt idx="4448">
                  <c:v>-0.13212312702959414</c:v>
                </c:pt>
                <c:pt idx="4449">
                  <c:v>-9.7612481147367952E-2</c:v>
                </c:pt>
                <c:pt idx="4450">
                  <c:v>-4.5974906871161417E-2</c:v>
                </c:pt>
                <c:pt idx="4451">
                  <c:v>-7.2273981999572117E-3</c:v>
                </c:pt>
                <c:pt idx="4452">
                  <c:v>4.1396157035876374E-2</c:v>
                </c:pt>
                <c:pt idx="4453">
                  <c:v>8.8412691780768229E-2</c:v>
                </c:pt>
                <c:pt idx="4454">
                  <c:v>0.1311301290083263</c:v>
                </c:pt>
                <c:pt idx="4455">
                  <c:v>0.17805169347571365</c:v>
                </c:pt>
                <c:pt idx="4456">
                  <c:v>0.21783839218409223</c:v>
                </c:pt>
                <c:pt idx="4457">
                  <c:v>0.25762352258948029</c:v>
                </c:pt>
                <c:pt idx="4458">
                  <c:v>0.27790658846274885</c:v>
                </c:pt>
                <c:pt idx="4459">
                  <c:v>0.30835788714069146</c:v>
                </c:pt>
                <c:pt idx="4460">
                  <c:v>0.31761089016944044</c:v>
                </c:pt>
                <c:pt idx="4461">
                  <c:v>0.33980012342567562</c:v>
                </c:pt>
                <c:pt idx="4462">
                  <c:v>0.33601880767887732</c:v>
                </c:pt>
                <c:pt idx="4463">
                  <c:v>0.32884516967393757</c:v>
                </c:pt>
                <c:pt idx="4464">
                  <c:v>0.31921905161916297</c:v>
                </c:pt>
                <c:pt idx="4465">
                  <c:v>0.29949871000093248</c:v>
                </c:pt>
                <c:pt idx="4466">
                  <c:v>0.27790658846370536</c:v>
                </c:pt>
                <c:pt idx="4467">
                  <c:v>0.24302414716501086</c:v>
                </c:pt>
                <c:pt idx="4468">
                  <c:v>0.21041209275800882</c:v>
                </c:pt>
                <c:pt idx="4469">
                  <c:v>0.16424705182104357</c:v>
                </c:pt>
                <c:pt idx="4470">
                  <c:v>0.12944812973944225</c:v>
                </c:pt>
                <c:pt idx="4471">
                  <c:v>7.5199705321167307E-2</c:v>
                </c:pt>
                <c:pt idx="4472">
                  <c:v>3.0282121136711762E-2</c:v>
                </c:pt>
                <c:pt idx="4473">
                  <c:v>-2.1802723313801394E-2</c:v>
                </c:pt>
                <c:pt idx="4474">
                  <c:v>-5.8712200811847942E-2</c:v>
                </c:pt>
                <c:pt idx="4475">
                  <c:v>-0.10455108062789341</c:v>
                </c:pt>
                <c:pt idx="4476">
                  <c:v>-0.14668208187599413</c:v>
                </c:pt>
                <c:pt idx="4477">
                  <c:v>-0.17712773564346992</c:v>
                </c:pt>
                <c:pt idx="4478">
                  <c:v>-0.21059284929363165</c:v>
                </c:pt>
                <c:pt idx="4479">
                  <c:v>-0.23656179296441893</c:v>
                </c:pt>
                <c:pt idx="4480">
                  <c:v>-0.25403981235750117</c:v>
                </c:pt>
                <c:pt idx="4481">
                  <c:v>-0.25950854615363017</c:v>
                </c:pt>
                <c:pt idx="4482">
                  <c:v>-0.26205269917983087</c:v>
                </c:pt>
                <c:pt idx="4483">
                  <c:v>-0.26278372752668283</c:v>
                </c:pt>
                <c:pt idx="4484">
                  <c:v>-0.2439382616303899</c:v>
                </c:pt>
                <c:pt idx="4485">
                  <c:v>-0.23534063726923415</c:v>
                </c:pt>
                <c:pt idx="4486">
                  <c:v>-0.20241636185286344</c:v>
                </c:pt>
                <c:pt idx="4487">
                  <c:v>-0.1774369186352078</c:v>
                </c:pt>
                <c:pt idx="4488">
                  <c:v>-0.13212312702826517</c:v>
                </c:pt>
                <c:pt idx="4489">
                  <c:v>-9.7612481146891958E-2</c:v>
                </c:pt>
                <c:pt idx="4490">
                  <c:v>-4.4656793531611533E-2</c:v>
                </c:pt>
                <c:pt idx="4491">
                  <c:v>-6.4734336727153259E-3</c:v>
                </c:pt>
                <c:pt idx="4492">
                  <c:v>4.1396157037215948E-2</c:v>
                </c:pt>
                <c:pt idx="4493">
                  <c:v>8.7536456500927423E-2</c:v>
                </c:pt>
                <c:pt idx="4494">
                  <c:v>0.13113012900785218</c:v>
                </c:pt>
                <c:pt idx="4495">
                  <c:v>0.17928810999361178</c:v>
                </c:pt>
                <c:pt idx="4496">
                  <c:v>0.2149552684779453</c:v>
                </c:pt>
                <c:pt idx="4497">
                  <c:v>0.25598395600219309</c:v>
                </c:pt>
                <c:pt idx="4498">
                  <c:v>0.27790658846228944</c:v>
                </c:pt>
                <c:pt idx="4499">
                  <c:v>0.30961279010122023</c:v>
                </c:pt>
                <c:pt idx="4500">
                  <c:v>0.31921905161996172</c:v>
                </c:pt>
                <c:pt idx="4501">
                  <c:v>0.33980012342612542</c:v>
                </c:pt>
                <c:pt idx="4502">
                  <c:v>0.33459814187433462</c:v>
                </c:pt>
                <c:pt idx="4503">
                  <c:v>0.33050610675362563</c:v>
                </c:pt>
                <c:pt idx="4504">
                  <c:v>0.31921905161870973</c:v>
                </c:pt>
                <c:pt idx="4505">
                  <c:v>0.29973849119568047</c:v>
                </c:pt>
                <c:pt idx="4506">
                  <c:v>0.27651809264963562</c:v>
                </c:pt>
                <c:pt idx="4507">
                  <c:v>0.23948754743524592</c:v>
                </c:pt>
                <c:pt idx="4508">
                  <c:v>0.21237727325429123</c:v>
                </c:pt>
                <c:pt idx="4509">
                  <c:v>0.16610611538350886</c:v>
                </c:pt>
                <c:pt idx="4510">
                  <c:v>0.12745416709166965</c:v>
                </c:pt>
                <c:pt idx="4511">
                  <c:v>7.6390076393861583E-2</c:v>
                </c:pt>
                <c:pt idx="4512">
                  <c:v>3.0282121138051867E-2</c:v>
                </c:pt>
                <c:pt idx="4513">
                  <c:v>-1.97925392387584E-2</c:v>
                </c:pt>
                <c:pt idx="4514">
                  <c:v>-6.1785367484873711E-2</c:v>
                </c:pt>
                <c:pt idx="4515">
                  <c:v>-0.10455108062922679</c:v>
                </c:pt>
                <c:pt idx="4516">
                  <c:v>-0.14668208187646722</c:v>
                </c:pt>
                <c:pt idx="4517">
                  <c:v>-0.17712773564299922</c:v>
                </c:pt>
                <c:pt idx="4518">
                  <c:v>-0.21212815828251777</c:v>
                </c:pt>
                <c:pt idx="4519">
                  <c:v>-0.23460776534367647</c:v>
                </c:pt>
                <c:pt idx="4520">
                  <c:v>-0.25045261100351363</c:v>
                </c:pt>
                <c:pt idx="4521">
                  <c:v>-0.25950854615316832</c:v>
                </c:pt>
                <c:pt idx="4522">
                  <c:v>-0.26393192011116645</c:v>
                </c:pt>
                <c:pt idx="4523">
                  <c:v>-0.26278372752622137</c:v>
                </c:pt>
                <c:pt idx="4524">
                  <c:v>-0.24643573322147744</c:v>
                </c:pt>
                <c:pt idx="4525">
                  <c:v>-0.23375257955929002</c:v>
                </c:pt>
                <c:pt idx="4526">
                  <c:v>-0.20075472882212186</c:v>
                </c:pt>
                <c:pt idx="4527">
                  <c:v>-0.17941527379496491</c:v>
                </c:pt>
                <c:pt idx="4528">
                  <c:v>-0.13212312702873924</c:v>
                </c:pt>
                <c:pt idx="4529">
                  <c:v>-9.5486178843047748E-2</c:v>
                </c:pt>
                <c:pt idx="4530">
                  <c:v>-4.7418462892459205E-2</c:v>
                </c:pt>
                <c:pt idx="4531">
                  <c:v>-7.2273982008196416E-3</c:v>
                </c:pt>
                <c:pt idx="4532">
                  <c:v>4.1396157036738088E-2</c:v>
                </c:pt>
                <c:pt idx="4533">
                  <c:v>8.8412691781721023E-2</c:v>
                </c:pt>
                <c:pt idx="4534">
                  <c:v>0.13312312054353548</c:v>
                </c:pt>
                <c:pt idx="4535">
                  <c:v>0.18083323227493947</c:v>
                </c:pt>
                <c:pt idx="4536">
                  <c:v>0.21624370585602851</c:v>
                </c:pt>
                <c:pt idx="4537">
                  <c:v>0.25446518180649386</c:v>
                </c:pt>
                <c:pt idx="4538">
                  <c:v>0.27790658846357735</c:v>
                </c:pt>
                <c:pt idx="4539">
                  <c:v>0.30835788714160134</c:v>
                </c:pt>
                <c:pt idx="4540">
                  <c:v>0.32029064914582339</c:v>
                </c:pt>
                <c:pt idx="4541">
                  <c:v>0.33980012342657523</c:v>
                </c:pt>
                <c:pt idx="4542">
                  <c:v>0.33151742676970408</c:v>
                </c:pt>
                <c:pt idx="4543">
                  <c:v>0.33050610675407704</c:v>
                </c:pt>
                <c:pt idx="4544">
                  <c:v>0.31921905161998032</c:v>
                </c:pt>
                <c:pt idx="4545">
                  <c:v>0.29973849119440138</c:v>
                </c:pt>
                <c:pt idx="4546">
                  <c:v>0.27651809264917604</c:v>
                </c:pt>
                <c:pt idx="4547">
                  <c:v>0.23948754743571027</c:v>
                </c:pt>
                <c:pt idx="4548">
                  <c:v>0.21041209275707368</c:v>
                </c:pt>
                <c:pt idx="4549">
                  <c:v>0.16170538914929514</c:v>
                </c:pt>
                <c:pt idx="4550">
                  <c:v>0.12982193972105061</c:v>
                </c:pt>
                <c:pt idx="4551">
                  <c:v>7.5199705322121127E-2</c:v>
                </c:pt>
                <c:pt idx="4552">
                  <c:v>3.0282121137573819E-2</c:v>
                </c:pt>
                <c:pt idx="4553">
                  <c:v>-1.7970740589213028E-2</c:v>
                </c:pt>
                <c:pt idx="4554">
                  <c:v>-6.1785367483535553E-2</c:v>
                </c:pt>
                <c:pt idx="4555">
                  <c:v>-0.10611313860715327</c:v>
                </c:pt>
                <c:pt idx="4556">
                  <c:v>-0.14512809545030356</c:v>
                </c:pt>
                <c:pt idx="4557">
                  <c:v>-0.17712773564252851</c:v>
                </c:pt>
                <c:pt idx="4558">
                  <c:v>-0.21924508322855782</c:v>
                </c:pt>
                <c:pt idx="4559">
                  <c:v>-0.23460776534321154</c:v>
                </c:pt>
                <c:pt idx="4560">
                  <c:v>-0.2525202351635617</c:v>
                </c:pt>
                <c:pt idx="4561">
                  <c:v>-0.25950854615446312</c:v>
                </c:pt>
                <c:pt idx="4562">
                  <c:v>-0.26393192010987326</c:v>
                </c:pt>
                <c:pt idx="4563">
                  <c:v>-0.26435959010392818</c:v>
                </c:pt>
                <c:pt idx="4564">
                  <c:v>-0.24393826163131754</c:v>
                </c:pt>
                <c:pt idx="4565">
                  <c:v>-0.233752579558825</c:v>
                </c:pt>
                <c:pt idx="4566">
                  <c:v>-0.19958508487574161</c:v>
                </c:pt>
                <c:pt idx="4567">
                  <c:v>-0.17793157498541851</c:v>
                </c:pt>
                <c:pt idx="4568">
                  <c:v>-0.13361772086061544</c:v>
                </c:pt>
                <c:pt idx="4569">
                  <c:v>-9.7612481145939997E-2</c:v>
                </c:pt>
                <c:pt idx="4570">
                  <c:v>-4.7606745571205492E-2</c:v>
                </c:pt>
                <c:pt idx="4571">
                  <c:v>-9.3007781751760343E-3</c:v>
                </c:pt>
                <c:pt idx="4572">
                  <c:v>4.1396157036260227E-2</c:v>
                </c:pt>
                <c:pt idx="4573">
                  <c:v>8.7536456500068277E-2</c:v>
                </c:pt>
                <c:pt idx="4574">
                  <c:v>0.13312312054306147</c:v>
                </c:pt>
                <c:pt idx="4575">
                  <c:v>0.17805169347533562</c:v>
                </c:pt>
                <c:pt idx="4576">
                  <c:v>0.21495526847701113</c:v>
                </c:pt>
                <c:pt idx="4577">
                  <c:v>0.25446518180695638</c:v>
                </c:pt>
                <c:pt idx="4578">
                  <c:v>0.27651809264950755</c:v>
                </c:pt>
                <c:pt idx="4579">
                  <c:v>0.30608574720912912</c:v>
                </c:pt>
                <c:pt idx="4580">
                  <c:v>0.31921905161905528</c:v>
                </c:pt>
                <c:pt idx="4581">
                  <c:v>0.33980012342531429</c:v>
                </c:pt>
                <c:pt idx="4582">
                  <c:v>0.3360188076792392</c:v>
                </c:pt>
                <c:pt idx="4583">
                  <c:v>0.32884516967357474</c:v>
                </c:pt>
                <c:pt idx="4584">
                  <c:v>0.31761089017027683</c:v>
                </c:pt>
                <c:pt idx="4585">
                  <c:v>0.2993188616899648</c:v>
                </c:pt>
                <c:pt idx="4586">
                  <c:v>0.27651809264871641</c:v>
                </c:pt>
                <c:pt idx="4587">
                  <c:v>0.24107331584286124</c:v>
                </c:pt>
                <c:pt idx="4588">
                  <c:v>0.21041209275838438</c:v>
                </c:pt>
                <c:pt idx="4589">
                  <c:v>0.16424705182245888</c:v>
                </c:pt>
                <c:pt idx="4590">
                  <c:v>0.1294481297398232</c:v>
                </c:pt>
                <c:pt idx="4591">
                  <c:v>7.6390076394815321E-2</c:v>
                </c:pt>
                <c:pt idx="4592">
                  <c:v>3.0282121137095771E-2</c:v>
                </c:pt>
                <c:pt idx="4593">
                  <c:v>-1.7970740590553532E-2</c:v>
                </c:pt>
                <c:pt idx="4594">
                  <c:v>-5.9903904526724013E-2</c:v>
                </c:pt>
                <c:pt idx="4595">
                  <c:v>-0.10730012776903519</c:v>
                </c:pt>
                <c:pt idx="4596">
                  <c:v>-0.14512809545077676</c:v>
                </c:pt>
                <c:pt idx="4597">
                  <c:v>-0.18003336141468046</c:v>
                </c:pt>
                <c:pt idx="4598">
                  <c:v>-0.21924508322902445</c:v>
                </c:pt>
                <c:pt idx="4599">
                  <c:v>-0.23564596110875569</c:v>
                </c:pt>
                <c:pt idx="4600">
                  <c:v>-0.25252023516402444</c:v>
                </c:pt>
                <c:pt idx="4601">
                  <c:v>-0.25950854615400121</c:v>
                </c:pt>
                <c:pt idx="4602">
                  <c:v>-0.26393192011033462</c:v>
                </c:pt>
                <c:pt idx="4603">
                  <c:v>-0.2660558837601697</c:v>
                </c:pt>
                <c:pt idx="4604">
                  <c:v>-0.24643573322240447</c:v>
                </c:pt>
                <c:pt idx="4605">
                  <c:v>-0.23375257955835999</c:v>
                </c:pt>
                <c:pt idx="4606">
                  <c:v>-0.19810723352935494</c:v>
                </c:pt>
                <c:pt idx="4607">
                  <c:v>-0.17941527379581337</c:v>
                </c:pt>
                <c:pt idx="4608">
                  <c:v>-0.13062823275424904</c:v>
                </c:pt>
                <c:pt idx="4609">
                  <c:v>-9.4235208599449116E-2</c:v>
                </c:pt>
                <c:pt idx="4610">
                  <c:v>-4.7418462891597728E-2</c:v>
                </c:pt>
                <c:pt idx="4611">
                  <c:v>-9.300778176516698E-3</c:v>
                </c:pt>
                <c:pt idx="4612">
                  <c:v>4.1396157035782373E-2</c:v>
                </c:pt>
                <c:pt idx="4613">
                  <c:v>8.7536456500544715E-2</c:v>
                </c:pt>
                <c:pt idx="4614">
                  <c:v>0.13312312054258746</c:v>
                </c:pt>
                <c:pt idx="4615">
                  <c:v>0.17805169347580624</c:v>
                </c:pt>
                <c:pt idx="4616">
                  <c:v>0.21624370585509459</c:v>
                </c:pt>
                <c:pt idx="4617">
                  <c:v>0.25598395600182172</c:v>
                </c:pt>
                <c:pt idx="4618">
                  <c:v>0.27651809264904792</c:v>
                </c:pt>
                <c:pt idx="4619">
                  <c:v>0.30482934151027213</c:v>
                </c:pt>
                <c:pt idx="4620">
                  <c:v>0.31761089016935123</c:v>
                </c:pt>
                <c:pt idx="4621">
                  <c:v>0.3398001234257641</c:v>
                </c:pt>
                <c:pt idx="4622">
                  <c:v>0.33601880767878872</c:v>
                </c:pt>
                <c:pt idx="4623">
                  <c:v>0.33050610675326303</c:v>
                </c:pt>
                <c:pt idx="4624">
                  <c:v>0.3176108901698233</c:v>
                </c:pt>
                <c:pt idx="4625">
                  <c:v>0.29907904739787583</c:v>
                </c:pt>
                <c:pt idx="4626">
                  <c:v>0.27790658846361499</c:v>
                </c:pt>
                <c:pt idx="4627">
                  <c:v>0.24430384679137179</c:v>
                </c:pt>
                <c:pt idx="4628">
                  <c:v>0.21041209275791684</c:v>
                </c:pt>
                <c:pt idx="4629">
                  <c:v>0.16424705182113639</c:v>
                </c:pt>
                <c:pt idx="4630">
                  <c:v>0.12944812973934897</c:v>
                </c:pt>
                <c:pt idx="4631">
                  <c:v>7.3194628456167879E-2</c:v>
                </c:pt>
                <c:pt idx="4632">
                  <c:v>3.0282121136617719E-2</c:v>
                </c:pt>
                <c:pt idx="4633">
                  <c:v>-2.0169455092554876E-2</c:v>
                </c:pt>
                <c:pt idx="4634">
                  <c:v>-5.9903904527201422E-2</c:v>
                </c:pt>
                <c:pt idx="4635">
                  <c:v>-0.10455108062779984</c:v>
                </c:pt>
                <c:pt idx="4636">
                  <c:v>-0.14668208187608719</c:v>
                </c:pt>
                <c:pt idx="4637">
                  <c:v>-0.17712773564337733</c:v>
                </c:pt>
                <c:pt idx="4638">
                  <c:v>-0.20985571617849677</c:v>
                </c:pt>
                <c:pt idx="4639">
                  <c:v>-0.23460776534404992</c:v>
                </c:pt>
                <c:pt idx="4640">
                  <c:v>-0.25252023516448724</c:v>
                </c:pt>
                <c:pt idx="4641">
                  <c:v>-0.2595085461535393</c:v>
                </c:pt>
                <c:pt idx="4642">
                  <c:v>-0.26393192011079591</c:v>
                </c:pt>
                <c:pt idx="4643">
                  <c:v>-0.26435959010300569</c:v>
                </c:pt>
                <c:pt idx="4644">
                  <c:v>-0.24783603888704919</c:v>
                </c:pt>
                <c:pt idx="4645">
                  <c:v>-0.23375257955789494</c:v>
                </c:pt>
                <c:pt idx="4646">
                  <c:v>-0.20241636185295556</c:v>
                </c:pt>
                <c:pt idx="4647">
                  <c:v>-0.17743691863511521</c:v>
                </c:pt>
                <c:pt idx="4648">
                  <c:v>-0.1336177208615634</c:v>
                </c:pt>
                <c:pt idx="4649">
                  <c:v>-9.6486846566649992E-2</c:v>
                </c:pt>
                <c:pt idx="4650">
                  <c:v>-4.5974906871733161E-2</c:v>
                </c:pt>
                <c:pt idx="4651">
                  <c:v>-5.0911561248068319E-3</c:v>
                </c:pt>
                <c:pt idx="4652">
                  <c:v>4.139615703712194E-2</c:v>
                </c:pt>
                <c:pt idx="4653">
                  <c:v>8.8412691781338343E-2</c:v>
                </c:pt>
                <c:pt idx="4654">
                  <c:v>0.13312312054391623</c:v>
                </c:pt>
                <c:pt idx="4655">
                  <c:v>0.17644393194772895</c:v>
                </c:pt>
                <c:pt idx="4656">
                  <c:v>0.21783839218353362</c:v>
                </c:pt>
                <c:pt idx="4657">
                  <c:v>0.25762352259003335</c:v>
                </c:pt>
                <c:pt idx="4658">
                  <c:v>0.27790658846219907</c:v>
                </c:pt>
                <c:pt idx="4659">
                  <c:v>0.30835788714123591</c:v>
                </c:pt>
                <c:pt idx="4660">
                  <c:v>0.31761089016889771</c:v>
                </c:pt>
                <c:pt idx="4661">
                  <c:v>0.33980012342621391</c:v>
                </c:pt>
                <c:pt idx="4662">
                  <c:v>0.33601880767833825</c:v>
                </c:pt>
                <c:pt idx="4663">
                  <c:v>0.32884516967276028</c:v>
                </c:pt>
                <c:pt idx="4664">
                  <c:v>0.31921905161862058</c:v>
                </c:pt>
                <c:pt idx="4665">
                  <c:v>0.30015806271797768</c:v>
                </c:pt>
                <c:pt idx="4666">
                  <c:v>0.27651809264954524</c:v>
                </c:pt>
                <c:pt idx="4667">
                  <c:v>0.24302414716380158</c:v>
                </c:pt>
                <c:pt idx="4668">
                  <c:v>0.21237727325419931</c:v>
                </c:pt>
                <c:pt idx="4669">
                  <c:v>0.16610611538360165</c:v>
                </c:pt>
                <c:pt idx="4670">
                  <c:v>0.12745416709157634</c:v>
                </c:pt>
                <c:pt idx="4671">
                  <c:v>7.5199705321738031E-2</c:v>
                </c:pt>
                <c:pt idx="4672">
                  <c:v>3.0282121137957828E-2</c:v>
                </c:pt>
                <c:pt idx="4673">
                  <c:v>-1.9289980400989119E-2</c:v>
                </c:pt>
                <c:pt idx="4674">
                  <c:v>-5.9903904527678832E-2</c:v>
                </c:pt>
                <c:pt idx="4675">
                  <c:v>-0.10611313860753528</c:v>
                </c:pt>
                <c:pt idx="4676">
                  <c:v>-0.14400900327426047</c:v>
                </c:pt>
                <c:pt idx="4677">
                  <c:v>-0.17712773564290663</c:v>
                </c:pt>
                <c:pt idx="4678">
                  <c:v>-0.2098557161771859</c:v>
                </c:pt>
                <c:pt idx="4679">
                  <c:v>-0.23656179296563018</c:v>
                </c:pt>
                <c:pt idx="4680">
                  <c:v>-0.25252023516318994</c:v>
                </c:pt>
                <c:pt idx="4681">
                  <c:v>-0.2595085461548341</c:v>
                </c:pt>
                <c:pt idx="4682">
                  <c:v>-0.26544669182426384</c:v>
                </c:pt>
                <c:pt idx="4683">
                  <c:v>-0.26278372752613055</c:v>
                </c:pt>
                <c:pt idx="4684">
                  <c:v>-0.24643573322156861</c:v>
                </c:pt>
                <c:pt idx="4685">
                  <c:v>-0.23375257955919854</c:v>
                </c:pt>
                <c:pt idx="4686">
                  <c:v>-0.20241636185342393</c:v>
                </c:pt>
                <c:pt idx="4687">
                  <c:v>-0.17564341446973741</c:v>
                </c:pt>
                <c:pt idx="4688">
                  <c:v>-0.1321231270288325</c:v>
                </c:pt>
                <c:pt idx="4689">
                  <c:v>-9.6799535280086488E-2</c:v>
                </c:pt>
                <c:pt idx="4690">
                  <c:v>-4.5974906872210924E-2</c:v>
                </c:pt>
                <c:pt idx="4691">
                  <c:v>-6.4734336739619364E-3</c:v>
                </c:pt>
                <c:pt idx="4692">
                  <c:v>4.1396157036644086E-2</c:v>
                </c:pt>
                <c:pt idx="4693">
                  <c:v>8.7536456499685569E-2</c:v>
                </c:pt>
                <c:pt idx="4694">
                  <c:v>0.13312312054344222</c:v>
                </c:pt>
                <c:pt idx="4695">
                  <c:v>0.18151294495036768</c:v>
                </c:pt>
                <c:pt idx="4696">
                  <c:v>0.21624370585593664</c:v>
                </c:pt>
                <c:pt idx="4697">
                  <c:v>0.25762352258873789</c:v>
                </c:pt>
                <c:pt idx="4698">
                  <c:v>0.27790658846348698</c:v>
                </c:pt>
                <c:pt idx="4699">
                  <c:v>0.31122544440705785</c:v>
                </c:pt>
                <c:pt idx="4700">
                  <c:v>0.32029064914573424</c:v>
                </c:pt>
                <c:pt idx="4701">
                  <c:v>0.33980012342495297</c:v>
                </c:pt>
                <c:pt idx="4702">
                  <c:v>0.33601880767788778</c:v>
                </c:pt>
                <c:pt idx="4703">
                  <c:v>0.33252158318622466</c:v>
                </c:pt>
                <c:pt idx="4704">
                  <c:v>0.31921905161989117</c:v>
                </c:pt>
                <c:pt idx="4705">
                  <c:v>0.3012366941057234</c:v>
                </c:pt>
                <c:pt idx="4706">
                  <c:v>0.27651809264908561</c:v>
                </c:pt>
                <c:pt idx="4707">
                  <c:v>0.24302414716426551</c:v>
                </c:pt>
                <c:pt idx="4708">
                  <c:v>0.21292982592105641</c:v>
                </c:pt>
                <c:pt idx="4709">
                  <c:v>0.16610611538407327</c:v>
                </c:pt>
                <c:pt idx="4710">
                  <c:v>0.12745416709110197</c:v>
                </c:pt>
                <c:pt idx="4711">
                  <c:v>7.8081468650590277E-2</c:v>
                </c:pt>
                <c:pt idx="4712">
                  <c:v>3.0282121137479776E-2</c:v>
                </c:pt>
                <c:pt idx="4713">
                  <c:v>-1.6211705903424693E-2</c:v>
                </c:pt>
                <c:pt idx="4714">
                  <c:v>-5.9903904526340521E-2</c:v>
                </c:pt>
                <c:pt idx="4715">
                  <c:v>-0.10455108062865758</c:v>
                </c:pt>
                <c:pt idx="4716">
                  <c:v>-0.14512809545039665</c:v>
                </c:pt>
                <c:pt idx="4717">
                  <c:v>-0.17712773564243592</c:v>
                </c:pt>
                <c:pt idx="4718">
                  <c:v>-0.21212815828129952</c:v>
                </c:pt>
                <c:pt idx="4719">
                  <c:v>-0.23173607003441399</c:v>
                </c:pt>
                <c:pt idx="4720">
                  <c:v>-0.2504526110023067</c:v>
                </c:pt>
                <c:pt idx="4721">
                  <c:v>-0.25950854615437224</c:v>
                </c:pt>
                <c:pt idx="4722">
                  <c:v>-0.2654466918229712</c:v>
                </c:pt>
                <c:pt idx="4723">
                  <c:v>-0.26278372752566909</c:v>
                </c:pt>
                <c:pt idx="4724">
                  <c:v>-0.24643573322203213</c:v>
                </c:pt>
                <c:pt idx="4725">
                  <c:v>-0.23375257955873352</c:v>
                </c:pt>
                <c:pt idx="4726">
                  <c:v>-0.20241636185211095</c:v>
                </c:pt>
                <c:pt idx="4727">
                  <c:v>-0.17490110389537017</c:v>
                </c:pt>
                <c:pt idx="4728">
                  <c:v>-0.13411585145212943</c:v>
                </c:pt>
                <c:pt idx="4729">
                  <c:v>-9.6486846567508416E-2</c:v>
                </c:pt>
                <c:pt idx="4730">
                  <c:v>-4.5974906870871621E-2</c:v>
                </c:pt>
                <c:pt idx="4731">
                  <c:v>-6.4734336734836775E-3</c:v>
                </c:pt>
                <c:pt idx="4732">
                  <c:v>4.5225301262731436E-2</c:v>
                </c:pt>
                <c:pt idx="4733">
                  <c:v>8.8537862680280327E-2</c:v>
                </c:pt>
                <c:pt idx="4734">
                  <c:v>0.13312312054296821</c:v>
                </c:pt>
                <c:pt idx="4735">
                  <c:v>0.18293388179970455</c:v>
                </c:pt>
                <c:pt idx="4736">
                  <c:v>0.21495526847691923</c:v>
                </c:pt>
                <c:pt idx="4737">
                  <c:v>0.25762352258920002</c:v>
                </c:pt>
                <c:pt idx="4738">
                  <c:v>0.27790658846302752</c:v>
                </c:pt>
                <c:pt idx="4739">
                  <c:v>0.30961279010221926</c:v>
                </c:pt>
                <c:pt idx="4740">
                  <c:v>0.32029064914700434</c:v>
                </c:pt>
                <c:pt idx="4741">
                  <c:v>0.33980012342540278</c:v>
                </c:pt>
                <c:pt idx="4742">
                  <c:v>0.33151742676916407</c:v>
                </c:pt>
                <c:pt idx="4743">
                  <c:v>0.33252158318496022</c:v>
                </c:pt>
                <c:pt idx="4744">
                  <c:v>0.32112383072204848</c:v>
                </c:pt>
                <c:pt idx="4745">
                  <c:v>0.30123669410617948</c:v>
                </c:pt>
                <c:pt idx="4746">
                  <c:v>0.27651809264862598</c:v>
                </c:pt>
                <c:pt idx="4747">
                  <c:v>0.24302414716472945</c:v>
                </c:pt>
                <c:pt idx="4748">
                  <c:v>0.2104120927582924</c:v>
                </c:pt>
                <c:pt idx="4749">
                  <c:v>0.1642470518225517</c:v>
                </c:pt>
                <c:pt idx="4750">
                  <c:v>0.12982193972048309</c:v>
                </c:pt>
                <c:pt idx="4751">
                  <c:v>7.639007639309546E-2</c:v>
                </c:pt>
                <c:pt idx="4752">
                  <c:v>3.0282121137001728E-2</c:v>
                </c:pt>
                <c:pt idx="4753">
                  <c:v>-1.4578271507006128E-2</c:v>
                </c:pt>
                <c:pt idx="4754">
                  <c:v>-6.1785367484106811E-2</c:v>
                </c:pt>
                <c:pt idx="4755">
                  <c:v>-0.10455108062818193</c:v>
                </c:pt>
                <c:pt idx="4756">
                  <c:v>-0.14400900327520702</c:v>
                </c:pt>
                <c:pt idx="4757">
                  <c:v>-0.17712773564375545</c:v>
                </c:pt>
                <c:pt idx="4758">
                  <c:v>-0.2121281582817669</c:v>
                </c:pt>
                <c:pt idx="4759">
                  <c:v>-0.23460776534442337</c:v>
                </c:pt>
                <c:pt idx="4760">
                  <c:v>-0.25045261100276972</c:v>
                </c:pt>
                <c:pt idx="4761">
                  <c:v>-0.25950854615391034</c:v>
                </c:pt>
                <c:pt idx="4762">
                  <c:v>-0.26544669182343233</c:v>
                </c:pt>
                <c:pt idx="4763">
                  <c:v>-0.26278372752696272</c:v>
                </c:pt>
                <c:pt idx="4764">
                  <c:v>-0.24393826163010857</c:v>
                </c:pt>
                <c:pt idx="4765">
                  <c:v>-0.23253057198664706</c:v>
                </c:pt>
                <c:pt idx="4766">
                  <c:v>-0.19810723352944715</c:v>
                </c:pt>
                <c:pt idx="4767">
                  <c:v>-0.17793157498485529</c:v>
                </c:pt>
                <c:pt idx="4768">
                  <c:v>-0.1321231270279776</c:v>
                </c:pt>
                <c:pt idx="4769">
                  <c:v>-9.4235208599355441E-2</c:v>
                </c:pt>
                <c:pt idx="4770">
                  <c:v>-4.7418462891691708E-2</c:v>
                </c:pt>
                <c:pt idx="4771">
                  <c:v>-6.4734336730054194E-3</c:v>
                </c:pt>
                <c:pt idx="4772">
                  <c:v>4.1396157037505793E-2</c:v>
                </c:pt>
                <c:pt idx="4773">
                  <c:v>8.8412691780955663E-2</c:v>
                </c:pt>
                <c:pt idx="4774">
                  <c:v>0.13474203027284659</c:v>
                </c:pt>
                <c:pt idx="4775">
                  <c:v>0.17928810999332637</c:v>
                </c:pt>
                <c:pt idx="4776">
                  <c:v>0.21624370585677868</c:v>
                </c:pt>
                <c:pt idx="4777">
                  <c:v>0.25762352258966215</c:v>
                </c:pt>
                <c:pt idx="4778">
                  <c:v>0.2779065884625681</c:v>
                </c:pt>
                <c:pt idx="4779">
                  <c:v>0.30835788714087042</c:v>
                </c:pt>
                <c:pt idx="4780">
                  <c:v>0.32112383072112405</c:v>
                </c:pt>
                <c:pt idx="4781">
                  <c:v>0.33985921596589069</c:v>
                </c:pt>
                <c:pt idx="4782">
                  <c:v>0.33779356505042124</c:v>
                </c:pt>
                <c:pt idx="4783">
                  <c:v>0.33050610675335185</c:v>
                </c:pt>
                <c:pt idx="4784">
                  <c:v>0.31921905161898467</c:v>
                </c:pt>
                <c:pt idx="4785">
                  <c:v>0.30123669410663556</c:v>
                </c:pt>
                <c:pt idx="4786">
                  <c:v>0.27784623112696133</c:v>
                </c:pt>
                <c:pt idx="4787">
                  <c:v>0.24302414716342893</c:v>
                </c:pt>
                <c:pt idx="4788">
                  <c:v>0.21041209275782485</c:v>
                </c:pt>
                <c:pt idx="4789">
                  <c:v>0.16424705182122917</c:v>
                </c:pt>
                <c:pt idx="4790">
                  <c:v>0.13113012900831075</c:v>
                </c:pt>
                <c:pt idx="4791">
                  <c:v>7.5199705321354934E-2</c:v>
                </c:pt>
                <c:pt idx="4792">
                  <c:v>3.0219318039898257E-2</c:v>
                </c:pt>
                <c:pt idx="4793">
                  <c:v>-1.7970740589981275E-2</c:v>
                </c:pt>
                <c:pt idx="4794">
                  <c:v>-5.8712200812035792E-2</c:v>
                </c:pt>
                <c:pt idx="4795">
                  <c:v>-0.10348873361693599</c:v>
                </c:pt>
                <c:pt idx="4796">
                  <c:v>-0.14363593154418641</c:v>
                </c:pt>
                <c:pt idx="4797">
                  <c:v>-0.18133111377901015</c:v>
                </c:pt>
                <c:pt idx="4798">
                  <c:v>-0.20985571617858878</c:v>
                </c:pt>
                <c:pt idx="4799">
                  <c:v>-0.23656179296600344</c:v>
                </c:pt>
                <c:pt idx="4800">
                  <c:v>-0.25252023516457828</c:v>
                </c:pt>
                <c:pt idx="4801">
                  <c:v>-0.25950854615344848</c:v>
                </c:pt>
                <c:pt idx="4802">
                  <c:v>-0.26393192011088668</c:v>
                </c:pt>
                <c:pt idx="4803">
                  <c:v>-0.26278372752650125</c:v>
                </c:pt>
                <c:pt idx="4804">
                  <c:v>-0.24643573322295917</c:v>
                </c:pt>
                <c:pt idx="4805">
                  <c:v>-0.23320272171554507</c:v>
                </c:pt>
                <c:pt idx="4806">
                  <c:v>-0.1995850848767711</c:v>
                </c:pt>
                <c:pt idx="4807">
                  <c:v>-0.17743691863502262</c:v>
                </c:pt>
                <c:pt idx="4808">
                  <c:v>-0.12944456395660314</c:v>
                </c:pt>
                <c:pt idx="4809">
                  <c:v>-9.5486178843336517E-2</c:v>
                </c:pt>
                <c:pt idx="4810">
                  <c:v>-4.5974906871827148E-2</c:v>
                </c:pt>
                <c:pt idx="4811">
                  <c:v>-7.2273982011097334E-3</c:v>
                </c:pt>
                <c:pt idx="4812">
                  <c:v>4.265168390748602E-2</c:v>
                </c:pt>
                <c:pt idx="4813">
                  <c:v>8.9789494455748672E-2</c:v>
                </c:pt>
                <c:pt idx="4814">
                  <c:v>0.13474203027237269</c:v>
                </c:pt>
                <c:pt idx="4815">
                  <c:v>0.17928810999379688</c:v>
                </c:pt>
                <c:pt idx="4816">
                  <c:v>0.21624370585631172</c:v>
                </c:pt>
                <c:pt idx="4817">
                  <c:v>0.25762352259012422</c:v>
                </c:pt>
                <c:pt idx="4818">
                  <c:v>0.27784623112729273</c:v>
                </c:pt>
                <c:pt idx="4819">
                  <c:v>0.30835788714132539</c:v>
                </c:pt>
                <c:pt idx="4820">
                  <c:v>0.31921905161978342</c:v>
                </c:pt>
                <c:pt idx="4821">
                  <c:v>0.3398592159663405</c:v>
                </c:pt>
                <c:pt idx="4822">
                  <c:v>0.33548614737178345</c:v>
                </c:pt>
                <c:pt idx="4823">
                  <c:v>0.3288451696728491</c:v>
                </c:pt>
                <c:pt idx="4824">
                  <c:v>0.31921905161853142</c:v>
                </c:pt>
                <c:pt idx="4825">
                  <c:v>0.30482934151097224</c:v>
                </c:pt>
                <c:pt idx="4826">
                  <c:v>0.2764577101446471</c:v>
                </c:pt>
                <c:pt idx="4827">
                  <c:v>0.24302414716389284</c:v>
                </c:pt>
                <c:pt idx="4828">
                  <c:v>0.21041209275735728</c:v>
                </c:pt>
                <c:pt idx="4829">
                  <c:v>0.16424705182170096</c:v>
                </c:pt>
                <c:pt idx="4830">
                  <c:v>0.13113012900783663</c:v>
                </c:pt>
                <c:pt idx="4831">
                  <c:v>7.5199705321831858E-2</c:v>
                </c:pt>
                <c:pt idx="4832">
                  <c:v>3.0219318039420209E-2</c:v>
                </c:pt>
                <c:pt idx="4833">
                  <c:v>-1.7970740589503081E-2</c:v>
                </c:pt>
                <c:pt idx="4834">
                  <c:v>-5.8712200812513229E-2</c:v>
                </c:pt>
                <c:pt idx="4835">
                  <c:v>-0.10455108062903964</c:v>
                </c:pt>
                <c:pt idx="4836">
                  <c:v>-0.14512809545001654</c:v>
                </c:pt>
                <c:pt idx="4837">
                  <c:v>-0.17712773564281403</c:v>
                </c:pt>
                <c:pt idx="4838">
                  <c:v>-0.21065427165475872</c:v>
                </c:pt>
                <c:pt idx="4839">
                  <c:v>-0.23656179296553875</c:v>
                </c:pt>
                <c:pt idx="4840">
                  <c:v>-0.25507276703792814</c:v>
                </c:pt>
                <c:pt idx="4841">
                  <c:v>-0.25950854615474322</c:v>
                </c:pt>
                <c:pt idx="4842">
                  <c:v>-0.26393192010959349</c:v>
                </c:pt>
                <c:pt idx="4843">
                  <c:v>-0.26435959010420795</c:v>
                </c:pt>
                <c:pt idx="4844">
                  <c:v>-0.24643573322165979</c:v>
                </c:pt>
                <c:pt idx="4845">
                  <c:v>-0.23375257955910705</c:v>
                </c:pt>
                <c:pt idx="4846">
                  <c:v>-0.20075472882052425</c:v>
                </c:pt>
                <c:pt idx="4847">
                  <c:v>-0.17490110389574842</c:v>
                </c:pt>
                <c:pt idx="4848">
                  <c:v>-0.13062823275348723</c:v>
                </c:pt>
                <c:pt idx="4849">
                  <c:v>-9.5486178842860439E-2</c:v>
                </c:pt>
                <c:pt idx="4850">
                  <c:v>-4.5974906872304912E-2</c:v>
                </c:pt>
                <c:pt idx="4851">
                  <c:v>-7.227398200631477E-3</c:v>
                </c:pt>
                <c:pt idx="4852">
                  <c:v>4.258890914754334E-2</c:v>
                </c:pt>
                <c:pt idx="4853">
                  <c:v>8.9789494456225014E-2</c:v>
                </c:pt>
                <c:pt idx="4854">
                  <c:v>0.13474203027370119</c:v>
                </c:pt>
                <c:pt idx="4855">
                  <c:v>0.17879357725062611</c:v>
                </c:pt>
                <c:pt idx="4856">
                  <c:v>0.21783839218475035</c:v>
                </c:pt>
                <c:pt idx="4857">
                  <c:v>0.25598395600107898</c:v>
                </c:pt>
                <c:pt idx="4858">
                  <c:v>0.27784623112683327</c:v>
                </c:pt>
                <c:pt idx="4859">
                  <c:v>0.30961279010185394</c:v>
                </c:pt>
                <c:pt idx="4860">
                  <c:v>0.31761089017007976</c:v>
                </c:pt>
                <c:pt idx="4861">
                  <c:v>0.33985921596679031</c:v>
                </c:pt>
                <c:pt idx="4862">
                  <c:v>0.33566371273467827</c:v>
                </c:pt>
                <c:pt idx="4863">
                  <c:v>0.33252158318631336</c:v>
                </c:pt>
                <c:pt idx="4864">
                  <c:v>0.32029064914611677</c:v>
                </c:pt>
                <c:pt idx="4865">
                  <c:v>0.30123669410581316</c:v>
                </c:pt>
                <c:pt idx="4866">
                  <c:v>0.27784623112778983</c:v>
                </c:pt>
                <c:pt idx="4867">
                  <c:v>0.24430384679239059</c:v>
                </c:pt>
                <c:pt idx="4868">
                  <c:v>0.21041209275866798</c:v>
                </c:pt>
                <c:pt idx="4869">
                  <c:v>0.16610611538237233</c:v>
                </c:pt>
                <c:pt idx="4870">
                  <c:v>0.12982193972086403</c:v>
                </c:pt>
                <c:pt idx="4871">
                  <c:v>7.639007639452608E-2</c:v>
                </c:pt>
                <c:pt idx="4872">
                  <c:v>3.0219318040760317E-2</c:v>
                </c:pt>
                <c:pt idx="4873">
                  <c:v>-1.7970740590843585E-2</c:v>
                </c:pt>
                <c:pt idx="4874">
                  <c:v>-5.8712200811174821E-2</c:v>
                </c:pt>
                <c:pt idx="4875">
                  <c:v>-0.104551080628564</c:v>
                </c:pt>
                <c:pt idx="4876">
                  <c:v>-0.14512809545048974</c:v>
                </c:pt>
                <c:pt idx="4877">
                  <c:v>-0.17712773564234333</c:v>
                </c:pt>
                <c:pt idx="4878">
                  <c:v>-0.20991714850064136</c:v>
                </c:pt>
                <c:pt idx="4879">
                  <c:v>-0.23460776534302863</c:v>
                </c:pt>
                <c:pt idx="4880">
                  <c:v>-0.25403981235684903</c:v>
                </c:pt>
                <c:pt idx="4881">
                  <c:v>-0.25950854615428137</c:v>
                </c:pt>
                <c:pt idx="4882">
                  <c:v>-0.26393192011005479</c:v>
                </c:pt>
                <c:pt idx="4883">
                  <c:v>-0.26278372752733342</c:v>
                </c:pt>
                <c:pt idx="4884">
                  <c:v>-0.24643573322212331</c:v>
                </c:pt>
                <c:pt idx="4885">
                  <c:v>-0.23253057198702071</c:v>
                </c:pt>
                <c:pt idx="4886">
                  <c:v>-0.20247789265914726</c:v>
                </c:pt>
                <c:pt idx="4887">
                  <c:v>-0.17564341447096465</c:v>
                </c:pt>
                <c:pt idx="4888">
                  <c:v>-0.13212312702939982</c:v>
                </c:pt>
                <c:pt idx="4889">
                  <c:v>-9.7612481147563018E-2</c:v>
                </c:pt>
                <c:pt idx="4890">
                  <c:v>-4.4656793530937926E-2</c:v>
                </c:pt>
                <c:pt idx="4891">
                  <c:v>-5.0911561255751895E-3</c:v>
                </c:pt>
                <c:pt idx="4892">
                  <c:v>4.2588909147065507E-2</c:v>
                </c:pt>
                <c:pt idx="4893">
                  <c:v>8.7536456500255724E-2</c:v>
                </c:pt>
                <c:pt idx="4894">
                  <c:v>0.13113012900852061</c:v>
                </c:pt>
                <c:pt idx="4895">
                  <c:v>0.18151294495093051</c:v>
                </c:pt>
                <c:pt idx="4896">
                  <c:v>0.21495526847682733</c:v>
                </c:pt>
                <c:pt idx="4897">
                  <c:v>0.25598395600154128</c:v>
                </c:pt>
                <c:pt idx="4898">
                  <c:v>0.27784623112812123</c:v>
                </c:pt>
                <c:pt idx="4899">
                  <c:v>0.30961279010057907</c:v>
                </c:pt>
                <c:pt idx="4900">
                  <c:v>0.31761089016962629</c:v>
                </c:pt>
                <c:pt idx="4901">
                  <c:v>0.33985921596724006</c:v>
                </c:pt>
                <c:pt idx="4902">
                  <c:v>0.33459814187497006</c:v>
                </c:pt>
                <c:pt idx="4903">
                  <c:v>0.33050610675470604</c:v>
                </c:pt>
                <c:pt idx="4904">
                  <c:v>0.32112383072195938</c:v>
                </c:pt>
                <c:pt idx="4905">
                  <c:v>0.299079047397599</c:v>
                </c:pt>
                <c:pt idx="4906">
                  <c:v>0.27645771014547593</c:v>
                </c:pt>
                <c:pt idx="4907">
                  <c:v>0.24302414716482071</c:v>
                </c:pt>
                <c:pt idx="4908">
                  <c:v>0.21237727325495015</c:v>
                </c:pt>
                <c:pt idx="4909">
                  <c:v>0.16424705182085023</c:v>
                </c:pt>
                <c:pt idx="4910">
                  <c:v>0.12926121784779157</c:v>
                </c:pt>
                <c:pt idx="4911">
                  <c:v>7.6452724502192981E-2</c:v>
                </c:pt>
                <c:pt idx="4912">
                  <c:v>3.0219318040282266E-2</c:v>
                </c:pt>
                <c:pt idx="4913">
                  <c:v>-1.7970740590365394E-2</c:v>
                </c:pt>
                <c:pt idx="4914">
                  <c:v>-5.9903904526911848E-2</c:v>
                </c:pt>
                <c:pt idx="4915">
                  <c:v>-0.10455108062808835</c:v>
                </c:pt>
                <c:pt idx="4916">
                  <c:v>-0.14363593154380622</c:v>
                </c:pt>
                <c:pt idx="4917">
                  <c:v>-0.17712773564366285</c:v>
                </c:pt>
                <c:pt idx="4918">
                  <c:v>-0.21930638593810833</c:v>
                </c:pt>
                <c:pt idx="4919">
                  <c:v>-0.2328361083788909</c:v>
                </c:pt>
                <c:pt idx="4920">
                  <c:v>-0.25252023516420652</c:v>
                </c:pt>
                <c:pt idx="4921">
                  <c:v>-0.25950854615381946</c:v>
                </c:pt>
                <c:pt idx="4922">
                  <c:v>-0.26393192011051608</c:v>
                </c:pt>
                <c:pt idx="4923">
                  <c:v>-0.26278372752687196</c:v>
                </c:pt>
                <c:pt idx="4924">
                  <c:v>-0.24643573322258683</c:v>
                </c:pt>
                <c:pt idx="4925">
                  <c:v>-0.23375257955817702</c:v>
                </c:pt>
                <c:pt idx="4926">
                  <c:v>-0.20420042980521719</c:v>
                </c:pt>
                <c:pt idx="4927">
                  <c:v>-0.17564341447049384</c:v>
                </c:pt>
                <c:pt idx="4928">
                  <c:v>-0.13212312702807086</c:v>
                </c:pt>
                <c:pt idx="4929">
                  <c:v>-9.6486846566938733E-2</c:v>
                </c:pt>
                <c:pt idx="4930">
                  <c:v>-4.5974906871443372E-2</c:v>
                </c:pt>
                <c:pt idx="4931">
                  <c:v>-6.4734336729113367E-3</c:v>
                </c:pt>
                <c:pt idx="4932">
                  <c:v>4.3781600562932489E-2</c:v>
                </c:pt>
                <c:pt idx="4933">
                  <c:v>8.7536456500732163E-2</c:v>
                </c:pt>
                <c:pt idx="4934">
                  <c:v>0.13474203027275339</c:v>
                </c:pt>
                <c:pt idx="4935">
                  <c:v>0.18151294495140086</c:v>
                </c:pt>
                <c:pt idx="4936">
                  <c:v>0.21415747670089447</c:v>
                </c:pt>
                <c:pt idx="4937">
                  <c:v>0.25598395600200363</c:v>
                </c:pt>
                <c:pt idx="4938">
                  <c:v>0.27784623112766177</c:v>
                </c:pt>
                <c:pt idx="4939">
                  <c:v>0.30961279010103387</c:v>
                </c:pt>
                <c:pt idx="4940">
                  <c:v>0.32112383072103495</c:v>
                </c:pt>
                <c:pt idx="4941">
                  <c:v>0.33985921596597918</c:v>
                </c:pt>
                <c:pt idx="4942">
                  <c:v>0.33151742676862411</c:v>
                </c:pt>
                <c:pt idx="4943">
                  <c:v>0.33252158318550001</c:v>
                </c:pt>
                <c:pt idx="4944">
                  <c:v>0.32029064914693378</c:v>
                </c:pt>
                <c:pt idx="4945">
                  <c:v>0.29973849119549345</c:v>
                </c:pt>
                <c:pt idx="4946">
                  <c:v>0.27784623112687096</c:v>
                </c:pt>
                <c:pt idx="4947">
                  <c:v>0.24107331584174266</c:v>
                </c:pt>
                <c:pt idx="4948">
                  <c:v>0.21415747670057664</c:v>
                </c:pt>
                <c:pt idx="4949">
                  <c:v>0.16226340761666883</c:v>
                </c:pt>
                <c:pt idx="4950">
                  <c:v>0.12745416709186408</c:v>
                </c:pt>
                <c:pt idx="4951">
                  <c:v>7.5262359118101377E-2</c:v>
                </c:pt>
                <c:pt idx="4952">
                  <c:v>3.0219318039804217E-2</c:v>
                </c:pt>
                <c:pt idx="4953">
                  <c:v>-1.7154052500200384E-2</c:v>
                </c:pt>
                <c:pt idx="4954">
                  <c:v>-6.1785367484678069E-2</c:v>
                </c:pt>
                <c:pt idx="4955">
                  <c:v>-0.10611313860782375</c:v>
                </c:pt>
                <c:pt idx="4956">
                  <c:v>-0.1436359315442795</c:v>
                </c:pt>
                <c:pt idx="4957">
                  <c:v>-0.1799715558473183</c:v>
                </c:pt>
                <c:pt idx="4958">
                  <c:v>-0.21930638593857496</c:v>
                </c:pt>
                <c:pt idx="4959">
                  <c:v>-0.23656179296591204</c:v>
                </c:pt>
                <c:pt idx="4960">
                  <c:v>-0.25403981235777418</c:v>
                </c:pt>
                <c:pt idx="4961">
                  <c:v>-0.25950854615335761</c:v>
                </c:pt>
                <c:pt idx="4962">
                  <c:v>-0.26393192011097738</c:v>
                </c:pt>
                <c:pt idx="4963">
                  <c:v>-0.26278372752641049</c:v>
                </c:pt>
                <c:pt idx="4964">
                  <c:v>-0.24643573322128748</c:v>
                </c:pt>
                <c:pt idx="4965">
                  <c:v>-0.23320272171545359</c:v>
                </c:pt>
                <c:pt idx="4966">
                  <c:v>-0.20081628111772895</c:v>
                </c:pt>
                <c:pt idx="4967">
                  <c:v>-0.17793157498608203</c:v>
                </c:pt>
                <c:pt idx="4968">
                  <c:v>-0.13212312702854495</c:v>
                </c:pt>
                <c:pt idx="4969">
                  <c:v>-9.5486178843242869E-2</c:v>
                </c:pt>
                <c:pt idx="4970">
                  <c:v>-4.741846289226341E-2</c:v>
                </c:pt>
                <c:pt idx="4971">
                  <c:v>-9.3007781758502901E-3</c:v>
                </c:pt>
                <c:pt idx="4972">
                  <c:v>4.2588909147927179E-2</c:v>
                </c:pt>
                <c:pt idx="4973">
                  <c:v>8.7536456499396578E-2</c:v>
                </c:pt>
                <c:pt idx="4974">
                  <c:v>0.13312312054372974</c:v>
                </c:pt>
                <c:pt idx="4975">
                  <c:v>0.18151294495187117</c:v>
                </c:pt>
                <c:pt idx="4976">
                  <c:v>0.21495526847766963</c:v>
                </c:pt>
                <c:pt idx="4977">
                  <c:v>0.25598395600070756</c:v>
                </c:pt>
                <c:pt idx="4978">
                  <c:v>0.27784623112720236</c:v>
                </c:pt>
                <c:pt idx="4979">
                  <c:v>0.30961279010148862</c:v>
                </c:pt>
                <c:pt idx="4980">
                  <c:v>0.31921905161969427</c:v>
                </c:pt>
                <c:pt idx="4981">
                  <c:v>0.33985921596642898</c:v>
                </c:pt>
                <c:pt idx="4982">
                  <c:v>0.3354861473716948</c:v>
                </c:pt>
                <c:pt idx="4983">
                  <c:v>0.32884516967293798</c:v>
                </c:pt>
                <c:pt idx="4984">
                  <c:v>0.32070727095411616</c:v>
                </c:pt>
                <c:pt idx="4985">
                  <c:v>0.30123669410718129</c:v>
                </c:pt>
                <c:pt idx="4986">
                  <c:v>0.27645771014630477</c:v>
                </c:pt>
                <c:pt idx="4987">
                  <c:v>0.24107331584220681</c:v>
                </c:pt>
                <c:pt idx="4988">
                  <c:v>0.208568963366635</c:v>
                </c:pt>
                <c:pt idx="4989">
                  <c:v>0.162573395468325</c:v>
                </c:pt>
                <c:pt idx="4990">
                  <c:v>0.12982193972124495</c:v>
                </c:pt>
                <c:pt idx="4991">
                  <c:v>7.526235911676446E-2</c:v>
                </c:pt>
                <c:pt idx="4992">
                  <c:v>3.0219318039326166E-2</c:v>
                </c:pt>
                <c:pt idx="4993">
                  <c:v>-1.7970740589409014E-2</c:v>
                </c:pt>
                <c:pt idx="4994">
                  <c:v>-5.9903904527866668E-2</c:v>
                </c:pt>
                <c:pt idx="4995">
                  <c:v>-0.10455108062894608</c:v>
                </c:pt>
                <c:pt idx="4996">
                  <c:v>-0.14264097393998307</c:v>
                </c:pt>
                <c:pt idx="4997">
                  <c:v>-0.18126932318679465</c:v>
                </c:pt>
                <c:pt idx="4998">
                  <c:v>-0.21930638593904159</c:v>
                </c:pt>
                <c:pt idx="4999">
                  <c:v>-0.23656179296544735</c:v>
                </c:pt>
                <c:pt idx="5000">
                  <c:v>-0.25403981235647743</c:v>
                </c:pt>
                <c:pt idx="5001">
                  <c:v>-0.25950854615465241</c:v>
                </c:pt>
                <c:pt idx="5002">
                  <c:v>-0.26393192010968425</c:v>
                </c:pt>
                <c:pt idx="5003">
                  <c:v>-0.26605588376081968</c:v>
                </c:pt>
                <c:pt idx="5004">
                  <c:v>-0.24893156938816396</c:v>
                </c:pt>
                <c:pt idx="5005">
                  <c:v>-0.23375257955901557</c:v>
                </c:pt>
                <c:pt idx="5006">
                  <c:v>-0.20247789265877103</c:v>
                </c:pt>
                <c:pt idx="5007">
                  <c:v>-0.17793157498561141</c:v>
                </c:pt>
                <c:pt idx="5008">
                  <c:v>-0.13062823275358051</c:v>
                </c:pt>
                <c:pt idx="5009">
                  <c:v>-9.5486178844577455E-2</c:v>
                </c:pt>
                <c:pt idx="5010">
                  <c:v>-4.5974906870581832E-2</c:v>
                </c:pt>
                <c:pt idx="5011">
                  <c:v>-8.5468259788884973E-3</c:v>
                </c:pt>
                <c:pt idx="5012">
                  <c:v>4.3781600561976872E-2</c:v>
                </c:pt>
                <c:pt idx="5013">
                  <c:v>8.9789494456318716E-2</c:v>
                </c:pt>
                <c:pt idx="5014">
                  <c:v>0.13312312054325573</c:v>
                </c:pt>
                <c:pt idx="5015">
                  <c:v>0.17805169347514271</c:v>
                </c:pt>
                <c:pt idx="5016">
                  <c:v>0.21624370585575292</c:v>
                </c:pt>
                <c:pt idx="5017">
                  <c:v>0.25762352258891968</c:v>
                </c:pt>
                <c:pt idx="5018">
                  <c:v>0.27784623112674289</c:v>
                </c:pt>
                <c:pt idx="5019">
                  <c:v>0.30835788714186985</c:v>
                </c:pt>
                <c:pt idx="5020">
                  <c:v>0.31761089016999056</c:v>
                </c:pt>
                <c:pt idx="5021">
                  <c:v>0.33985921596687879</c:v>
                </c:pt>
                <c:pt idx="5022">
                  <c:v>0.33459814187533204</c:v>
                </c:pt>
                <c:pt idx="5023">
                  <c:v>0.32884516967338967</c:v>
                </c:pt>
                <c:pt idx="5024">
                  <c:v>0.31618064580889388</c:v>
                </c:pt>
                <c:pt idx="5025">
                  <c:v>0.2990790473972324</c:v>
                </c:pt>
                <c:pt idx="5026">
                  <c:v>0.27784623112769946</c:v>
                </c:pt>
                <c:pt idx="5027">
                  <c:v>0.24430384679248182</c:v>
                </c:pt>
                <c:pt idx="5028">
                  <c:v>0.20770858231240327</c:v>
                </c:pt>
                <c:pt idx="5029">
                  <c:v>0.16226340761761271</c:v>
                </c:pt>
                <c:pt idx="5030">
                  <c:v>0.1311301290072692</c:v>
                </c:pt>
                <c:pt idx="5031">
                  <c:v>7.3257291627692636E-2</c:v>
                </c:pt>
                <c:pt idx="5032">
                  <c:v>3.0219318040666274E-2</c:v>
                </c:pt>
                <c:pt idx="5033">
                  <c:v>-1.7970740590749518E-2</c:v>
                </c:pt>
                <c:pt idx="5034">
                  <c:v>-5.8712200811268746E-2</c:v>
                </c:pt>
                <c:pt idx="5035">
                  <c:v>-0.10455108062847043</c:v>
                </c:pt>
                <c:pt idx="5036">
                  <c:v>-0.14835998058692257</c:v>
                </c:pt>
                <c:pt idx="5037">
                  <c:v>-0.17706589694589192</c:v>
                </c:pt>
                <c:pt idx="5038">
                  <c:v>-0.21065427165531822</c:v>
                </c:pt>
                <c:pt idx="5039">
                  <c:v>-0.23656179296498264</c:v>
                </c:pt>
                <c:pt idx="5040">
                  <c:v>-0.25507276703848158</c:v>
                </c:pt>
                <c:pt idx="5041">
                  <c:v>-0.2595085461541905</c:v>
                </c:pt>
                <c:pt idx="5042">
                  <c:v>-0.26393192011014555</c:v>
                </c:pt>
                <c:pt idx="5043">
                  <c:v>-0.26435959010365601</c:v>
                </c:pt>
                <c:pt idx="5044">
                  <c:v>-0.24783603888639594</c:v>
                </c:pt>
                <c:pt idx="5045">
                  <c:v>-0.23375257955855056</c:v>
                </c:pt>
                <c:pt idx="5046">
                  <c:v>-0.2042004298048411</c:v>
                </c:pt>
                <c:pt idx="5047">
                  <c:v>-0.17564341447087203</c:v>
                </c:pt>
                <c:pt idx="5048">
                  <c:v>-0.13212312702769005</c:v>
                </c:pt>
                <c:pt idx="5049">
                  <c:v>-9.679953528123364E-2</c:v>
                </c:pt>
                <c:pt idx="5050">
                  <c:v>-4.7606745571487419E-2</c:v>
                </c:pt>
                <c:pt idx="5051">
                  <c:v>-7.2273982000591397E-3</c:v>
                </c:pt>
                <c:pt idx="5052">
                  <c:v>4.1333378960915532E-2</c:v>
                </c:pt>
                <c:pt idx="5053">
                  <c:v>8.7536456500349455E-2</c:v>
                </c:pt>
                <c:pt idx="5054">
                  <c:v>0.13312312054278172</c:v>
                </c:pt>
                <c:pt idx="5055">
                  <c:v>0.17879357725118925</c:v>
                </c:pt>
                <c:pt idx="5056">
                  <c:v>0.21624370585528596</c:v>
                </c:pt>
                <c:pt idx="5057">
                  <c:v>0.25762352258938181</c:v>
                </c:pt>
                <c:pt idx="5058">
                  <c:v>0.27784623112803081</c:v>
                </c:pt>
                <c:pt idx="5059">
                  <c:v>0.30835788714059448</c:v>
                </c:pt>
                <c:pt idx="5060">
                  <c:v>0.31761089016953709</c:v>
                </c:pt>
                <c:pt idx="5061">
                  <c:v>0.33985921596732854</c:v>
                </c:pt>
                <c:pt idx="5062">
                  <c:v>0.33601880767897335</c:v>
                </c:pt>
                <c:pt idx="5063">
                  <c:v>0.33050610675307807</c:v>
                </c:pt>
                <c:pt idx="5064">
                  <c:v>0.32070727095321017</c:v>
                </c:pt>
                <c:pt idx="5065">
                  <c:v>0.29907904739768881</c:v>
                </c:pt>
                <c:pt idx="5066">
                  <c:v>0.27784623112724</c:v>
                </c:pt>
                <c:pt idx="5067">
                  <c:v>0.24430384679118172</c:v>
                </c:pt>
                <c:pt idx="5068">
                  <c:v>0.21041209275810846</c:v>
                </c:pt>
                <c:pt idx="5069">
                  <c:v>0.16424705182094301</c:v>
                </c:pt>
                <c:pt idx="5070">
                  <c:v>0.12944812973954334</c:v>
                </c:pt>
                <c:pt idx="5071">
                  <c:v>7.5262359117718294E-2</c:v>
                </c:pt>
                <c:pt idx="5072">
                  <c:v>3.0219318040188226E-2</c:v>
                </c:pt>
                <c:pt idx="5073">
                  <c:v>-1.7970740590271327E-2</c:v>
                </c:pt>
                <c:pt idx="5074">
                  <c:v>-5.871220081174619E-2</c:v>
                </c:pt>
                <c:pt idx="5075">
                  <c:v>-0.10611313860820576</c:v>
                </c:pt>
                <c:pt idx="5076">
                  <c:v>-0.1440090032735932</c:v>
                </c:pt>
                <c:pt idx="5077">
                  <c:v>-0.17706589694542121</c:v>
                </c:pt>
                <c:pt idx="5078">
                  <c:v>-0.2099171484994225</c:v>
                </c:pt>
                <c:pt idx="5079">
                  <c:v>-0.23564596111024913</c:v>
                </c:pt>
                <c:pt idx="5080">
                  <c:v>-0.25081756917833831</c:v>
                </c:pt>
                <c:pt idx="5081">
                  <c:v>-0.25950854615372865</c:v>
                </c:pt>
                <c:pt idx="5082">
                  <c:v>-0.26205269917973251</c:v>
                </c:pt>
                <c:pt idx="5083">
                  <c:v>-0.26435959010319471</c:v>
                </c:pt>
                <c:pt idx="5084">
                  <c:v>-0.24393826163029106</c:v>
                </c:pt>
                <c:pt idx="5085">
                  <c:v>-0.23534063726933321</c:v>
                </c:pt>
                <c:pt idx="5086">
                  <c:v>-0.20420042980530931</c:v>
                </c:pt>
                <c:pt idx="5087">
                  <c:v>-0.17564341447040122</c:v>
                </c:pt>
                <c:pt idx="5088">
                  <c:v>-0.13062823275452887</c:v>
                </c:pt>
                <c:pt idx="5089">
                  <c:v>-9.8988087040138062E-2</c:v>
                </c:pt>
                <c:pt idx="5090">
                  <c:v>-4.5974906871537359E-2</c:v>
                </c:pt>
                <c:pt idx="5091">
                  <c:v>-7.2273982013998251E-3</c:v>
                </c:pt>
                <c:pt idx="5092">
                  <c:v>4.428376785231395E-2</c:v>
                </c:pt>
                <c:pt idx="5093">
                  <c:v>8.9789494455459737E-2</c:v>
                </c:pt>
                <c:pt idx="5094">
                  <c:v>0.13113012900795321</c:v>
                </c:pt>
                <c:pt idx="5095">
                  <c:v>0.18083323227436884</c:v>
                </c:pt>
                <c:pt idx="5096">
                  <c:v>0.21495526847804483</c:v>
                </c:pt>
                <c:pt idx="5097">
                  <c:v>0.25446518180593275</c:v>
                </c:pt>
                <c:pt idx="5098">
                  <c:v>0.2778462311275714</c:v>
                </c:pt>
                <c:pt idx="5099">
                  <c:v>0.30835788714104945</c:v>
                </c:pt>
                <c:pt idx="5100">
                  <c:v>0.31761089016908356</c:v>
                </c:pt>
                <c:pt idx="5101">
                  <c:v>0.33985921596606766</c:v>
                </c:pt>
                <c:pt idx="5102">
                  <c:v>0.33601880767852288</c:v>
                </c:pt>
                <c:pt idx="5103">
                  <c:v>0.328845169674293</c:v>
                </c:pt>
                <c:pt idx="5104">
                  <c:v>0.31921905161880637</c:v>
                </c:pt>
                <c:pt idx="5105">
                  <c:v>0.29949871000129158</c:v>
                </c:pt>
                <c:pt idx="5106">
                  <c:v>0.27645771014492593</c:v>
                </c:pt>
                <c:pt idx="5107">
                  <c:v>0.24302414716361145</c:v>
                </c:pt>
                <c:pt idx="5108">
                  <c:v>0.21041209275764089</c:v>
                </c:pt>
                <c:pt idx="5109">
                  <c:v>0.1642470518214148</c:v>
                </c:pt>
                <c:pt idx="5110">
                  <c:v>0.12745416709177076</c:v>
                </c:pt>
                <c:pt idx="5111">
                  <c:v>7.645272450276365E-2</c:v>
                </c:pt>
                <c:pt idx="5112">
                  <c:v>3.0219318039710175E-2</c:v>
                </c:pt>
                <c:pt idx="5113">
                  <c:v>-1.7970740589793133E-2</c:v>
                </c:pt>
                <c:pt idx="5114">
                  <c:v>-5.9903904527483169E-2</c:v>
                </c:pt>
                <c:pt idx="5115">
                  <c:v>-0.10455108062932816</c:v>
                </c:pt>
                <c:pt idx="5116">
                  <c:v>-0.14512809545152924</c:v>
                </c:pt>
                <c:pt idx="5117">
                  <c:v>-0.17706589694674074</c:v>
                </c:pt>
                <c:pt idx="5118">
                  <c:v>-0.21930638593866675</c:v>
                </c:pt>
                <c:pt idx="5119">
                  <c:v>-0.23460776534377556</c:v>
                </c:pt>
                <c:pt idx="5120">
                  <c:v>-0.25252023516300032</c:v>
                </c:pt>
                <c:pt idx="5121">
                  <c:v>-0.26593474717441057</c:v>
                </c:pt>
                <c:pt idx="5122">
                  <c:v>-0.26114304136999128</c:v>
                </c:pt>
                <c:pt idx="5123">
                  <c:v>-0.26435959010448773</c:v>
                </c:pt>
                <c:pt idx="5124">
                  <c:v>-0.24643573322137866</c:v>
                </c:pt>
                <c:pt idx="5125">
                  <c:v>-0.23320272171536208</c:v>
                </c:pt>
                <c:pt idx="5126">
                  <c:v>-0.2055534087329102</c:v>
                </c:pt>
                <c:pt idx="5127">
                  <c:v>-0.17564341446993037</c:v>
                </c:pt>
                <c:pt idx="5128">
                  <c:v>-0.13361772086184312</c:v>
                </c:pt>
                <c:pt idx="5129">
                  <c:v>-9.8988087041472203E-2</c:v>
                </c:pt>
                <c:pt idx="5130">
                  <c:v>-4.3401375176896385E-2</c:v>
                </c:pt>
                <c:pt idx="5131">
                  <c:v>-5.0911561245245819E-3</c:v>
                </c:pt>
                <c:pt idx="5132">
                  <c:v>4.2588909147833177E-2</c:v>
                </c:pt>
                <c:pt idx="5133">
                  <c:v>8.7536456499490309E-2</c:v>
                </c:pt>
                <c:pt idx="5134">
                  <c:v>0.13474203027398865</c:v>
                </c:pt>
                <c:pt idx="5135">
                  <c:v>0.18293388179904166</c:v>
                </c:pt>
                <c:pt idx="5136">
                  <c:v>0.21415747670033539</c:v>
                </c:pt>
                <c:pt idx="5137">
                  <c:v>0.25337127539484527</c:v>
                </c:pt>
                <c:pt idx="5138">
                  <c:v>0.27784623112711193</c:v>
                </c:pt>
                <c:pt idx="5139">
                  <c:v>0.30961279010157811</c:v>
                </c:pt>
                <c:pt idx="5140">
                  <c:v>0.32112383072221556</c:v>
                </c:pt>
                <c:pt idx="5141">
                  <c:v>0.33985921596651747</c:v>
                </c:pt>
                <c:pt idx="5142">
                  <c:v>0.33151742676980023</c:v>
                </c:pt>
                <c:pt idx="5143">
                  <c:v>0.32884516967302685</c:v>
                </c:pt>
                <c:pt idx="5144">
                  <c:v>0.31921905162007691</c:v>
                </c:pt>
                <c:pt idx="5145">
                  <c:v>0.29973849119430412</c:v>
                </c:pt>
                <c:pt idx="5146">
                  <c:v>0.2778462311280685</c:v>
                </c:pt>
                <c:pt idx="5147">
                  <c:v>0.24107331584229813</c:v>
                </c:pt>
                <c:pt idx="5148">
                  <c:v>0.21041209275717332</c:v>
                </c:pt>
                <c:pt idx="5149">
                  <c:v>0.16424705182188656</c:v>
                </c:pt>
                <c:pt idx="5150">
                  <c:v>0.12982193972115166</c:v>
                </c:pt>
                <c:pt idx="5151">
                  <c:v>7.3758586581682772E-2</c:v>
                </c:pt>
                <c:pt idx="5152">
                  <c:v>3.0219318039232126E-2</c:v>
                </c:pt>
                <c:pt idx="5153">
                  <c:v>-1.7970740591133638E-2</c:v>
                </c:pt>
                <c:pt idx="5154">
                  <c:v>-6.2098923481217205E-2</c:v>
                </c:pt>
                <c:pt idx="5155">
                  <c:v>-0.10611313860725462</c:v>
                </c:pt>
                <c:pt idx="5156">
                  <c:v>-0.14363593154484594</c:v>
                </c:pt>
                <c:pt idx="5157">
                  <c:v>-0.17706589694627003</c:v>
                </c:pt>
                <c:pt idx="5158">
                  <c:v>-0.21218955977988102</c:v>
                </c:pt>
                <c:pt idx="5159">
                  <c:v>-0.23460776534331063</c:v>
                </c:pt>
                <c:pt idx="5160">
                  <c:v>-0.25081756917926429</c:v>
                </c:pt>
                <c:pt idx="5161">
                  <c:v>-0.25950854615456154</c:v>
                </c:pt>
                <c:pt idx="5162">
                  <c:v>-0.26393192010977495</c:v>
                </c:pt>
                <c:pt idx="5163">
                  <c:v>-0.26278372752585821</c:v>
                </c:pt>
                <c:pt idx="5164">
                  <c:v>-0.24643573322184217</c:v>
                </c:pt>
                <c:pt idx="5165">
                  <c:v>-0.23253057198730287</c:v>
                </c:pt>
                <c:pt idx="5166">
                  <c:v>-0.20081628111828967</c:v>
                </c:pt>
                <c:pt idx="5167">
                  <c:v>-0.17941527379638417</c:v>
                </c:pt>
                <c:pt idx="5168">
                  <c:v>-0.13212312702911228</c:v>
                </c:pt>
                <c:pt idx="5169">
                  <c:v>-9.6799535281616014E-2</c:v>
                </c:pt>
                <c:pt idx="5170">
                  <c:v>-4.760674557110367E-2</c:v>
                </c:pt>
                <c:pt idx="5171">
                  <c:v>-8.5468259787944163E-3</c:v>
                </c:pt>
                <c:pt idx="5172">
                  <c:v>4.4283767851358347E-2</c:v>
                </c:pt>
                <c:pt idx="5173">
                  <c:v>8.841269178028402E-2</c:v>
                </c:pt>
                <c:pt idx="5174">
                  <c:v>0.13474203027351475</c:v>
                </c:pt>
                <c:pt idx="5175">
                  <c:v>0.18083323227352061</c:v>
                </c:pt>
                <c:pt idx="5176">
                  <c:v>0.21495526847711066</c:v>
                </c:pt>
                <c:pt idx="5177">
                  <c:v>0.25598395600126089</c:v>
                </c:pt>
                <c:pt idx="5178">
                  <c:v>0.27645771014479781</c:v>
                </c:pt>
                <c:pt idx="5179">
                  <c:v>0.30835788714195933</c:v>
                </c:pt>
                <c:pt idx="5180">
                  <c:v>0.31921905161915187</c:v>
                </c:pt>
                <c:pt idx="5181">
                  <c:v>0.33985921596696728</c:v>
                </c:pt>
                <c:pt idx="5182">
                  <c:v>0.33601880767933517</c:v>
                </c:pt>
                <c:pt idx="5183">
                  <c:v>0.32706446490693936</c:v>
                </c:pt>
                <c:pt idx="5184">
                  <c:v>0.31921905161962366</c:v>
                </c:pt>
                <c:pt idx="5185">
                  <c:v>0.29907904739732222</c:v>
                </c:pt>
                <c:pt idx="5186">
                  <c:v>0.27784623112760903</c:v>
                </c:pt>
                <c:pt idx="5187">
                  <c:v>0.24302414716453929</c:v>
                </c:pt>
                <c:pt idx="5188">
                  <c:v>0.21041209275848405</c:v>
                </c:pt>
                <c:pt idx="5189">
                  <c:v>0.16170538914966653</c:v>
                </c:pt>
                <c:pt idx="5190">
                  <c:v>0.12982193972067746</c:v>
                </c:pt>
                <c:pt idx="5191">
                  <c:v>7.5262359117335198E-2</c:v>
                </c:pt>
                <c:pt idx="5192">
                  <c:v>3.0219318040572235E-2</c:v>
                </c:pt>
                <c:pt idx="5193">
                  <c:v>-1.7154052500968638E-2</c:v>
                </c:pt>
                <c:pt idx="5194">
                  <c:v>-6.1785367483911169E-2</c:v>
                </c:pt>
                <c:pt idx="5195">
                  <c:v>-0.10611313860677905</c:v>
                </c:pt>
                <c:pt idx="5196">
                  <c:v>-0.14400900327501306</c:v>
                </c:pt>
                <c:pt idx="5197">
                  <c:v>-0.18262855044388826</c:v>
                </c:pt>
                <c:pt idx="5198">
                  <c:v>-0.2121895597803484</c:v>
                </c:pt>
                <c:pt idx="5199">
                  <c:v>-0.23564596110885475</c:v>
                </c:pt>
                <c:pt idx="5200">
                  <c:v>-0.25252023516392585</c:v>
                </c:pt>
                <c:pt idx="5201">
                  <c:v>-0.25950854615409963</c:v>
                </c:pt>
                <c:pt idx="5202">
                  <c:v>-0.26217396931744924</c:v>
                </c:pt>
                <c:pt idx="5203">
                  <c:v>-0.26605588376026795</c:v>
                </c:pt>
                <c:pt idx="5204">
                  <c:v>-0.2495400599502936</c:v>
                </c:pt>
                <c:pt idx="5205">
                  <c:v>-0.23375257955845907</c:v>
                </c:pt>
                <c:pt idx="5206">
                  <c:v>-0.19964665218876307</c:v>
                </c:pt>
                <c:pt idx="5207">
                  <c:v>-0.17793157498504819</c:v>
                </c:pt>
                <c:pt idx="5208">
                  <c:v>-0.13361772086098839</c:v>
                </c:pt>
                <c:pt idx="5209">
                  <c:v>-9.548617884400773E-2</c:v>
                </c:pt>
                <c:pt idx="5210">
                  <c:v>-4.7418462891495913E-2</c:v>
                </c:pt>
                <c:pt idx="5211">
                  <c:v>-8.5468259801350886E-3</c:v>
                </c:pt>
                <c:pt idx="5212">
                  <c:v>4.133337896082153E-2</c:v>
                </c:pt>
                <c:pt idx="5213">
                  <c:v>8.8412691780760416E-2</c:v>
                </c:pt>
                <c:pt idx="5214">
                  <c:v>0.13312312054449127</c:v>
                </c:pt>
                <c:pt idx="5215">
                  <c:v>0.18151294495111556</c:v>
                </c:pt>
                <c:pt idx="5216">
                  <c:v>0.21495526847486709</c:v>
                </c:pt>
                <c:pt idx="5217">
                  <c:v>0.25895891775783986</c:v>
                </c:pt>
                <c:pt idx="5218">
                  <c:v>0.27784623112619311</c:v>
                </c:pt>
                <c:pt idx="5219">
                  <c:v>0.30835788714414469</c:v>
                </c:pt>
                <c:pt idx="5220">
                  <c:v>0.31761089016944788</c:v>
                </c:pt>
                <c:pt idx="5221">
                  <c:v>0.33985921596741703</c:v>
                </c:pt>
                <c:pt idx="5222">
                  <c:v>0.3345981418747927</c:v>
                </c:pt>
                <c:pt idx="5223">
                  <c:v>0.32884516967393018</c:v>
                </c:pt>
                <c:pt idx="5224">
                  <c:v>0.31761089016819516</c:v>
                </c:pt>
                <c:pt idx="5225">
                  <c:v>0.29907904740125002</c:v>
                </c:pt>
                <c:pt idx="5226">
                  <c:v>0.27784623112714962</c:v>
                </c:pt>
                <c:pt idx="5227">
                  <c:v>0.24302414716676771</c:v>
                </c:pt>
                <c:pt idx="5228">
                  <c:v>0.20856896336382849</c:v>
                </c:pt>
                <c:pt idx="5229">
                  <c:v>0.16424705182283011</c:v>
                </c:pt>
                <c:pt idx="5230">
                  <c:v>0.12982193971839964</c:v>
                </c:pt>
                <c:pt idx="5231">
                  <c:v>7.5262359117812108E-2</c:v>
                </c:pt>
                <c:pt idx="5232">
                  <c:v>3.0219318038276027E-2</c:v>
                </c:pt>
                <c:pt idx="5233">
                  <c:v>-2.0169455092656784E-2</c:v>
                </c:pt>
                <c:pt idx="5234">
                  <c:v>-5.8712200815471814E-2</c:v>
                </c:pt>
                <c:pt idx="5235">
                  <c:v>-0.1045510806260922</c:v>
                </c:pt>
                <c:pt idx="5236">
                  <c:v>-0.1451280954511491</c:v>
                </c:pt>
                <c:pt idx="5237">
                  <c:v>-0.17626193035564774</c:v>
                </c:pt>
                <c:pt idx="5238">
                  <c:v>-0.21218955978081577</c:v>
                </c:pt>
                <c:pt idx="5239">
                  <c:v>-0.2365617929626592</c:v>
                </c:pt>
                <c:pt idx="5240">
                  <c:v>-0.25403981235749362</c:v>
                </c:pt>
                <c:pt idx="5241">
                  <c:v>-0.25950854615188107</c:v>
                </c:pt>
                <c:pt idx="5242">
                  <c:v>-0.26114304137313221</c:v>
                </c:pt>
                <c:pt idx="5243">
                  <c:v>-0.26526842093607816</c:v>
                </c:pt>
                <c:pt idx="5244">
                  <c:v>-0.24783603888695044</c:v>
                </c:pt>
                <c:pt idx="5245">
                  <c:v>-0.233202721712198</c:v>
                </c:pt>
                <c:pt idx="5246">
                  <c:v>-0.2008162811192267</c:v>
                </c:pt>
                <c:pt idx="5247">
                  <c:v>-0.1756434144703086</c:v>
                </c:pt>
                <c:pt idx="5248">
                  <c:v>-0.13062823275462213</c:v>
                </c:pt>
                <c:pt idx="5249">
                  <c:v>-9.898808703823439E-2</c:v>
                </c:pt>
                <c:pt idx="5250">
                  <c:v>-4.7418462893790585E-2</c:v>
                </c:pt>
                <c:pt idx="5251">
                  <c:v>-6.47343367090422E-3</c:v>
                </c:pt>
                <c:pt idx="5252">
                  <c:v>4.1333378958526235E-2</c:v>
                </c:pt>
                <c:pt idx="5253">
                  <c:v>8.8412691781236813E-2</c:v>
                </c:pt>
                <c:pt idx="5254">
                  <c:v>0.13312312054041167</c:v>
                </c:pt>
                <c:pt idx="5255">
                  <c:v>0.18083323227625037</c:v>
                </c:pt>
                <c:pt idx="5256">
                  <c:v>0.21624370585295122</c:v>
                </c:pt>
                <c:pt idx="5257">
                  <c:v>0.25598395600394391</c:v>
                </c:pt>
                <c:pt idx="5258">
                  <c:v>0.27784623112748102</c:v>
                </c:pt>
                <c:pt idx="5259">
                  <c:v>0.30476949941387532</c:v>
                </c:pt>
                <c:pt idx="5260">
                  <c:v>0.31761089016726957</c:v>
                </c:pt>
                <c:pt idx="5261">
                  <c:v>0.33985921596957758</c:v>
                </c:pt>
                <c:pt idx="5262">
                  <c:v>0.33601880767843428</c:v>
                </c:pt>
                <c:pt idx="5263">
                  <c:v>0.32884516967609967</c:v>
                </c:pt>
                <c:pt idx="5264">
                  <c:v>0.31921905161871716</c:v>
                </c:pt>
                <c:pt idx="5265">
                  <c:v>0.29907904739997065</c:v>
                </c:pt>
                <c:pt idx="5266">
                  <c:v>0.2764577101430874</c:v>
                </c:pt>
                <c:pt idx="5267">
                  <c:v>0.24107331584545597</c:v>
                </c:pt>
                <c:pt idx="5268">
                  <c:v>0.21041209275754891</c:v>
                </c:pt>
                <c:pt idx="5269">
                  <c:v>0.16424705182509616</c:v>
                </c:pt>
                <c:pt idx="5270">
                  <c:v>0.12745416708987328</c:v>
                </c:pt>
                <c:pt idx="5271">
                  <c:v>7.4071886473825052E-2</c:v>
                </c:pt>
                <c:pt idx="5272">
                  <c:v>3.0219318039616135E-2</c:v>
                </c:pt>
                <c:pt idx="5273">
                  <c:v>-1.7970740587880368E-2</c:v>
                </c:pt>
                <c:pt idx="5274">
                  <c:v>-6.1785367486681397E-2</c:v>
                </c:pt>
                <c:pt idx="5275">
                  <c:v>-0.10611313860401919</c:v>
                </c:pt>
                <c:pt idx="5276">
                  <c:v>-0.14512809545342206</c:v>
                </c:pt>
                <c:pt idx="5277">
                  <c:v>-0.17706589694306765</c:v>
                </c:pt>
                <c:pt idx="5278">
                  <c:v>-0.21065427165634529</c:v>
                </c:pt>
                <c:pt idx="5279">
                  <c:v>-0.23656179296396185</c:v>
                </c:pt>
                <c:pt idx="5280">
                  <c:v>-0.25252023516485139</c:v>
                </c:pt>
                <c:pt idx="5281">
                  <c:v>-0.25950854615317587</c:v>
                </c:pt>
                <c:pt idx="5282">
                  <c:v>-0.26205269918028484</c:v>
                </c:pt>
                <c:pt idx="5283">
                  <c:v>-0.26278372752447388</c:v>
                </c:pt>
                <c:pt idx="5284">
                  <c:v>-0.24643573322499562</c:v>
                </c:pt>
                <c:pt idx="5285">
                  <c:v>-0.23375257955576045</c:v>
                </c:pt>
                <c:pt idx="5286">
                  <c:v>-0.2008162811179133</c:v>
                </c:pt>
                <c:pt idx="5287">
                  <c:v>-0.17564341446804704</c:v>
                </c:pt>
                <c:pt idx="5288">
                  <c:v>-0.1321231270305345</c:v>
                </c:pt>
                <c:pt idx="5289">
                  <c:v>-9.9238176957929025E-2</c:v>
                </c:pt>
                <c:pt idx="5290">
                  <c:v>-4.5974906872109103E-2</c:v>
                </c:pt>
                <c:pt idx="5291">
                  <c:v>-6.4734336722449132E-3</c:v>
                </c:pt>
                <c:pt idx="5292">
                  <c:v>4.2588909145921838E-2</c:v>
                </c:pt>
                <c:pt idx="5293">
                  <c:v>8.7536456501396034E-2</c:v>
                </c:pt>
                <c:pt idx="5294">
                  <c:v>0.13312312054174044</c:v>
                </c:pt>
                <c:pt idx="5295">
                  <c:v>0.18083323227493175</c:v>
                </c:pt>
                <c:pt idx="5296">
                  <c:v>0.2162437058542602</c:v>
                </c:pt>
                <c:pt idx="5297">
                  <c:v>0.25762352259039695</c:v>
                </c:pt>
                <c:pt idx="5298">
                  <c:v>0.27784623112527423</c:v>
                </c:pt>
                <c:pt idx="5299">
                  <c:v>0.30961279010339715</c:v>
                </c:pt>
                <c:pt idx="5300">
                  <c:v>0.31921905161779213</c:v>
                </c:pt>
                <c:pt idx="5301">
                  <c:v>0.33985921596831664</c:v>
                </c:pt>
                <c:pt idx="5302">
                  <c:v>0.33459814187389131</c:v>
                </c:pt>
                <c:pt idx="5303">
                  <c:v>0.33050610675406961</c:v>
                </c:pt>
                <c:pt idx="5304">
                  <c:v>0.32070727095221502</c:v>
                </c:pt>
                <c:pt idx="5305">
                  <c:v>0.30015806272007178</c:v>
                </c:pt>
                <c:pt idx="5306">
                  <c:v>0.27645771014437587</c:v>
                </c:pt>
                <c:pt idx="5307">
                  <c:v>0.24107331584415478</c:v>
                </c:pt>
                <c:pt idx="5308">
                  <c:v>0.21292982591937873</c:v>
                </c:pt>
                <c:pt idx="5309">
                  <c:v>0.16610611538576647</c:v>
                </c:pt>
                <c:pt idx="5310">
                  <c:v>0.12745416709120308</c:v>
                </c:pt>
                <c:pt idx="5311">
                  <c:v>7.5262359118765929E-2</c:v>
                </c:pt>
                <c:pt idx="5312">
                  <c:v>3.0219318037319927E-2</c:v>
                </c:pt>
                <c:pt idx="5313">
                  <c:v>-1.9289980398794201E-2</c:v>
                </c:pt>
                <c:pt idx="5314">
                  <c:v>-5.9903904528054497E-2</c:v>
                </c:pt>
                <c:pt idx="5315">
                  <c:v>-0.10611313860535235</c:v>
                </c:pt>
                <c:pt idx="5316">
                  <c:v>-0.14363593154673918</c:v>
                </c:pt>
                <c:pt idx="5317">
                  <c:v>-0.17706589694438718</c:v>
                </c:pt>
                <c:pt idx="5318">
                  <c:v>-0.20991714850044971</c:v>
                </c:pt>
                <c:pt idx="5319">
                  <c:v>-0.23460776534145095</c:v>
                </c:pt>
                <c:pt idx="5320">
                  <c:v>-0.25252023516707417</c:v>
                </c:pt>
                <c:pt idx="5321">
                  <c:v>-0.25950854615095731</c:v>
                </c:pt>
                <c:pt idx="5322">
                  <c:v>-0.26544669182462671</c:v>
                </c:pt>
                <c:pt idx="5323">
                  <c:v>-0.26278372752576745</c:v>
                </c:pt>
                <c:pt idx="5324">
                  <c:v>-0.24643573322369625</c:v>
                </c:pt>
                <c:pt idx="5325">
                  <c:v>-0.23253057198544222</c:v>
                </c:pt>
                <c:pt idx="5326">
                  <c:v>-0.20081628112016375</c:v>
                </c:pt>
                <c:pt idx="5327">
                  <c:v>-0.1756434144693669</c:v>
                </c:pt>
                <c:pt idx="5328">
                  <c:v>-0.13212312702920553</c:v>
                </c:pt>
                <c:pt idx="5329">
                  <c:v>-9.4235208599933062E-2</c:v>
                </c:pt>
                <c:pt idx="5330">
                  <c:v>-4.5974906874403934E-2</c:v>
                </c:pt>
                <c:pt idx="5331">
                  <c:v>-3.520374518046565E-3</c:v>
                </c:pt>
                <c:pt idx="5332">
                  <c:v>4.3781600561788883E-2</c:v>
                </c:pt>
                <c:pt idx="5333">
                  <c:v>8.8412691782189606E-2</c:v>
                </c:pt>
                <c:pt idx="5334">
                  <c:v>0.13474203026981671</c:v>
                </c:pt>
                <c:pt idx="5335">
                  <c:v>0.17879357725269351</c:v>
                </c:pt>
                <c:pt idx="5336">
                  <c:v>0.21624370585556921</c:v>
                </c:pt>
                <c:pt idx="5337">
                  <c:v>0.25762352259261667</c:v>
                </c:pt>
                <c:pt idx="5338">
                  <c:v>0.27784623112656215</c:v>
                </c:pt>
                <c:pt idx="5339">
                  <c:v>0.30961279010212234</c:v>
                </c:pt>
                <c:pt idx="5340">
                  <c:v>0.32112383071995088</c:v>
                </c:pt>
                <c:pt idx="5341">
                  <c:v>0.33985921596705576</c:v>
                </c:pt>
                <c:pt idx="5342">
                  <c:v>0.33548614737106697</c:v>
                </c:pt>
                <c:pt idx="5343">
                  <c:v>0.33252158318829506</c:v>
                </c:pt>
                <c:pt idx="5344">
                  <c:v>0.31921905161781067</c:v>
                </c:pt>
                <c:pt idx="5345">
                  <c:v>0.30123669410781678</c:v>
                </c:pt>
                <c:pt idx="5346">
                  <c:v>0.27645771014566434</c:v>
                </c:pt>
                <c:pt idx="5347">
                  <c:v>0.2410733158428536</c:v>
                </c:pt>
                <c:pt idx="5348">
                  <c:v>0.2123772732515867</c:v>
                </c:pt>
                <c:pt idx="5349">
                  <c:v>0.16424705182245114</c:v>
                </c:pt>
                <c:pt idx="5350">
                  <c:v>0.12745416708892454</c:v>
                </c:pt>
                <c:pt idx="5351">
                  <c:v>7.5262359117429012E-2</c:v>
                </c:pt>
                <c:pt idx="5352">
                  <c:v>3.0219318038660035E-2</c:v>
                </c:pt>
                <c:pt idx="5353">
                  <c:v>-1.7154052499055845E-2</c:v>
                </c:pt>
                <c:pt idx="5354">
                  <c:v>-6.178536748400508E-2</c:v>
                </c:pt>
                <c:pt idx="5355">
                  <c:v>-0.10455108062647428</c:v>
                </c:pt>
                <c:pt idx="5356">
                  <c:v>-0.14512809545076899</c:v>
                </c:pt>
                <c:pt idx="5357">
                  <c:v>-0.17706589694570674</c:v>
                </c:pt>
                <c:pt idx="5358">
                  <c:v>-0.21218955978044032</c:v>
                </c:pt>
                <c:pt idx="5359">
                  <c:v>-0.23320272171449863</c:v>
                </c:pt>
                <c:pt idx="5360">
                  <c:v>-0.25045261100443206</c:v>
                </c:pt>
                <c:pt idx="5361">
                  <c:v>-0.25950854615225211</c:v>
                </c:pt>
                <c:pt idx="5362">
                  <c:v>-0.26205269918120794</c:v>
                </c:pt>
                <c:pt idx="5363">
                  <c:v>-0.26526842093644859</c:v>
                </c:pt>
                <c:pt idx="5364">
                  <c:v>-0.24954005995214618</c:v>
                </c:pt>
                <c:pt idx="5365">
                  <c:v>-0.23039117632414211</c:v>
                </c:pt>
                <c:pt idx="5366">
                  <c:v>-0.20081628111885036</c:v>
                </c:pt>
                <c:pt idx="5367">
                  <c:v>-0.17564341446710538</c:v>
                </c:pt>
                <c:pt idx="5368">
                  <c:v>-0.13212312703148266</c:v>
                </c:pt>
                <c:pt idx="5369">
                  <c:v>-9.2733848050787271E-2</c:v>
                </c:pt>
                <c:pt idx="5370">
                  <c:v>-4.7418462893406829E-2</c:v>
                </c:pt>
                <c:pt idx="5371">
                  <c:v>-6.4734336712883962E-3</c:v>
                </c:pt>
                <c:pt idx="5372">
                  <c:v>4.2588909144966172E-2</c:v>
                </c:pt>
                <c:pt idx="5373">
                  <c:v>8.9789494456982463E-2</c:v>
                </c:pt>
                <c:pt idx="5374">
                  <c:v>0.1347420302711452</c:v>
                </c:pt>
                <c:pt idx="5375">
                  <c:v>0.1787935772513744</c:v>
                </c:pt>
                <c:pt idx="5376">
                  <c:v>0.21495526847655169</c:v>
                </c:pt>
                <c:pt idx="5377">
                  <c:v>0.25762352259132121</c:v>
                </c:pt>
                <c:pt idx="5378">
                  <c:v>0.27784623112435536</c:v>
                </c:pt>
                <c:pt idx="5379">
                  <c:v>0.30835788714250384</c:v>
                </c:pt>
                <c:pt idx="5380">
                  <c:v>0.32029064914492467</c:v>
                </c:pt>
                <c:pt idx="5381">
                  <c:v>0.33985921596921626</c:v>
                </c:pt>
                <c:pt idx="5382">
                  <c:v>0.33779356504709307</c:v>
                </c:pt>
                <c:pt idx="5383">
                  <c:v>0.33252158318703062</c:v>
                </c:pt>
                <c:pt idx="5384">
                  <c:v>0.31921905161908126</c:v>
                </c:pt>
                <c:pt idx="5385">
                  <c:v>0.29907904739960406</c:v>
                </c:pt>
                <c:pt idx="5386">
                  <c:v>0.27784623112531187</c:v>
                </c:pt>
                <c:pt idx="5387">
                  <c:v>0.24430384679489195</c:v>
                </c:pt>
                <c:pt idx="5388">
                  <c:v>0.2104120927579245</c:v>
                </c:pt>
                <c:pt idx="5389">
                  <c:v>0.16468088576023393</c:v>
                </c:pt>
                <c:pt idx="5390">
                  <c:v>0.12944812973755307</c:v>
                </c:pt>
                <c:pt idx="5391">
                  <c:v>7.3758586584544567E-2</c:v>
                </c:pt>
                <c:pt idx="5392">
                  <c:v>3.0219318040000144E-2</c:v>
                </c:pt>
                <c:pt idx="5393">
                  <c:v>-1.6211705902570199E-2</c:v>
                </c:pt>
                <c:pt idx="5394">
                  <c:v>-6.1785367486297947E-2</c:v>
                </c:pt>
                <c:pt idx="5395">
                  <c:v>-0.10455108062780764</c:v>
                </c:pt>
                <c:pt idx="5396">
                  <c:v>-0.14668208187607945</c:v>
                </c:pt>
                <c:pt idx="5397">
                  <c:v>-0.17706589694344577</c:v>
                </c:pt>
                <c:pt idx="5398">
                  <c:v>-0.20991714850138493</c:v>
                </c:pt>
                <c:pt idx="5399">
                  <c:v>-0.23460776534052111</c:v>
                </c:pt>
                <c:pt idx="5400">
                  <c:v>-0.2504526110031341</c:v>
                </c:pt>
                <c:pt idx="5401">
                  <c:v>-0.2595085461535469</c:v>
                </c:pt>
                <c:pt idx="5402">
                  <c:v>-0.26114304137146716</c:v>
                </c:pt>
                <c:pt idx="5403">
                  <c:v>-0.26526842093774128</c:v>
                </c:pt>
                <c:pt idx="5404">
                  <c:v>-0.24783603888880382</c:v>
                </c:pt>
                <c:pt idx="5405">
                  <c:v>-0.23314162179240178</c:v>
                </c:pt>
                <c:pt idx="5406">
                  <c:v>-0.20081628112110081</c:v>
                </c:pt>
                <c:pt idx="5407">
                  <c:v>-0.17564341446842524</c:v>
                </c:pt>
                <c:pt idx="5408">
                  <c:v>-0.13062823275651883</c:v>
                </c:pt>
                <c:pt idx="5409">
                  <c:v>-9.6799535280570323E-2</c:v>
                </c:pt>
                <c:pt idx="5410">
                  <c:v>-4.7418462892067616E-2</c:v>
                </c:pt>
                <c:pt idx="5411">
                  <c:v>-5.091156122995712E-3</c:v>
                </c:pt>
                <c:pt idx="5412">
                  <c:v>4.3781600560833259E-2</c:v>
                </c:pt>
                <c:pt idx="5413">
                  <c:v>9.2354894163136997E-2</c:v>
                </c:pt>
                <c:pt idx="5414">
                  <c:v>0.13312312054212122</c:v>
                </c:pt>
                <c:pt idx="5415">
                  <c:v>0.18293388180054473</c:v>
                </c:pt>
                <c:pt idx="5416">
                  <c:v>0.21495526847430813</c:v>
                </c:pt>
                <c:pt idx="5417">
                  <c:v>0.25768423306783711</c:v>
                </c:pt>
                <c:pt idx="5418">
                  <c:v>0.27784623112564327</c:v>
                </c:pt>
                <c:pt idx="5419">
                  <c:v>0.30608574721176396</c:v>
                </c:pt>
                <c:pt idx="5420">
                  <c:v>0.31921905161815622</c:v>
                </c:pt>
                <c:pt idx="5421">
                  <c:v>0.33985921596795532</c:v>
                </c:pt>
                <c:pt idx="5422">
                  <c:v>0.33601880767663245</c:v>
                </c:pt>
                <c:pt idx="5423">
                  <c:v>0.33050610675370701</c:v>
                </c:pt>
                <c:pt idx="5424">
                  <c:v>0.31761089016765243</c:v>
                </c:pt>
                <c:pt idx="5425">
                  <c:v>0.29931886168913441</c:v>
                </c:pt>
                <c:pt idx="5426">
                  <c:v>0.27645771014474507</c:v>
                </c:pt>
                <c:pt idx="5427">
                  <c:v>0.24302414716379397</c:v>
                </c:pt>
                <c:pt idx="5428">
                  <c:v>0.21237727325420697</c:v>
                </c:pt>
                <c:pt idx="5429">
                  <c:v>0.16610611538538764</c:v>
                </c:pt>
                <c:pt idx="5430">
                  <c:v>0.12982193972143932</c:v>
                </c:pt>
                <c:pt idx="5431">
                  <c:v>7.4071886472104873E-2</c:v>
                </c:pt>
                <c:pt idx="5432">
                  <c:v>3.0219318037703932E-2</c:v>
                </c:pt>
                <c:pt idx="5433">
                  <c:v>-1.7970740589604996E-2</c:v>
                </c:pt>
                <c:pt idx="5434">
                  <c:v>-5.8712200812411477E-2</c:v>
                </c:pt>
                <c:pt idx="5435">
                  <c:v>-0.10455108062552299</c:v>
                </c:pt>
                <c:pt idx="5436">
                  <c:v>-0.14668208187835186</c:v>
                </c:pt>
                <c:pt idx="5437">
                  <c:v>-0.17706589694476529</c:v>
                </c:pt>
                <c:pt idx="5438">
                  <c:v>-0.21930638593885035</c:v>
                </c:pt>
                <c:pt idx="5439">
                  <c:v>-0.23564596110960148</c:v>
                </c:pt>
                <c:pt idx="5440">
                  <c:v>-0.25252023516670247</c:v>
                </c:pt>
                <c:pt idx="5441">
                  <c:v>-0.25950854615132835</c:v>
                </c:pt>
                <c:pt idx="5442">
                  <c:v>-0.26393192011300415</c:v>
                </c:pt>
                <c:pt idx="5443">
                  <c:v>-0.26278372752613816</c:v>
                </c:pt>
                <c:pt idx="5444">
                  <c:v>-0.24643573322332391</c:v>
                </c:pt>
                <c:pt idx="5445">
                  <c:v>-0.23246946194960311</c:v>
                </c:pt>
                <c:pt idx="5446">
                  <c:v>-0.2024778926603604</c:v>
                </c:pt>
                <c:pt idx="5447">
                  <c:v>-0.17490110389584879</c:v>
                </c:pt>
                <c:pt idx="5448">
                  <c:v>-0.13212312702882473</c:v>
                </c:pt>
                <c:pt idx="5449">
                  <c:v>-9.679953527828386E-2</c:v>
                </c:pt>
                <c:pt idx="5450">
                  <c:v>-4.5974906874020158E-2</c:v>
                </c:pt>
                <c:pt idx="5451">
                  <c:v>-5.0911561243364156E-3</c:v>
                </c:pt>
                <c:pt idx="5452">
                  <c:v>4.2588909147645175E-2</c:v>
                </c:pt>
                <c:pt idx="5453">
                  <c:v>8.9789494457935132E-2</c:v>
                </c:pt>
                <c:pt idx="5454">
                  <c:v>0.13113012900548926</c:v>
                </c:pt>
                <c:pt idx="5455">
                  <c:v>0.18151294495393752</c:v>
                </c:pt>
                <c:pt idx="5456">
                  <c:v>0.21495526847561752</c:v>
                </c:pt>
                <c:pt idx="5457">
                  <c:v>0.25768423307005678</c:v>
                </c:pt>
                <c:pt idx="5458">
                  <c:v>0.27784623112693119</c:v>
                </c:pt>
                <c:pt idx="5459">
                  <c:v>0.30835788714341372</c:v>
                </c:pt>
                <c:pt idx="5460">
                  <c:v>0.31761089016672683</c:v>
                </c:pt>
                <c:pt idx="5461">
                  <c:v>0.33985921596669444</c:v>
                </c:pt>
                <c:pt idx="5462">
                  <c:v>0.33601880767789521</c:v>
                </c:pt>
                <c:pt idx="5463">
                  <c:v>0.33252158318793273</c:v>
                </c:pt>
                <c:pt idx="5464">
                  <c:v>0.31921905161817477</c:v>
                </c:pt>
                <c:pt idx="5465">
                  <c:v>0.29907904740051683</c:v>
                </c:pt>
                <c:pt idx="5466">
                  <c:v>0.27645771014253734</c:v>
                </c:pt>
                <c:pt idx="5467">
                  <c:v>0.24302414716602236</c:v>
                </c:pt>
                <c:pt idx="5468">
                  <c:v>0.21292982592106408</c:v>
                </c:pt>
                <c:pt idx="5469">
                  <c:v>0.16424705182207219</c:v>
                </c:pt>
                <c:pt idx="5470">
                  <c:v>0.12982193971916151</c:v>
                </c:pt>
                <c:pt idx="5471">
                  <c:v>7.5262359120673583E-2</c:v>
                </c:pt>
                <c:pt idx="5472">
                  <c:v>3.0219318039044041E-2</c:v>
                </c:pt>
                <c:pt idx="5473">
                  <c:v>-1.9289980400518787E-2</c:v>
                </c:pt>
                <c:pt idx="5474">
                  <c:v>-6.1785367487252656E-2</c:v>
                </c:pt>
                <c:pt idx="5475">
                  <c:v>-0.10730012776942496</c:v>
                </c:pt>
                <c:pt idx="5476">
                  <c:v>-0.14835998058852759</c:v>
                </c:pt>
                <c:pt idx="5477">
                  <c:v>-0.17706589694608485</c:v>
                </c:pt>
                <c:pt idx="5478">
                  <c:v>-0.2121895597800649</c:v>
                </c:pt>
                <c:pt idx="5479">
                  <c:v>-0.23460776534312772</c:v>
                </c:pt>
                <c:pt idx="5480">
                  <c:v>-0.25252023516540517</c:v>
                </c:pt>
                <c:pt idx="5481">
                  <c:v>-0.25950854615262314</c:v>
                </c:pt>
                <c:pt idx="5482">
                  <c:v>-0.26205269918083718</c:v>
                </c:pt>
                <c:pt idx="5483">
                  <c:v>-0.2627837275239216</c:v>
                </c:pt>
                <c:pt idx="5484">
                  <c:v>-0.24643573322202453</c:v>
                </c:pt>
                <c:pt idx="5485">
                  <c:v>-0.23246946195090712</c:v>
                </c:pt>
                <c:pt idx="5486">
                  <c:v>-0.20081628111847399</c:v>
                </c:pt>
                <c:pt idx="5487">
                  <c:v>-0.17564341446748358</c:v>
                </c:pt>
                <c:pt idx="5488">
                  <c:v>-0.13361772086250359</c:v>
                </c:pt>
                <c:pt idx="5489">
                  <c:v>-9.7612481144043861E-2</c:v>
                </c:pt>
                <c:pt idx="5490">
                  <c:v>-4.5974906872680854E-2</c:v>
                </c:pt>
                <c:pt idx="5491">
                  <c:v>-3.5203745197714595E-3</c:v>
                </c:pt>
                <c:pt idx="5492">
                  <c:v>4.3781600559877641E-2</c:v>
                </c:pt>
                <c:pt idx="5493">
                  <c:v>8.7536456501966189E-2</c:v>
                </c:pt>
                <c:pt idx="5494">
                  <c:v>0.13113012900681839</c:v>
                </c:pt>
                <c:pt idx="5495">
                  <c:v>0.18293388180148515</c:v>
                </c:pt>
                <c:pt idx="5496">
                  <c:v>0.21495526847692689</c:v>
                </c:pt>
                <c:pt idx="5497">
                  <c:v>0.25768423306876137</c:v>
                </c:pt>
                <c:pt idx="5498">
                  <c:v>0.2778462311247244</c:v>
                </c:pt>
                <c:pt idx="5499">
                  <c:v>0.30835788714213835</c:v>
                </c:pt>
                <c:pt idx="5500">
                  <c:v>0.31761089016799815</c:v>
                </c:pt>
                <c:pt idx="5501">
                  <c:v>0.33985921596885493</c:v>
                </c:pt>
                <c:pt idx="5502">
                  <c:v>0.3360188076757315</c:v>
                </c:pt>
                <c:pt idx="5503">
                  <c:v>0.33050610675460984</c:v>
                </c:pt>
                <c:pt idx="5504">
                  <c:v>0.3207072709516729</c:v>
                </c:pt>
                <c:pt idx="5505">
                  <c:v>0.29973849119667528</c:v>
                </c:pt>
                <c:pt idx="5506">
                  <c:v>0.27555184174809483</c:v>
                </c:pt>
                <c:pt idx="5507">
                  <c:v>0.24107331584471026</c:v>
                </c:pt>
                <c:pt idx="5508">
                  <c:v>0.21207027019415919</c:v>
                </c:pt>
                <c:pt idx="5509">
                  <c:v>0.16610611538633088</c:v>
                </c:pt>
                <c:pt idx="5510">
                  <c:v>0.1274541670906354</c:v>
                </c:pt>
                <c:pt idx="5511">
                  <c:v>7.6452724503905015E-2</c:v>
                </c:pt>
                <c:pt idx="5512">
                  <c:v>3.0219318036747832E-2</c:v>
                </c:pt>
                <c:pt idx="5513">
                  <c:v>-1.7154052500780496E-2</c:v>
                </c:pt>
                <c:pt idx="5514">
                  <c:v>-6.1785367485914497E-2</c:v>
                </c:pt>
                <c:pt idx="5515">
                  <c:v>-0.10730012776714097</c:v>
                </c:pt>
                <c:pt idx="5516">
                  <c:v>-0.14114826755106236</c:v>
                </c:pt>
                <c:pt idx="5517">
                  <c:v>-0.17997155584431043</c:v>
                </c:pt>
                <c:pt idx="5518">
                  <c:v>-0.21218955978230983</c:v>
                </c:pt>
                <c:pt idx="5519">
                  <c:v>-0.23320272171263831</c:v>
                </c:pt>
                <c:pt idx="5520">
                  <c:v>-0.25252023516410793</c:v>
                </c:pt>
                <c:pt idx="5521">
                  <c:v>-0.25950854615391794</c:v>
                </c:pt>
                <c:pt idx="5522">
                  <c:v>-0.26544669182517849</c:v>
                </c:pt>
                <c:pt idx="5523">
                  <c:v>-0.26278372752521523</c:v>
                </c:pt>
                <c:pt idx="5524">
                  <c:v>-0.24643573322425094</c:v>
                </c:pt>
                <c:pt idx="5525">
                  <c:v>-0.23369148792954403</c:v>
                </c:pt>
                <c:pt idx="5526">
                  <c:v>-0.20081628112072444</c:v>
                </c:pt>
                <c:pt idx="5527">
                  <c:v>-0.17564341446880347</c:v>
                </c:pt>
                <c:pt idx="5528">
                  <c:v>-0.13361772086117488</c:v>
                </c:pt>
                <c:pt idx="5529">
                  <c:v>-9.5486178842009731E-2</c:v>
                </c:pt>
                <c:pt idx="5530">
                  <c:v>-4.597490687134155E-2</c:v>
                </c:pt>
                <c:pt idx="5531">
                  <c:v>-5.0283250755542939E-3</c:v>
                </c:pt>
                <c:pt idx="5532">
                  <c:v>4.3781600561217077E-2</c:v>
                </c:pt>
                <c:pt idx="5533">
                  <c:v>8.841269178275972E-2</c:v>
                </c:pt>
                <c:pt idx="5534">
                  <c:v>0.13673404045758655</c:v>
                </c:pt>
                <c:pt idx="5535">
                  <c:v>0.1815129449513006</c:v>
                </c:pt>
                <c:pt idx="5536">
                  <c:v>0.21415747669921723</c:v>
                </c:pt>
                <c:pt idx="5537">
                  <c:v>0.25604469385962991</c:v>
                </c:pt>
                <c:pt idx="5538">
                  <c:v>0.27645771014415738</c:v>
                </c:pt>
                <c:pt idx="5539">
                  <c:v>0.30961279010266657</c:v>
                </c:pt>
                <c:pt idx="5540">
                  <c:v>0.32112383071940881</c:v>
                </c:pt>
                <c:pt idx="5541">
                  <c:v>0.339859215967594</c:v>
                </c:pt>
                <c:pt idx="5542">
                  <c:v>0.33566371273215978</c:v>
                </c:pt>
                <c:pt idx="5543">
                  <c:v>0.330506106756778</c:v>
                </c:pt>
                <c:pt idx="5544">
                  <c:v>0.31761089016801675</c:v>
                </c:pt>
                <c:pt idx="5545">
                  <c:v>0.29931886168876787</c:v>
                </c:pt>
                <c:pt idx="5546">
                  <c:v>0.27784623112696888</c:v>
                </c:pt>
                <c:pt idx="5547">
                  <c:v>0.24302414716695023</c:v>
                </c:pt>
                <c:pt idx="5548">
                  <c:v>0.21041209275605424</c:v>
                </c:pt>
                <c:pt idx="5549">
                  <c:v>0.16424705182301572</c:v>
                </c:pt>
                <c:pt idx="5550">
                  <c:v>0.13100554934905756</c:v>
                </c:pt>
                <c:pt idx="5551">
                  <c:v>7.3758586582824359E-2</c:v>
                </c:pt>
                <c:pt idx="5552">
                  <c:v>3.0219318038087941E-2</c:v>
                </c:pt>
                <c:pt idx="5553">
                  <c:v>-1.6211705900657378E-2</c:v>
                </c:pt>
                <c:pt idx="5554">
                  <c:v>-6.1785367484576338E-2</c:v>
                </c:pt>
                <c:pt idx="5555">
                  <c:v>-0.10455108062590505</c:v>
                </c:pt>
                <c:pt idx="5556">
                  <c:v>-0.14668208187797183</c:v>
                </c:pt>
                <c:pt idx="5557">
                  <c:v>-0.17706589694514341</c:v>
                </c:pt>
                <c:pt idx="5558">
                  <c:v>-0.20991714849969847</c:v>
                </c:pt>
                <c:pt idx="5559">
                  <c:v>-0.23320272171394207</c:v>
                </c:pt>
                <c:pt idx="5560">
                  <c:v>-0.25045261100498617</c:v>
                </c:pt>
                <c:pt idx="5561">
                  <c:v>-0.25950854615169938</c:v>
                </c:pt>
                <c:pt idx="5562">
                  <c:v>-0.26393192011263356</c:v>
                </c:pt>
                <c:pt idx="5563">
                  <c:v>-0.26435959010116822</c:v>
                </c:pt>
                <c:pt idx="5564">
                  <c:v>-0.24643573322295156</c:v>
                </c:pt>
                <c:pt idx="5565">
                  <c:v>-0.23039117632358513</c:v>
                </c:pt>
                <c:pt idx="5566">
                  <c:v>-0.19964665219119845</c:v>
                </c:pt>
                <c:pt idx="5567">
                  <c:v>-0.17564341447012333</c:v>
                </c:pt>
                <c:pt idx="5568">
                  <c:v>-0.12944456395659537</c:v>
                </c:pt>
                <c:pt idx="5569">
                  <c:v>-9.6799535278666235E-2</c:v>
                </c:pt>
                <c:pt idx="5570">
                  <c:v>-4.7418462893978539E-2</c:v>
                </c:pt>
                <c:pt idx="5571">
                  <c:v>-7.1645679721765807E-3</c:v>
                </c:pt>
                <c:pt idx="5572">
                  <c:v>4.2588909144394338E-2</c:v>
                </c:pt>
                <c:pt idx="5573">
                  <c:v>8.9789494457552493E-2</c:v>
                </c:pt>
                <c:pt idx="5574">
                  <c:v>0.13673404045891466</c:v>
                </c:pt>
                <c:pt idx="5575">
                  <c:v>0.18083323227643544</c:v>
                </c:pt>
                <c:pt idx="5576">
                  <c:v>0.21618236021201245</c:v>
                </c:pt>
                <c:pt idx="5577">
                  <c:v>0.25901960580216959</c:v>
                </c:pt>
                <c:pt idx="5578">
                  <c:v>0.27784623112730028</c:v>
                </c:pt>
                <c:pt idx="5579">
                  <c:v>0.30608574721012183</c:v>
                </c:pt>
                <c:pt idx="5580">
                  <c:v>0.31921905161634323</c:v>
                </c:pt>
                <c:pt idx="5581">
                  <c:v>0.33985921596633312</c:v>
                </c:pt>
                <c:pt idx="5582">
                  <c:v>0.33779356504997848</c:v>
                </c:pt>
                <c:pt idx="5583">
                  <c:v>0.33050610675551262</c:v>
                </c:pt>
                <c:pt idx="5584">
                  <c:v>0.31921905161853886</c:v>
                </c:pt>
                <c:pt idx="5585">
                  <c:v>0.30015806272153017</c:v>
                </c:pt>
                <c:pt idx="5586">
                  <c:v>0.27784623112476203</c:v>
                </c:pt>
                <c:pt idx="5587">
                  <c:v>0.24430384679191922</c:v>
                </c:pt>
                <c:pt idx="5588">
                  <c:v>0.21041209275736494</c:v>
                </c:pt>
                <c:pt idx="5589">
                  <c:v>0.16424705182169322</c:v>
                </c:pt>
                <c:pt idx="5590">
                  <c:v>0.1311301290078444</c:v>
                </c:pt>
                <c:pt idx="5591">
                  <c:v>7.3257291628928092E-2</c:v>
                </c:pt>
                <c:pt idx="5592">
                  <c:v>3.021931803942805E-2</c:v>
                </c:pt>
                <c:pt idx="5593">
                  <c:v>-1.6211705901997921E-2</c:v>
                </c:pt>
                <c:pt idx="5594">
                  <c:v>-5.9903904529580637E-2</c:v>
                </c:pt>
                <c:pt idx="5595">
                  <c:v>-0.10611313860744953</c:v>
                </c:pt>
                <c:pt idx="5596">
                  <c:v>-0.14264097394168257</c:v>
                </c:pt>
                <c:pt idx="5597">
                  <c:v>-0.17706589694288247</c:v>
                </c:pt>
                <c:pt idx="5598">
                  <c:v>-0.20844254460500303</c:v>
                </c:pt>
                <c:pt idx="5599">
                  <c:v>-0.23564596110774227</c:v>
                </c:pt>
                <c:pt idx="5600">
                  <c:v>-0.25045261100368821</c:v>
                </c:pt>
                <c:pt idx="5601">
                  <c:v>-0.25944786635694794</c:v>
                </c:pt>
                <c:pt idx="5602">
                  <c:v>-0.26005114587975636</c:v>
                </c:pt>
                <c:pt idx="5603">
                  <c:v>-0.26526842093718944</c:v>
                </c:pt>
                <c:pt idx="5604">
                  <c:v>-0.24643573322517798</c:v>
                </c:pt>
                <c:pt idx="5605">
                  <c:v>-0.23369148792861397</c:v>
                </c:pt>
                <c:pt idx="5606">
                  <c:v>-0.20081628111809763</c:v>
                </c:pt>
                <c:pt idx="5607">
                  <c:v>-0.1756434144678618</c:v>
                </c:pt>
                <c:pt idx="5608">
                  <c:v>-0.13212312703072102</c:v>
                </c:pt>
                <c:pt idx="5609">
                  <c:v>-9.6799535280000668E-2</c:v>
                </c:pt>
                <c:pt idx="5610">
                  <c:v>-4.5974906872297071E-2</c:v>
                </c:pt>
                <c:pt idx="5611">
                  <c:v>-6.4106031237095929E-3</c:v>
                </c:pt>
                <c:pt idx="5612">
                  <c:v>4.2588909145733843E-2</c:v>
                </c:pt>
                <c:pt idx="5613">
                  <c:v>8.9789494456217187E-2</c:v>
                </c:pt>
                <c:pt idx="5614">
                  <c:v>0.13312312054155395</c:v>
                </c:pt>
                <c:pt idx="5615">
                  <c:v>0.18083323227511683</c:v>
                </c:pt>
                <c:pt idx="5616">
                  <c:v>0.21624370585407648</c:v>
                </c:pt>
                <c:pt idx="5617">
                  <c:v>0.25604469385703782</c:v>
                </c:pt>
                <c:pt idx="5618">
                  <c:v>0.27784623112509343</c:v>
                </c:pt>
                <c:pt idx="5619">
                  <c:v>0.30835788714177287</c:v>
                </c:pt>
                <c:pt idx="5620">
                  <c:v>0.31761089016836241</c:v>
                </c:pt>
                <c:pt idx="5621">
                  <c:v>0.33985921596849361</c:v>
                </c:pt>
                <c:pt idx="5622">
                  <c:v>0.33601880767609338</c:v>
                </c:pt>
                <c:pt idx="5623">
                  <c:v>0.32884516967501121</c:v>
                </c:pt>
                <c:pt idx="5624">
                  <c:v>0.31761089016710969</c:v>
                </c:pt>
                <c:pt idx="5625">
                  <c:v>0.2976397654634495</c:v>
                </c:pt>
                <c:pt idx="5626">
                  <c:v>0.27784623112605</c:v>
                </c:pt>
                <c:pt idx="5627">
                  <c:v>0.24302414716434917</c:v>
                </c:pt>
                <c:pt idx="5628">
                  <c:v>0.21041209275511913</c:v>
                </c:pt>
                <c:pt idx="5629">
                  <c:v>0.16257339547049113</c:v>
                </c:pt>
                <c:pt idx="5630">
                  <c:v>0.1298219397208718</c:v>
                </c:pt>
                <c:pt idx="5631">
                  <c:v>7.526235911895357E-2</c:v>
                </c:pt>
                <c:pt idx="5632">
                  <c:v>3.0219318037131841E-2</c:v>
                </c:pt>
                <c:pt idx="5633">
                  <c:v>-1.9289980398606067E-2</c:v>
                </c:pt>
                <c:pt idx="5634">
                  <c:v>-5.6955853838851933E-2</c:v>
                </c:pt>
                <c:pt idx="5635">
                  <c:v>-0.10455108062857181</c:v>
                </c:pt>
                <c:pt idx="5636">
                  <c:v>-0.14668208187891801</c:v>
                </c:pt>
                <c:pt idx="5637">
                  <c:v>-0.17706589694420199</c:v>
                </c:pt>
                <c:pt idx="5638">
                  <c:v>-0.21218955978193441</c:v>
                </c:pt>
                <c:pt idx="5639">
                  <c:v>-0.23656179296508167</c:v>
                </c:pt>
                <c:pt idx="5640">
                  <c:v>-0.25252023516373617</c:v>
                </c:pt>
                <c:pt idx="5641">
                  <c:v>-0.26587417730504731</c:v>
                </c:pt>
                <c:pt idx="5642">
                  <c:v>-0.26393192011355621</c:v>
                </c:pt>
                <c:pt idx="5643">
                  <c:v>-0.26435959010375426</c:v>
                </c:pt>
                <c:pt idx="5644">
                  <c:v>-0.2439382616314924</c:v>
                </c:pt>
                <c:pt idx="5645">
                  <c:v>-0.23314162179314896</c:v>
                </c:pt>
                <c:pt idx="5646">
                  <c:v>-0.20247789266092089</c:v>
                </c:pt>
                <c:pt idx="5647">
                  <c:v>-0.17564341446918166</c:v>
                </c:pt>
                <c:pt idx="5648">
                  <c:v>-0.13361772086079415</c:v>
                </c:pt>
                <c:pt idx="5649">
                  <c:v>-9.761248114576053E-2</c:v>
                </c:pt>
                <c:pt idx="5650">
                  <c:v>-4.7418462894934003E-2</c:v>
                </c:pt>
                <c:pt idx="5651">
                  <c:v>-6.4106031214123827E-3</c:v>
                </c:pt>
                <c:pt idx="5652">
                  <c:v>4.5162533606420731E-2</c:v>
                </c:pt>
                <c:pt idx="5653">
                  <c:v>8.7536456500247911E-2</c:v>
                </c:pt>
                <c:pt idx="5654">
                  <c:v>0.13113012900492182</c:v>
                </c:pt>
                <c:pt idx="5655">
                  <c:v>0.18083323227737622</c:v>
                </c:pt>
                <c:pt idx="5656">
                  <c:v>0.21495526847505855</c:v>
                </c:pt>
                <c:pt idx="5657">
                  <c:v>0.25604469385925849</c:v>
                </c:pt>
                <c:pt idx="5658">
                  <c:v>0.2778462311263814</c:v>
                </c:pt>
                <c:pt idx="5659">
                  <c:v>0.30835788714395818</c:v>
                </c:pt>
                <c:pt idx="5660">
                  <c:v>0.31761089016963373</c:v>
                </c:pt>
                <c:pt idx="5661">
                  <c:v>0.33985921596723273</c:v>
                </c:pt>
                <c:pt idx="5662">
                  <c:v>0.33459814187497744</c:v>
                </c:pt>
                <c:pt idx="5663">
                  <c:v>0.33252158318847252</c:v>
                </c:pt>
                <c:pt idx="5664">
                  <c:v>0.31921905161763237</c:v>
                </c:pt>
                <c:pt idx="5665">
                  <c:v>0.29763976546216953</c:v>
                </c:pt>
                <c:pt idx="5666">
                  <c:v>0.27645771014548348</c:v>
                </c:pt>
                <c:pt idx="5667">
                  <c:v>0.23948754743458364</c:v>
                </c:pt>
                <c:pt idx="5668">
                  <c:v>0.21041209275642983</c:v>
                </c:pt>
                <c:pt idx="5669">
                  <c:v>0.16424705182263677</c:v>
                </c:pt>
                <c:pt idx="5670">
                  <c:v>0.12745416708873791</c:v>
                </c:pt>
                <c:pt idx="5671">
                  <c:v>7.3758586582441221E-2</c:v>
                </c:pt>
                <c:pt idx="5672">
                  <c:v>3.021931803847195E-2</c:v>
                </c:pt>
                <c:pt idx="5673">
                  <c:v>-1.9289980399946539E-2</c:v>
                </c:pt>
                <c:pt idx="5674">
                  <c:v>-6.1785367484192888E-2</c:v>
                </c:pt>
                <c:pt idx="5675">
                  <c:v>-0.10611313860649839</c:v>
                </c:pt>
                <c:pt idx="5676">
                  <c:v>-0.1466820818775918</c:v>
                </c:pt>
                <c:pt idx="5677">
                  <c:v>-0.17706589694552152</c:v>
                </c:pt>
                <c:pt idx="5678">
                  <c:v>-0.2121895597806242</c:v>
                </c:pt>
                <c:pt idx="5679">
                  <c:v>-0.23320272171431566</c:v>
                </c:pt>
                <c:pt idx="5680">
                  <c:v>-0.25252023516595901</c:v>
                </c:pt>
                <c:pt idx="5681">
                  <c:v>-0.25944786635602413</c:v>
                </c:pt>
                <c:pt idx="5682">
                  <c:v>-0.26217396931772163</c:v>
                </c:pt>
                <c:pt idx="5683">
                  <c:v>-0.26435959010153876</c:v>
                </c:pt>
                <c:pt idx="5684">
                  <c:v>-0.24643573322257922</c:v>
                </c:pt>
                <c:pt idx="5685">
                  <c:v>-0.23369148793122116</c:v>
                </c:pt>
                <c:pt idx="5686">
                  <c:v>-0.20081628111903468</c:v>
                </c:pt>
                <c:pt idx="5687">
                  <c:v>-0.17706589694585143</c:v>
                </c:pt>
                <c:pt idx="5688">
                  <c:v>-0.13212312703166917</c:v>
                </c:pt>
                <c:pt idx="5689">
                  <c:v>-9.9238176956789964E-2</c:v>
                </c:pt>
                <c:pt idx="5690">
                  <c:v>-4.8861919884843161E-2</c:v>
                </c:pt>
                <c:pt idx="5691">
                  <c:v>-7.1645679725607552E-3</c:v>
                </c:pt>
                <c:pt idx="5692">
                  <c:v>4.258890914477817E-2</c:v>
                </c:pt>
                <c:pt idx="5693">
                  <c:v>8.8537862682654456E-2</c:v>
                </c:pt>
                <c:pt idx="5694">
                  <c:v>0.13113012900625098</c:v>
                </c:pt>
                <c:pt idx="5695">
                  <c:v>0.18293388180204784</c:v>
                </c:pt>
                <c:pt idx="5696">
                  <c:v>0.21415747670090213</c:v>
                </c:pt>
                <c:pt idx="5697">
                  <c:v>0.25604469385796247</c:v>
                </c:pt>
                <c:pt idx="5698">
                  <c:v>0.27784623112766932</c:v>
                </c:pt>
                <c:pt idx="5699">
                  <c:v>0.30835788714268281</c:v>
                </c:pt>
                <c:pt idx="5700">
                  <c:v>0.31921905161670733</c:v>
                </c:pt>
                <c:pt idx="5701">
                  <c:v>0.33985921596939322</c:v>
                </c:pt>
                <c:pt idx="5702">
                  <c:v>0.33459814187281256</c:v>
                </c:pt>
                <c:pt idx="5703">
                  <c:v>0.33050610675515002</c:v>
                </c:pt>
                <c:pt idx="5704">
                  <c:v>0.31921905161890296</c:v>
                </c:pt>
                <c:pt idx="5705">
                  <c:v>0.30123669410671777</c:v>
                </c:pt>
                <c:pt idx="5706">
                  <c:v>0.27645771014327575</c:v>
                </c:pt>
                <c:pt idx="5707">
                  <c:v>0.24302414716527704</c:v>
                </c:pt>
                <c:pt idx="5708">
                  <c:v>0.21041209275774053</c:v>
                </c:pt>
                <c:pt idx="5709">
                  <c:v>0.16424705182490282</c:v>
                </c:pt>
                <c:pt idx="5710">
                  <c:v>0.12982193971992337</c:v>
                </c:pt>
                <c:pt idx="5711">
                  <c:v>7.526235911990739E-2</c:v>
                </c:pt>
                <c:pt idx="5712">
                  <c:v>3.0219318039812058E-2</c:v>
                </c:pt>
                <c:pt idx="5713">
                  <c:v>-1.7970740588076354E-2</c:v>
                </c:pt>
                <c:pt idx="5714">
                  <c:v>-6.2098923482453598E-2</c:v>
                </c:pt>
                <c:pt idx="5715">
                  <c:v>-0.10730012776657193</c:v>
                </c:pt>
                <c:pt idx="5716">
                  <c:v>-0.14400900327576566</c:v>
                </c:pt>
                <c:pt idx="5717">
                  <c:v>-0.17997155584732602</c:v>
                </c:pt>
                <c:pt idx="5718">
                  <c:v>-0.21065427165615366</c:v>
                </c:pt>
                <c:pt idx="5719">
                  <c:v>-0.23564596110811564</c:v>
                </c:pt>
                <c:pt idx="5720">
                  <c:v>-0.2508175691804635</c:v>
                </c:pt>
                <c:pt idx="5721">
                  <c:v>-0.25944786635731898</c:v>
                </c:pt>
                <c:pt idx="5722">
                  <c:v>-0.26544669182573033</c:v>
                </c:pt>
                <c:pt idx="5723">
                  <c:v>-0.26435959010283178</c:v>
                </c:pt>
                <c:pt idx="5724">
                  <c:v>-0.24643573322480564</c:v>
                </c:pt>
                <c:pt idx="5725">
                  <c:v>-0.23246946195165444</c:v>
                </c:pt>
                <c:pt idx="5726">
                  <c:v>-0.19964665218950828</c:v>
                </c:pt>
                <c:pt idx="5727">
                  <c:v>-0.17910620340805472</c:v>
                </c:pt>
                <c:pt idx="5728">
                  <c:v>-0.13212312703034021</c:v>
                </c:pt>
                <c:pt idx="5729">
                  <c:v>-9.423520859879346E-2</c:v>
                </c:pt>
                <c:pt idx="5730">
                  <c:v>-4.7418462892255576E-2</c:v>
                </c:pt>
                <c:pt idx="5731">
                  <c:v>-5.0283250749819488E-3</c:v>
                </c:pt>
                <c:pt idx="5732">
                  <c:v>4.2588909146117675E-2</c:v>
                </c:pt>
                <c:pt idx="5733">
                  <c:v>8.7536456501200774E-2</c:v>
                </c:pt>
                <c:pt idx="5734">
                  <c:v>0.13312312054193473</c:v>
                </c:pt>
                <c:pt idx="5735">
                  <c:v>0.18083323227473896</c:v>
                </c:pt>
                <c:pt idx="5736">
                  <c:v>0.21292982591988815</c:v>
                </c:pt>
                <c:pt idx="5737">
                  <c:v>0.25604469385666645</c:v>
                </c:pt>
                <c:pt idx="5738">
                  <c:v>0.27645771014360732</c:v>
                </c:pt>
                <c:pt idx="5739">
                  <c:v>0.3060857472084797</c:v>
                </c:pt>
                <c:pt idx="5740">
                  <c:v>0.31921905161797787</c:v>
                </c:pt>
                <c:pt idx="5741">
                  <c:v>0.33985921596813229</c:v>
                </c:pt>
                <c:pt idx="5742">
                  <c:v>0.3360188076764552</c:v>
                </c:pt>
                <c:pt idx="5743">
                  <c:v>0.33050610675388464</c:v>
                </c:pt>
                <c:pt idx="5744">
                  <c:v>0.31618064580762939</c:v>
                </c:pt>
                <c:pt idx="5745">
                  <c:v>0.3012366941089083</c:v>
                </c:pt>
                <c:pt idx="5746">
                  <c:v>0.27784623112641904</c:v>
                </c:pt>
                <c:pt idx="5747">
                  <c:v>0.24107331584396455</c:v>
                </c:pt>
                <c:pt idx="5748">
                  <c:v>0.21041209275549472</c:v>
                </c:pt>
                <c:pt idx="5749">
                  <c:v>0.16424705182358029</c:v>
                </c:pt>
                <c:pt idx="5750">
                  <c:v>0.12745416709139748</c:v>
                </c:pt>
                <c:pt idx="5751">
                  <c:v>7.3257291630836024E-2</c:v>
                </c:pt>
                <c:pt idx="5752">
                  <c:v>3.021931803751585E-2</c:v>
                </c:pt>
                <c:pt idx="5753">
                  <c:v>-1.7970740589416858E-2</c:v>
                </c:pt>
                <c:pt idx="5754">
                  <c:v>-6.2349763867280417E-2</c:v>
                </c:pt>
                <c:pt idx="5755">
                  <c:v>-0.10611313860554726</c:v>
                </c:pt>
                <c:pt idx="5756">
                  <c:v>-0.14668208187853798</c:v>
                </c:pt>
                <c:pt idx="5757">
                  <c:v>-0.17997155584506627</c:v>
                </c:pt>
                <c:pt idx="5758">
                  <c:v>-0.21065427165484302</c:v>
                </c:pt>
                <c:pt idx="5759">
                  <c:v>-0.23460776534164149</c:v>
                </c:pt>
                <c:pt idx="5760">
                  <c:v>-0.25252023516688454</c:v>
                </c:pt>
                <c:pt idx="5761">
                  <c:v>-0.25944786635510036</c:v>
                </c:pt>
                <c:pt idx="5762">
                  <c:v>-0.26393192011318561</c:v>
                </c:pt>
                <c:pt idx="5763">
                  <c:v>-0.26781189115234755</c:v>
                </c:pt>
                <c:pt idx="5764">
                  <c:v>-0.24643573322350626</c:v>
                </c:pt>
                <c:pt idx="5765">
                  <c:v>-0.23314162178998482</c:v>
                </c:pt>
                <c:pt idx="5766">
                  <c:v>-0.20081628111997174</c:v>
                </c:pt>
                <c:pt idx="5767">
                  <c:v>-0.17706589694490998</c:v>
                </c:pt>
                <c:pt idx="5768">
                  <c:v>-0.13212312702901124</c:v>
                </c:pt>
                <c:pt idx="5769">
                  <c:v>-9.6799535278096566E-2</c:v>
                </c:pt>
                <c:pt idx="5770">
                  <c:v>-4.7418462894550248E-2</c:v>
                </c:pt>
                <c:pt idx="5771">
                  <c:v>-6.410603121796558E-3</c:v>
                </c:pt>
                <c:pt idx="5772">
                  <c:v>4.1333378957766363E-2</c:v>
                </c:pt>
                <c:pt idx="5773">
                  <c:v>8.5408175886143176E-2</c:v>
                </c:pt>
                <c:pt idx="5774">
                  <c:v>0.1331231205432635</c:v>
                </c:pt>
                <c:pt idx="5775">
                  <c:v>0.17805169347692493</c:v>
                </c:pt>
                <c:pt idx="5776">
                  <c:v>0.21624370585576058</c:v>
                </c:pt>
                <c:pt idx="5777">
                  <c:v>0.25768423307023863</c:v>
                </c:pt>
                <c:pt idx="5778">
                  <c:v>0.27784623112675044</c:v>
                </c:pt>
                <c:pt idx="5779">
                  <c:v>0.30835788714359275</c:v>
                </c:pt>
                <c:pt idx="5780">
                  <c:v>0.31921905161924846</c:v>
                </c:pt>
                <c:pt idx="5781">
                  <c:v>0.33985921596687141</c:v>
                </c:pt>
                <c:pt idx="5782">
                  <c:v>0.33601880767771797</c:v>
                </c:pt>
                <c:pt idx="5783">
                  <c:v>0.32884516967338223</c:v>
                </c:pt>
                <c:pt idx="5784">
                  <c:v>0.31761089016874533</c:v>
                </c:pt>
                <c:pt idx="5785">
                  <c:v>0.29907904740069641</c:v>
                </c:pt>
                <c:pt idx="5786">
                  <c:v>0.27784623112770696</c:v>
                </c:pt>
                <c:pt idx="5787">
                  <c:v>0.24107331584266337</c:v>
                </c:pt>
                <c:pt idx="5788">
                  <c:v>0.20856896336439593</c:v>
                </c:pt>
                <c:pt idx="5789">
                  <c:v>0.16257339546878916</c:v>
                </c:pt>
                <c:pt idx="5790">
                  <c:v>0.12944812974002534</c:v>
                </c:pt>
                <c:pt idx="5791">
                  <c:v>7.3257291629498913E-2</c:v>
                </c:pt>
                <c:pt idx="5792">
                  <c:v>3.0219318038855959E-2</c:v>
                </c:pt>
                <c:pt idx="5793">
                  <c:v>-1.797074058711997E-2</c:v>
                </c:pt>
                <c:pt idx="5794">
                  <c:v>-6.1785367483809438E-2</c:v>
                </c:pt>
                <c:pt idx="5795">
                  <c:v>-0.10811219024020768</c:v>
                </c:pt>
                <c:pt idx="5796">
                  <c:v>-0.14668208187721177</c:v>
                </c:pt>
                <c:pt idx="5797">
                  <c:v>-0.17706589694589964</c:v>
                </c:pt>
                <c:pt idx="5798">
                  <c:v>-0.20991714850250415</c:v>
                </c:pt>
                <c:pt idx="5799">
                  <c:v>-0.23656179296322291</c:v>
                </c:pt>
                <c:pt idx="5800">
                  <c:v>-0.25252023516558725</c:v>
                </c:pt>
                <c:pt idx="5801">
                  <c:v>-0.25944786635639516</c:v>
                </c:pt>
                <c:pt idx="5802">
                  <c:v>-0.2611430413725721</c:v>
                </c:pt>
                <c:pt idx="5803">
                  <c:v>-0.26435959010190929</c:v>
                </c:pt>
                <c:pt idx="5804">
                  <c:v>-0.24783603888638833</c:v>
                </c:pt>
                <c:pt idx="5805">
                  <c:v>-0.2324694619507241</c:v>
                </c:pt>
                <c:pt idx="5806">
                  <c:v>-0.20247789265923172</c:v>
                </c:pt>
                <c:pt idx="5807">
                  <c:v>-0.17793157498335851</c:v>
                </c:pt>
                <c:pt idx="5808">
                  <c:v>-0.13212312703128837</c:v>
                </c:pt>
                <c:pt idx="5809">
                  <c:v>-9.6799535279430998E-2</c:v>
                </c:pt>
                <c:pt idx="5810">
                  <c:v>-4.7418462893211034E-2</c:v>
                </c:pt>
                <c:pt idx="5811">
                  <c:v>-5.028325074025424E-3</c:v>
                </c:pt>
                <c:pt idx="5812">
                  <c:v>3.9826656752537229E-2</c:v>
                </c:pt>
                <c:pt idx="5813">
                  <c:v>8.9789494456787231E-2</c:v>
                </c:pt>
                <c:pt idx="5814">
                  <c:v>0.13312312054098671</c:v>
                </c:pt>
                <c:pt idx="5815">
                  <c:v>0.17879357725118153</c:v>
                </c:pt>
                <c:pt idx="5816">
                  <c:v>0.21495526847674312</c:v>
                </c:pt>
                <c:pt idx="5817">
                  <c:v>0.25901960580142747</c:v>
                </c:pt>
                <c:pt idx="5818">
                  <c:v>0.27645771014268805</c:v>
                </c:pt>
                <c:pt idx="5819">
                  <c:v>0.30608574720939036</c:v>
                </c:pt>
                <c:pt idx="5820">
                  <c:v>0.31921905161707137</c:v>
                </c:pt>
                <c:pt idx="5821">
                  <c:v>0.3398592159690319</c:v>
                </c:pt>
                <c:pt idx="5822">
                  <c:v>0.33601880767898074</c:v>
                </c:pt>
                <c:pt idx="5823">
                  <c:v>0.32884516967555172</c:v>
                </c:pt>
                <c:pt idx="5824">
                  <c:v>0.31761089017001659</c:v>
                </c:pt>
                <c:pt idx="5825">
                  <c:v>0.2976397654639959</c:v>
                </c:pt>
                <c:pt idx="5826">
                  <c:v>0.27784623112550016</c:v>
                </c:pt>
                <c:pt idx="5827">
                  <c:v>0.24107331584489289</c:v>
                </c:pt>
                <c:pt idx="5828">
                  <c:v>0.21237727325308836</c:v>
                </c:pt>
                <c:pt idx="5829">
                  <c:v>0.16424705182452384</c:v>
                </c:pt>
                <c:pt idx="5830">
                  <c:v>0.12926121784770606</c:v>
                </c:pt>
                <c:pt idx="5831">
                  <c:v>7.3257291628161789E-2</c:v>
                </c:pt>
                <c:pt idx="5832">
                  <c:v>3.0219318040196067E-2</c:v>
                </c:pt>
                <c:pt idx="5833">
                  <c:v>-1.9289980401671122E-2</c:v>
                </c:pt>
                <c:pt idx="5834">
                  <c:v>-5.9966623425974752E-2</c:v>
                </c:pt>
                <c:pt idx="5835">
                  <c:v>-0.10611313860459612</c:v>
                </c:pt>
                <c:pt idx="5836">
                  <c:v>-0.14668208187588555</c:v>
                </c:pt>
                <c:pt idx="5837">
                  <c:v>-0.1770658969436387</c:v>
                </c:pt>
                <c:pt idx="5838">
                  <c:v>-0.20844254460425155</c:v>
                </c:pt>
                <c:pt idx="5839">
                  <c:v>-0.23564596110848901</c:v>
                </c:pt>
                <c:pt idx="5840">
                  <c:v>-0.25252023516429001</c:v>
                </c:pt>
                <c:pt idx="5841">
                  <c:v>-0.2594478663541766</c:v>
                </c:pt>
                <c:pt idx="5842">
                  <c:v>-0.26393192011059929</c:v>
                </c:pt>
                <c:pt idx="5843">
                  <c:v>-0.26526842093793029</c:v>
                </c:pt>
                <c:pt idx="5844">
                  <c:v>-0.2464357332244333</c:v>
                </c:pt>
                <c:pt idx="5845">
                  <c:v>-0.23369148792936106</c:v>
                </c:pt>
                <c:pt idx="5846">
                  <c:v>-0.20247789266148139</c:v>
                </c:pt>
                <c:pt idx="5847">
                  <c:v>-0.17490110389472172</c:v>
                </c:pt>
                <c:pt idx="5848">
                  <c:v>-0.13361772086136137</c:v>
                </c:pt>
                <c:pt idx="5849">
                  <c:v>-9.6799535280765417E-2</c:v>
                </c:pt>
                <c:pt idx="5850">
                  <c:v>-4.4656793533319042E-2</c:v>
                </c:pt>
                <c:pt idx="5851">
                  <c:v>-6.4106031244779453E-3</c:v>
                </c:pt>
                <c:pt idx="5852">
                  <c:v>4.4283767850504578E-2</c:v>
                </c:pt>
                <c:pt idx="5853">
                  <c:v>8.9789494459075206E-2</c:v>
                </c:pt>
                <c:pt idx="5854">
                  <c:v>0.131130129007961</c:v>
                </c:pt>
                <c:pt idx="5855">
                  <c:v>0.18083323227436113</c:v>
                </c:pt>
                <c:pt idx="5856">
                  <c:v>0.21495526847449956</c:v>
                </c:pt>
                <c:pt idx="5857">
                  <c:v>0.25604469385629508</c:v>
                </c:pt>
                <c:pt idx="5858">
                  <c:v>0.27784623112583157</c:v>
                </c:pt>
                <c:pt idx="5859">
                  <c:v>0.30608574721157733</c:v>
                </c:pt>
                <c:pt idx="5860">
                  <c:v>0.31921905161834196</c:v>
                </c:pt>
                <c:pt idx="5861">
                  <c:v>0.33985921596777097</c:v>
                </c:pt>
                <c:pt idx="5862">
                  <c:v>0.33601880767681702</c:v>
                </c:pt>
                <c:pt idx="5863">
                  <c:v>0.33252158318558134</c:v>
                </c:pt>
                <c:pt idx="5864">
                  <c:v>0.31921905161708997</c:v>
                </c:pt>
                <c:pt idx="5865">
                  <c:v>0.29907904739813768</c:v>
                </c:pt>
                <c:pt idx="5866">
                  <c:v>0.27645771014493342</c:v>
                </c:pt>
                <c:pt idx="5867">
                  <c:v>0.24107331584359171</c:v>
                </c:pt>
                <c:pt idx="5868">
                  <c:v>0.21041209275587031</c:v>
                </c:pt>
                <c:pt idx="5869">
                  <c:v>0.16226340762034369</c:v>
                </c:pt>
                <c:pt idx="5870">
                  <c:v>0.1311301290063287</c:v>
                </c:pt>
                <c:pt idx="5871">
                  <c:v>7.3257291630452873E-2</c:v>
                </c:pt>
                <c:pt idx="5872">
                  <c:v>3.0219318037899859E-2</c:v>
                </c:pt>
                <c:pt idx="5873">
                  <c:v>-1.9289980399374292E-2</c:v>
                </c:pt>
                <c:pt idx="5874">
                  <c:v>-6.1785367484764146E-2</c:v>
                </c:pt>
                <c:pt idx="5875">
                  <c:v>-0.10455108062571793</c:v>
                </c:pt>
                <c:pt idx="5876">
                  <c:v>-0.14668208187815795</c:v>
                </c:pt>
                <c:pt idx="5877">
                  <c:v>-0.17706589694495822</c:v>
                </c:pt>
                <c:pt idx="5878">
                  <c:v>-0.21218955978118353</c:v>
                </c:pt>
                <c:pt idx="5879">
                  <c:v>-0.23460776534201494</c:v>
                </c:pt>
                <c:pt idx="5880">
                  <c:v>-0.25081756917879372</c:v>
                </c:pt>
                <c:pt idx="5881">
                  <c:v>-0.2594478663554714</c:v>
                </c:pt>
                <c:pt idx="5882">
                  <c:v>-0.26393192011281508</c:v>
                </c:pt>
                <c:pt idx="5883">
                  <c:v>-0.26138911052056674</c:v>
                </c:pt>
                <c:pt idx="5884">
                  <c:v>-0.24643573322313395</c:v>
                </c:pt>
                <c:pt idx="5885">
                  <c:v>-0.23314162179035844</c:v>
                </c:pt>
                <c:pt idx="5886">
                  <c:v>-0.20247789266016844</c:v>
                </c:pt>
                <c:pt idx="5887">
                  <c:v>-0.17793157498241724</c:v>
                </c:pt>
                <c:pt idx="5888">
                  <c:v>-0.13361772086363802</c:v>
                </c:pt>
                <c:pt idx="5889">
                  <c:v>-9.7612481146525223E-2</c:v>
                </c:pt>
                <c:pt idx="5890">
                  <c:v>-4.7418462894166499E-2</c:v>
                </c:pt>
                <c:pt idx="5891">
                  <c:v>-5.0283250730688992E-3</c:v>
                </c:pt>
                <c:pt idx="5892">
                  <c:v>4.5162533607188311E-2</c:v>
                </c:pt>
                <c:pt idx="5893">
                  <c:v>8.8537862683224555E-2</c:v>
                </c:pt>
                <c:pt idx="5894">
                  <c:v>0.13113012900568358</c:v>
                </c:pt>
                <c:pt idx="5895">
                  <c:v>0.18293388180261053</c:v>
                </c:pt>
                <c:pt idx="5896">
                  <c:v>0.21624370585613567</c:v>
                </c:pt>
                <c:pt idx="5897">
                  <c:v>0.25604469385851575</c:v>
                </c:pt>
                <c:pt idx="5898">
                  <c:v>0.27784623112711948</c:v>
                </c:pt>
                <c:pt idx="5899">
                  <c:v>0.30961279010157061</c:v>
                </c:pt>
                <c:pt idx="5900">
                  <c:v>0.32112383072050033</c:v>
                </c:pt>
                <c:pt idx="5901">
                  <c:v>0.33299559273536344</c:v>
                </c:pt>
                <c:pt idx="5902">
                  <c:v>0.33151742676809154</c:v>
                </c:pt>
                <c:pt idx="5903">
                  <c:v>0.3305061067556902</c:v>
                </c:pt>
                <c:pt idx="5904">
                  <c:v>0.32070727095058865</c:v>
                </c:pt>
                <c:pt idx="5905">
                  <c:v>0.30123669410726356</c:v>
                </c:pt>
                <c:pt idx="5906">
                  <c:v>0.27645771014272574</c:v>
                </c:pt>
                <c:pt idx="5907">
                  <c:v>0.24107331584229053</c:v>
                </c:pt>
                <c:pt idx="5908">
                  <c:v>0.21292982592125559</c:v>
                </c:pt>
                <c:pt idx="5909">
                  <c:v>0.16424705182187882</c:v>
                </c:pt>
                <c:pt idx="5910">
                  <c:v>0.12689327191320998</c:v>
                </c:pt>
                <c:pt idx="5911">
                  <c:v>7.6452724505046366E-2</c:v>
                </c:pt>
                <c:pt idx="5912">
                  <c:v>3.0219318039239967E-2</c:v>
                </c:pt>
                <c:pt idx="5913">
                  <c:v>-1.6211705901809779E-2</c:v>
                </c:pt>
                <c:pt idx="5914">
                  <c:v>-6.1785367487057014E-2</c:v>
                </c:pt>
                <c:pt idx="5915">
                  <c:v>-0.10730012776961985</c:v>
                </c:pt>
                <c:pt idx="5916">
                  <c:v>-0.1451280954537944</c:v>
                </c:pt>
                <c:pt idx="5917">
                  <c:v>-0.17706589694627775</c:v>
                </c:pt>
                <c:pt idx="5918">
                  <c:v>-0.21218955977987333</c:v>
                </c:pt>
                <c:pt idx="5919">
                  <c:v>-0.2365617929635962</c:v>
                </c:pt>
                <c:pt idx="5920">
                  <c:v>-0.25045261100387034</c:v>
                </c:pt>
                <c:pt idx="5921">
                  <c:v>-0.2594478663567662</c:v>
                </c:pt>
                <c:pt idx="5922">
                  <c:v>-0.26393192011152189</c:v>
                </c:pt>
                <c:pt idx="5923">
                  <c:v>-0.26435959010227977</c:v>
                </c:pt>
                <c:pt idx="5924">
                  <c:v>-0.24393826163297511</c:v>
                </c:pt>
                <c:pt idx="5925">
                  <c:v>-0.23149157676385582</c:v>
                </c:pt>
                <c:pt idx="5926">
                  <c:v>-0.19767610854891587</c:v>
                </c:pt>
                <c:pt idx="5927">
                  <c:v>-0.17793157498373657</c:v>
                </c:pt>
                <c:pt idx="5928">
                  <c:v>-0.13212312703090753</c:v>
                </c:pt>
                <c:pt idx="5929">
                  <c:v>-9.6799535279813373E-2</c:v>
                </c:pt>
                <c:pt idx="5930">
                  <c:v>-4.4656793534274625E-2</c:v>
                </c:pt>
                <c:pt idx="5931">
                  <c:v>-3.4575430502803909E-3</c:v>
                </c:pt>
                <c:pt idx="5932">
                  <c:v>4.4283767849548981E-2</c:v>
                </c:pt>
                <c:pt idx="5933">
                  <c:v>8.8412691783899933E-2</c:v>
                </c:pt>
                <c:pt idx="5934">
                  <c:v>0.1347420302717201</c:v>
                </c:pt>
                <c:pt idx="5935">
                  <c:v>0.18151294495242629</c:v>
                </c:pt>
                <c:pt idx="5936">
                  <c:v>0.21495526847711832</c:v>
                </c:pt>
                <c:pt idx="5937">
                  <c:v>0.25604469385721973</c:v>
                </c:pt>
                <c:pt idx="5938">
                  <c:v>0.27784623112491269</c:v>
                </c:pt>
                <c:pt idx="5939">
                  <c:v>0.30835788714195189</c:v>
                </c:pt>
                <c:pt idx="5940">
                  <c:v>0.32029064914547428</c:v>
                </c:pt>
                <c:pt idx="5941">
                  <c:v>0.33985921596867058</c:v>
                </c:pt>
                <c:pt idx="5942">
                  <c:v>0.33459814187353665</c:v>
                </c:pt>
                <c:pt idx="5943">
                  <c:v>0.3288451696751889</c:v>
                </c:pt>
                <c:pt idx="5944">
                  <c:v>0.3192190516196311</c:v>
                </c:pt>
                <c:pt idx="5945">
                  <c:v>0.30123669410945408</c:v>
                </c:pt>
                <c:pt idx="5946">
                  <c:v>0.2778462311258692</c:v>
                </c:pt>
                <c:pt idx="5947">
                  <c:v>0.24107331584452002</c:v>
                </c:pt>
                <c:pt idx="5948">
                  <c:v>0.21041209275493516</c:v>
                </c:pt>
                <c:pt idx="5949">
                  <c:v>0.1642470518241449</c:v>
                </c:pt>
                <c:pt idx="5950">
                  <c:v>0.13113012900538043</c:v>
                </c:pt>
                <c:pt idx="5951">
                  <c:v>7.5262359119141198E-2</c:v>
                </c:pt>
                <c:pt idx="5952">
                  <c:v>3.0219318036943759E-2</c:v>
                </c:pt>
                <c:pt idx="5953">
                  <c:v>-1.6211705903150322E-2</c:v>
                </c:pt>
                <c:pt idx="5954">
                  <c:v>-5.9903904528430155E-2</c:v>
                </c:pt>
                <c:pt idx="5955">
                  <c:v>-0.10455108062838467</c:v>
                </c:pt>
                <c:pt idx="5956">
                  <c:v>-0.14400900327500529</c:v>
                </c:pt>
                <c:pt idx="5957">
                  <c:v>-0.17706589694401681</c:v>
                </c:pt>
                <c:pt idx="5958">
                  <c:v>-0.21218955978211829</c:v>
                </c:pt>
                <c:pt idx="5959">
                  <c:v>-0.23564596110886238</c:v>
                </c:pt>
                <c:pt idx="5960">
                  <c:v>-0.24954005995252959</c:v>
                </c:pt>
                <c:pt idx="5961">
                  <c:v>-0.25944786635454758</c:v>
                </c:pt>
                <c:pt idx="5962">
                  <c:v>-0.2639319201102287</c:v>
                </c:pt>
                <c:pt idx="5963">
                  <c:v>-0.26278372752540435</c:v>
                </c:pt>
                <c:pt idx="5964">
                  <c:v>-0.24643573322406098</c:v>
                </c:pt>
                <c:pt idx="5965">
                  <c:v>-0.23149157676516011</c:v>
                </c:pt>
                <c:pt idx="5966">
                  <c:v>-0.19964665219232011</c:v>
                </c:pt>
                <c:pt idx="5967">
                  <c:v>-0.17490110389509997</c:v>
                </c:pt>
                <c:pt idx="5968">
                  <c:v>-0.1306282327559436</c:v>
                </c:pt>
                <c:pt idx="5969">
                  <c:v>-9.5486178842204852E-2</c:v>
                </c:pt>
                <c:pt idx="5970">
                  <c:v>-4.5974906871145742E-2</c:v>
                </c:pt>
                <c:pt idx="5971">
                  <c:v>-6.4106031212242173E-3</c:v>
                </c:pt>
                <c:pt idx="5972">
                  <c:v>4.2588909146885345E-2</c:v>
                </c:pt>
                <c:pt idx="5973">
                  <c:v>8.9789494458692581E-2</c:v>
                </c:pt>
                <c:pt idx="5974">
                  <c:v>0.1347420302730486</c:v>
                </c:pt>
                <c:pt idx="5975">
                  <c:v>0.17879357725306377</c:v>
                </c:pt>
                <c:pt idx="5976">
                  <c:v>0.21624370585520178</c:v>
                </c:pt>
                <c:pt idx="5977">
                  <c:v>0.26150693237614459</c:v>
                </c:pt>
                <c:pt idx="5978">
                  <c:v>0.2778462311262006</c:v>
                </c:pt>
                <c:pt idx="5979">
                  <c:v>0.3083578871441372</c:v>
                </c:pt>
                <c:pt idx="5980">
                  <c:v>0.32112383071959444</c:v>
                </c:pt>
                <c:pt idx="5981">
                  <c:v>0.3398592159674097</c:v>
                </c:pt>
                <c:pt idx="5982">
                  <c:v>0.3360188076771789</c:v>
                </c:pt>
                <c:pt idx="5983">
                  <c:v>0.33050610675659298</c:v>
                </c:pt>
                <c:pt idx="5984">
                  <c:v>0.3176108901682026</c:v>
                </c:pt>
                <c:pt idx="5985">
                  <c:v>0.30015806271915191</c:v>
                </c:pt>
                <c:pt idx="5986">
                  <c:v>0.27784623112715717</c:v>
                </c:pt>
                <c:pt idx="5987">
                  <c:v>0.24302414716676007</c:v>
                </c:pt>
                <c:pt idx="5988">
                  <c:v>0.21207027019210575</c:v>
                </c:pt>
                <c:pt idx="5989">
                  <c:v>0.16424705182282237</c:v>
                </c:pt>
                <c:pt idx="5990">
                  <c:v>0.13113012900670959</c:v>
                </c:pt>
                <c:pt idx="5991">
                  <c:v>7.3257291630069721E-2</c:v>
                </c:pt>
                <c:pt idx="5992">
                  <c:v>3.0219318038283868E-2</c:v>
                </c:pt>
                <c:pt idx="5993">
                  <c:v>-1.7970740590185101E-2</c:v>
                </c:pt>
                <c:pt idx="5994">
                  <c:v>-5.7018583582269383E-2</c:v>
                </c:pt>
                <c:pt idx="5995">
                  <c:v>-0.10348873361532954</c:v>
                </c:pt>
                <c:pt idx="5996">
                  <c:v>-0.14835998058927968</c:v>
                </c:pt>
                <c:pt idx="5997">
                  <c:v>-0.17706589694533634</c:v>
                </c:pt>
                <c:pt idx="5998">
                  <c:v>-0.20991714849950682</c:v>
                </c:pt>
                <c:pt idx="5999">
                  <c:v>-0.2356459611066298</c:v>
                </c:pt>
                <c:pt idx="6000">
                  <c:v>-0.24954005995123127</c:v>
                </c:pt>
                <c:pt idx="6001">
                  <c:v>-0.25944786635584244</c:v>
                </c:pt>
                <c:pt idx="6002">
                  <c:v>-0.26114304137312461</c:v>
                </c:pt>
                <c:pt idx="6003">
                  <c:v>-0.26278372752669793</c:v>
                </c:pt>
                <c:pt idx="6004">
                  <c:v>-0.2464357332227616</c:v>
                </c:pt>
                <c:pt idx="6005">
                  <c:v>-0.23314162179073203</c:v>
                </c:pt>
                <c:pt idx="6006">
                  <c:v>-0.19964665219100639</c:v>
                </c:pt>
                <c:pt idx="6007">
                  <c:v>-0.17564341447031631</c:v>
                </c:pt>
                <c:pt idx="6008">
                  <c:v>-0.1321231270282496</c:v>
                </c:pt>
                <c:pt idx="6009">
                  <c:v>-9.6799535278861329E-2</c:v>
                </c:pt>
                <c:pt idx="6010">
                  <c:v>-4.3903550855056164E-2</c:v>
                </c:pt>
                <c:pt idx="6011">
                  <c:v>-6.4106031225649104E-3</c:v>
                </c:pt>
                <c:pt idx="6012">
                  <c:v>4.2588909144590174E-2</c:v>
                </c:pt>
                <c:pt idx="6013">
                  <c:v>8.9789494457357275E-2</c:v>
                </c:pt>
                <c:pt idx="6014">
                  <c:v>0.13312312054041944</c:v>
                </c:pt>
                <c:pt idx="6015">
                  <c:v>0.17928810999359632</c:v>
                </c:pt>
                <c:pt idx="6016">
                  <c:v>0.21618236021220383</c:v>
                </c:pt>
                <c:pt idx="6017">
                  <c:v>0.2590196058019803</c:v>
                </c:pt>
                <c:pt idx="6018">
                  <c:v>0.27784623112748857</c:v>
                </c:pt>
                <c:pt idx="6019">
                  <c:v>0.30841765661655202</c:v>
                </c:pt>
                <c:pt idx="6020">
                  <c:v>0.31921905161652897</c:v>
                </c:pt>
                <c:pt idx="6021">
                  <c:v>0.33985921596614876</c:v>
                </c:pt>
                <c:pt idx="6022">
                  <c:v>0.33601880767844167</c:v>
                </c:pt>
                <c:pt idx="6023">
                  <c:v>0.33252158318738556</c:v>
                </c:pt>
                <c:pt idx="6024">
                  <c:v>0.3192190516187246</c:v>
                </c:pt>
                <c:pt idx="6025">
                  <c:v>0.29763976546454229</c:v>
                </c:pt>
                <c:pt idx="6026">
                  <c:v>0.27645771014309495</c:v>
                </c:pt>
                <c:pt idx="6027">
                  <c:v>0.24107331584544836</c:v>
                </c:pt>
                <c:pt idx="6028">
                  <c:v>0.2104120927575566</c:v>
                </c:pt>
                <c:pt idx="6029">
                  <c:v>0.1661061153834934</c:v>
                </c:pt>
                <c:pt idx="6030">
                  <c:v>0.1298219397197368</c:v>
                </c:pt>
                <c:pt idx="6031">
                  <c:v>7.4071886473817225E-2</c:v>
                </c:pt>
                <c:pt idx="6032">
                  <c:v>3.0219318039623976E-2</c:v>
                </c:pt>
                <c:pt idx="6033">
                  <c:v>-1.9792539238774089E-2</c:v>
                </c:pt>
                <c:pt idx="6034">
                  <c:v>-5.7018583584562903E-2</c:v>
                </c:pt>
                <c:pt idx="6035">
                  <c:v>-0.10086360793129735</c:v>
                </c:pt>
                <c:pt idx="6036">
                  <c:v>-0.14668208187645171</c:v>
                </c:pt>
                <c:pt idx="6037">
                  <c:v>-0.17706589694307537</c:v>
                </c:pt>
                <c:pt idx="6038">
                  <c:v>-0.20991714850175289</c:v>
                </c:pt>
                <c:pt idx="6039">
                  <c:v>-0.23656179296396948</c:v>
                </c:pt>
                <c:pt idx="6040">
                  <c:v>-0.25252023516484379</c:v>
                </c:pt>
                <c:pt idx="6041">
                  <c:v>-0.25944786635713724</c:v>
                </c:pt>
                <c:pt idx="6042">
                  <c:v>-0.26393192011115135</c:v>
                </c:pt>
                <c:pt idx="6043">
                  <c:v>-0.26278372752448143</c:v>
                </c:pt>
                <c:pt idx="6044">
                  <c:v>-0.24393826163260254</c:v>
                </c:pt>
                <c:pt idx="6045">
                  <c:v>-0.23527956971169869</c:v>
                </c:pt>
                <c:pt idx="6046">
                  <c:v>-0.20247789265847926</c:v>
                </c:pt>
                <c:pt idx="6047">
                  <c:v>-0.17490110389415819</c:v>
                </c:pt>
                <c:pt idx="6048">
                  <c:v>-0.13062823275689192</c:v>
                </c:pt>
                <c:pt idx="6049">
                  <c:v>-9.6799535280195761E-2</c:v>
                </c:pt>
                <c:pt idx="6050">
                  <c:v>-4.4656793533890821E-2</c:v>
                </c:pt>
                <c:pt idx="6051">
                  <c:v>-5.0283250747937816E-3</c:v>
                </c:pt>
                <c:pt idx="6052">
                  <c:v>4.5664669823840473E-2</c:v>
                </c:pt>
                <c:pt idx="6053">
                  <c:v>8.8412691783517253E-2</c:v>
                </c:pt>
                <c:pt idx="6054">
                  <c:v>0.13312312054174824</c:v>
                </c:pt>
                <c:pt idx="6055">
                  <c:v>0.18083323227492404</c:v>
                </c:pt>
                <c:pt idx="6056">
                  <c:v>0.21624370585426786</c:v>
                </c:pt>
                <c:pt idx="6057">
                  <c:v>0.25768423306820076</c:v>
                </c:pt>
                <c:pt idx="6058">
                  <c:v>0.27784623112528173</c:v>
                </c:pt>
                <c:pt idx="6059">
                  <c:v>0.30961279010338971</c:v>
                </c:pt>
                <c:pt idx="6060">
                  <c:v>0.31921905161779957</c:v>
                </c:pt>
                <c:pt idx="6061">
                  <c:v>0.33985921596830926</c:v>
                </c:pt>
                <c:pt idx="6062">
                  <c:v>0.33601880767627795</c:v>
                </c:pt>
                <c:pt idx="6063">
                  <c:v>0.33252158318612113</c:v>
                </c:pt>
                <c:pt idx="6064">
                  <c:v>0.32029064914458671</c:v>
                </c:pt>
                <c:pt idx="6065">
                  <c:v>0.30123669410908777</c:v>
                </c:pt>
                <c:pt idx="6066">
                  <c:v>0.2778462311262383</c:v>
                </c:pt>
                <c:pt idx="6067">
                  <c:v>0.23948754743569503</c:v>
                </c:pt>
                <c:pt idx="6068">
                  <c:v>0.21292982591938639</c:v>
                </c:pt>
                <c:pt idx="6069">
                  <c:v>0.16424705182376592</c:v>
                </c:pt>
                <c:pt idx="6070">
                  <c:v>0.12982193972106618</c:v>
                </c:pt>
                <c:pt idx="6071">
                  <c:v>7.3758586583582808E-2</c:v>
                </c:pt>
                <c:pt idx="6072">
                  <c:v>3.0219318037327768E-2</c:v>
                </c:pt>
                <c:pt idx="6073">
                  <c:v>-1.9289980398802045E-2</c:v>
                </c:pt>
                <c:pt idx="6074">
                  <c:v>-6.1848079172630778E-2</c:v>
                </c:pt>
                <c:pt idx="6075">
                  <c:v>-0.10730012776771782</c:v>
                </c:pt>
                <c:pt idx="6076">
                  <c:v>-0.14400900327462512</c:v>
                </c:pt>
                <c:pt idx="6077">
                  <c:v>-0.17997155584488117</c:v>
                </c:pt>
                <c:pt idx="6078">
                  <c:v>-0.21930638593921753</c:v>
                </c:pt>
                <c:pt idx="6079">
                  <c:v>-0.23460776534145858</c:v>
                </c:pt>
                <c:pt idx="6080">
                  <c:v>-0.24954005995215756</c:v>
                </c:pt>
                <c:pt idx="6081">
                  <c:v>-0.25944786635491862</c:v>
                </c:pt>
                <c:pt idx="6082">
                  <c:v>-0.26393192011336714</c:v>
                </c:pt>
                <c:pt idx="6083">
                  <c:v>-0.26278372752577506</c:v>
                </c:pt>
                <c:pt idx="6084">
                  <c:v>-0.24643573322368864</c:v>
                </c:pt>
                <c:pt idx="6085">
                  <c:v>-0.23149157676199472</c:v>
                </c:pt>
                <c:pt idx="6086">
                  <c:v>-0.19964665219194366</c:v>
                </c:pt>
                <c:pt idx="6087">
                  <c:v>-0.17490110389547825</c:v>
                </c:pt>
                <c:pt idx="6088">
                  <c:v>-0.13212312702919776</c:v>
                </c:pt>
                <c:pt idx="6089">
                  <c:v>-9.761248114595561E-2</c:v>
                </c:pt>
                <c:pt idx="6090">
                  <c:v>-4.7481223974419687E-2</c:v>
                </c:pt>
                <c:pt idx="6091">
                  <c:v>-3.4575430483673284E-3</c:v>
                </c:pt>
                <c:pt idx="6092">
                  <c:v>4.5664669825179791E-2</c:v>
                </c:pt>
                <c:pt idx="6093">
                  <c:v>8.7536456500052651E-2</c:v>
                </c:pt>
                <c:pt idx="6094">
                  <c:v>0.13474203027342929</c:v>
                </c:pt>
                <c:pt idx="6095">
                  <c:v>0.18293388179959663</c:v>
                </c:pt>
                <c:pt idx="6096">
                  <c:v>0.21495526847524998</c:v>
                </c:pt>
                <c:pt idx="6097">
                  <c:v>0.25768423307042043</c:v>
                </c:pt>
                <c:pt idx="6098">
                  <c:v>0.2778462311265697</c:v>
                </c:pt>
                <c:pt idx="6099">
                  <c:v>0.30961279010211484</c:v>
                </c:pt>
                <c:pt idx="6100">
                  <c:v>0.32112383071995831</c:v>
                </c:pt>
                <c:pt idx="6101">
                  <c:v>0.33985921596704838</c:v>
                </c:pt>
                <c:pt idx="6102">
                  <c:v>0.33459814187516213</c:v>
                </c:pt>
                <c:pt idx="6103">
                  <c:v>0.33252158318828762</c:v>
                </c:pt>
                <c:pt idx="6104">
                  <c:v>0.32029064914585681</c:v>
                </c:pt>
                <c:pt idx="6105">
                  <c:v>0.30015806271878542</c:v>
                </c:pt>
                <c:pt idx="6106">
                  <c:v>0.27784623112752621</c:v>
                </c:pt>
                <c:pt idx="6107">
                  <c:v>0.241073315842846</c:v>
                </c:pt>
                <c:pt idx="6108">
                  <c:v>0.21041209275662145</c:v>
                </c:pt>
                <c:pt idx="6109">
                  <c:v>0.1642470518224434</c:v>
                </c:pt>
                <c:pt idx="6110">
                  <c:v>0.12745416708893234</c:v>
                </c:pt>
                <c:pt idx="6111">
                  <c:v>7.6452724501989713E-2</c:v>
                </c:pt>
                <c:pt idx="6112">
                  <c:v>3.0219318038667876E-2</c:v>
                </c:pt>
                <c:pt idx="6113">
                  <c:v>-1.6211705901237501E-2</c:v>
                </c:pt>
                <c:pt idx="6114">
                  <c:v>-6.2161633947583603E-2</c:v>
                </c:pt>
                <c:pt idx="6115">
                  <c:v>-0.1061131386066933</c:v>
                </c:pt>
                <c:pt idx="6116">
                  <c:v>-0.14512809545076125</c:v>
                </c:pt>
                <c:pt idx="6117">
                  <c:v>-0.17706589694571445</c:v>
                </c:pt>
                <c:pt idx="6118">
                  <c:v>-0.21930638594145885</c:v>
                </c:pt>
                <c:pt idx="6119">
                  <c:v>-0.23283610837732016</c:v>
                </c:pt>
                <c:pt idx="6120">
                  <c:v>-0.25045261100442445</c:v>
                </c:pt>
                <c:pt idx="6121">
                  <c:v>-0.25944786635621342</c:v>
                </c:pt>
                <c:pt idx="6122">
                  <c:v>-0.26393192011207395</c:v>
                </c:pt>
                <c:pt idx="6123">
                  <c:v>-0.26526842093645614</c:v>
                </c:pt>
                <c:pt idx="6124">
                  <c:v>-0.24643573322238926</c:v>
                </c:pt>
                <c:pt idx="6125">
                  <c:v>-0.23149157676329901</c:v>
                </c:pt>
                <c:pt idx="6126">
                  <c:v>-0.19847673873185687</c:v>
                </c:pt>
                <c:pt idx="6127">
                  <c:v>-0.17793157498317336</c:v>
                </c:pt>
                <c:pt idx="6128">
                  <c:v>-0.13361772086287654</c:v>
                </c:pt>
                <c:pt idx="6129">
                  <c:v>-9.5486178843921882E-2</c:v>
                </c:pt>
                <c:pt idx="6130">
                  <c:v>-4.603767219566423E-2</c:v>
                </c:pt>
                <c:pt idx="6131">
                  <c:v>-5.0283250738372568E-3</c:v>
                </c:pt>
                <c:pt idx="6132">
                  <c:v>4.5162533607955899E-2</c:v>
                </c:pt>
                <c:pt idx="6133">
                  <c:v>8.9789494456974636E-2</c:v>
                </c:pt>
                <c:pt idx="6134">
                  <c:v>0.13474203027115297</c:v>
                </c:pt>
                <c:pt idx="6135">
                  <c:v>0.17928810999321837</c:v>
                </c:pt>
                <c:pt idx="6136">
                  <c:v>0.21624370585333397</c:v>
                </c:pt>
                <c:pt idx="6137">
                  <c:v>0.25604469385777301</c:v>
                </c:pt>
                <c:pt idx="6138">
                  <c:v>0.27784623112785761</c:v>
                </c:pt>
                <c:pt idx="6139">
                  <c:v>0.30961279010429921</c:v>
                </c:pt>
                <c:pt idx="6140">
                  <c:v>0.3202906491449321</c:v>
                </c:pt>
                <c:pt idx="6141">
                  <c:v>0.33985921596920887</c:v>
                </c:pt>
                <c:pt idx="6142">
                  <c:v>0.33566371273396928</c:v>
                </c:pt>
                <c:pt idx="6143">
                  <c:v>0.32884516967572941</c:v>
                </c:pt>
                <c:pt idx="6144">
                  <c:v>0.31761089016983818</c:v>
                </c:pt>
                <c:pt idx="6145">
                  <c:v>0.29931886169040617</c:v>
                </c:pt>
                <c:pt idx="6146">
                  <c:v>0.27645771014346415</c:v>
                </c:pt>
                <c:pt idx="6147">
                  <c:v>0.24107331584507549</c:v>
                </c:pt>
                <c:pt idx="6148">
                  <c:v>0.20850751292105557</c:v>
                </c:pt>
                <c:pt idx="6149">
                  <c:v>0.16170538915201865</c:v>
                </c:pt>
                <c:pt idx="6150">
                  <c:v>0.12944812973756084</c:v>
                </c:pt>
                <c:pt idx="6151">
                  <c:v>7.6452724504280242E-2</c:v>
                </c:pt>
                <c:pt idx="6152">
                  <c:v>3.0219318040007985E-2</c:v>
                </c:pt>
                <c:pt idx="6153">
                  <c:v>-1.6211705902578043E-2</c:v>
                </c:pt>
                <c:pt idx="6154">
                  <c:v>-6.1848079173585487E-2</c:v>
                </c:pt>
                <c:pt idx="6155">
                  <c:v>-0.10455108062781546</c:v>
                </c:pt>
                <c:pt idx="6156">
                  <c:v>-0.14668208187607168</c:v>
                </c:pt>
                <c:pt idx="6157">
                  <c:v>-0.17997155584751884</c:v>
                </c:pt>
                <c:pt idx="6158">
                  <c:v>-0.21930638594015078</c:v>
                </c:pt>
                <c:pt idx="6159">
                  <c:v>-0.23460776534406519</c:v>
                </c:pt>
                <c:pt idx="6160">
                  <c:v>-0.24954005994956094</c:v>
                </c:pt>
                <c:pt idx="6161">
                  <c:v>-0.25944786635750827</c:v>
                </c:pt>
                <c:pt idx="6162">
                  <c:v>-0.26205269917990653</c:v>
                </c:pt>
                <c:pt idx="6163">
                  <c:v>-0.26526842093774883</c:v>
                </c:pt>
                <c:pt idx="6164">
                  <c:v>-0.24893156938750333</c:v>
                </c:pt>
                <c:pt idx="6165">
                  <c:v>-0.22867885708117444</c:v>
                </c:pt>
                <c:pt idx="6166">
                  <c:v>-0.20081628111752925</c:v>
                </c:pt>
                <c:pt idx="6167">
                  <c:v>-0.17347806440185626</c:v>
                </c:pt>
                <c:pt idx="6168">
                  <c:v>-0.13062823275651103</c:v>
                </c:pt>
                <c:pt idx="6169">
                  <c:v>-9.4235208598988596E-2</c:v>
                </c:pt>
                <c:pt idx="6170">
                  <c:v>-4.7481223975375145E-2</c:v>
                </c:pt>
                <c:pt idx="6171">
                  <c:v>-5.0283250751779612E-3</c:v>
                </c:pt>
                <c:pt idx="6172">
                  <c:v>4.1333378960257502E-2</c:v>
                </c:pt>
                <c:pt idx="6173">
                  <c:v>8.9789494455639343E-2</c:v>
                </c:pt>
                <c:pt idx="6174">
                  <c:v>0.13312312054212899</c:v>
                </c:pt>
                <c:pt idx="6175">
                  <c:v>0.18083323227454617</c:v>
                </c:pt>
                <c:pt idx="6176">
                  <c:v>0.21624370585464298</c:v>
                </c:pt>
                <c:pt idx="6177">
                  <c:v>0.25768423306782956</c:v>
                </c:pt>
                <c:pt idx="6178">
                  <c:v>0.27784623112565082</c:v>
                </c:pt>
                <c:pt idx="6179">
                  <c:v>0.30835788714122098</c:v>
                </c:pt>
                <c:pt idx="6180">
                  <c:v>0.31921905161816366</c:v>
                </c:pt>
                <c:pt idx="6181">
                  <c:v>0.33985921596794794</c:v>
                </c:pt>
                <c:pt idx="6182">
                  <c:v>0.33601880767663983</c:v>
                </c:pt>
                <c:pt idx="6183">
                  <c:v>0.33050610675369962</c:v>
                </c:pt>
                <c:pt idx="6184">
                  <c:v>0.31921905161691166</c:v>
                </c:pt>
                <c:pt idx="6185">
                  <c:v>0.29931886168912691</c:v>
                </c:pt>
                <c:pt idx="6186">
                  <c:v>0.27784623112660733</c:v>
                </c:pt>
                <c:pt idx="6187">
                  <c:v>0.24302414716378637</c:v>
                </c:pt>
                <c:pt idx="6188">
                  <c:v>0.20850751291880879</c:v>
                </c:pt>
                <c:pt idx="6189">
                  <c:v>0.1626353911146155</c:v>
                </c:pt>
                <c:pt idx="6190">
                  <c:v>0.12982193972144709</c:v>
                </c:pt>
                <c:pt idx="6191">
                  <c:v>7.3257291630640542E-2</c:v>
                </c:pt>
                <c:pt idx="6192">
                  <c:v>3.0219318037711777E-2</c:v>
                </c:pt>
                <c:pt idx="6193">
                  <c:v>-1.797074058961284E-2</c:v>
                </c:pt>
                <c:pt idx="6194">
                  <c:v>-6.1848079172247335E-2</c:v>
                </c:pt>
                <c:pt idx="6195">
                  <c:v>-0.10348873361476026</c:v>
                </c:pt>
                <c:pt idx="6196">
                  <c:v>-0.14668208187834408</c:v>
                </c:pt>
                <c:pt idx="6197">
                  <c:v>-0.17706589694477304</c:v>
                </c:pt>
                <c:pt idx="6198">
                  <c:v>-0.21065427165465142</c:v>
                </c:pt>
                <c:pt idx="6199">
                  <c:v>-0.23564596110960909</c:v>
                </c:pt>
                <c:pt idx="6200">
                  <c:v>-0.25252023516669486</c:v>
                </c:pt>
                <c:pt idx="6201">
                  <c:v>-0.25944786635528966</c:v>
                </c:pt>
                <c:pt idx="6202">
                  <c:v>-0.26205269917861262</c:v>
                </c:pt>
                <c:pt idx="6203">
                  <c:v>-0.26278372752614571</c:v>
                </c:pt>
                <c:pt idx="6204">
                  <c:v>-0.2464357332233163</c:v>
                </c:pt>
                <c:pt idx="6205">
                  <c:v>-0.23314162179017545</c:v>
                </c:pt>
                <c:pt idx="6206">
                  <c:v>-0.20247789266035271</c:v>
                </c:pt>
                <c:pt idx="6207">
                  <c:v>-0.1749011038958565</c:v>
                </c:pt>
                <c:pt idx="6208">
                  <c:v>-0.13361772086382451</c:v>
                </c:pt>
                <c:pt idx="6209">
                  <c:v>-9.679953527829166E-2</c:v>
                </c:pt>
                <c:pt idx="6210">
                  <c:v>-4.6037672196619757E-2</c:v>
                </c:pt>
                <c:pt idx="6211">
                  <c:v>-7.1645679718002524E-3</c:v>
                </c:pt>
                <c:pt idx="6212">
                  <c:v>4.1333378957962214E-2</c:v>
                </c:pt>
                <c:pt idx="6213">
                  <c:v>8.8412691781799113E-2</c:v>
                </c:pt>
                <c:pt idx="6214">
                  <c:v>0.13312312054345779</c:v>
                </c:pt>
                <c:pt idx="6215">
                  <c:v>0.18083323227680556</c:v>
                </c:pt>
                <c:pt idx="6216">
                  <c:v>0.21489390496320526</c:v>
                </c:pt>
                <c:pt idx="6217">
                  <c:v>0.25768423307004923</c:v>
                </c:pt>
                <c:pt idx="6218">
                  <c:v>0.27784623112693874</c:v>
                </c:pt>
                <c:pt idx="6219">
                  <c:v>0.30835788714340628</c:v>
                </c:pt>
                <c:pt idx="6220">
                  <c:v>0.3176108901701839</c:v>
                </c:pt>
                <c:pt idx="6221">
                  <c:v>0.33985921596668706</c:v>
                </c:pt>
                <c:pt idx="6222">
                  <c:v>0.3360188076779026</c:v>
                </c:pt>
                <c:pt idx="6223">
                  <c:v>0.3325215831879253</c:v>
                </c:pt>
                <c:pt idx="6224">
                  <c:v>0.3192190516181822</c:v>
                </c:pt>
                <c:pt idx="6225">
                  <c:v>0.29907904740050933</c:v>
                </c:pt>
                <c:pt idx="6226">
                  <c:v>0.27645771014254489</c:v>
                </c:pt>
                <c:pt idx="6227">
                  <c:v>0.24302414716601475</c:v>
                </c:pt>
                <c:pt idx="6228">
                  <c:v>0.21035066711996186</c:v>
                </c:pt>
                <c:pt idx="6229">
                  <c:v>0.1647428594385805</c:v>
                </c:pt>
                <c:pt idx="6230">
                  <c:v>0.12926121784657096</c:v>
                </c:pt>
                <c:pt idx="6231">
                  <c:v>7.3257291629303417E-2</c:v>
                </c:pt>
                <c:pt idx="6232">
                  <c:v>3.0219318039051885E-2</c:v>
                </c:pt>
                <c:pt idx="6233">
                  <c:v>-1.7970740587315955E-2</c:v>
                </c:pt>
                <c:pt idx="6234">
                  <c:v>-5.8774924162848158E-2</c:v>
                </c:pt>
                <c:pt idx="6235">
                  <c:v>-0.10730012776943276</c:v>
                </c:pt>
                <c:pt idx="6236">
                  <c:v>-0.14512809545038113</c:v>
                </c:pt>
                <c:pt idx="6237">
                  <c:v>-0.17706589694609257</c:v>
                </c:pt>
                <c:pt idx="6238">
                  <c:v>-0.21065427165689712</c:v>
                </c:pt>
                <c:pt idx="6239">
                  <c:v>-0.23460776534313535</c:v>
                </c:pt>
                <c:pt idx="6240">
                  <c:v>-0.25045261100405253</c:v>
                </c:pt>
                <c:pt idx="6241">
                  <c:v>-0.25944786635658446</c:v>
                </c:pt>
                <c:pt idx="6242">
                  <c:v>-0.26393192011170341</c:v>
                </c:pt>
                <c:pt idx="6243">
                  <c:v>-0.2627837275239292</c:v>
                </c:pt>
                <c:pt idx="6244">
                  <c:v>-0.24643573322201692</c:v>
                </c:pt>
                <c:pt idx="6245">
                  <c:v>-0.23246946195091475</c:v>
                </c:pt>
                <c:pt idx="6246">
                  <c:v>-0.20247789265903976</c:v>
                </c:pt>
                <c:pt idx="6247">
                  <c:v>-0.17490110389359464</c:v>
                </c:pt>
                <c:pt idx="6248">
                  <c:v>-0.13361772086249579</c:v>
                </c:pt>
                <c:pt idx="6249">
                  <c:v>-9.7612481144051674E-2</c:v>
                </c:pt>
                <c:pt idx="6250">
                  <c:v>-4.396632203924896E-2</c:v>
                </c:pt>
                <c:pt idx="6251">
                  <c:v>-3.4575430500922233E-3</c:v>
                </c:pt>
                <c:pt idx="6252">
                  <c:v>4.5162533608339689E-2</c:v>
                </c:pt>
                <c:pt idx="6253">
                  <c:v>8.8537862682076529E-2</c:v>
                </c:pt>
                <c:pt idx="6254">
                  <c:v>0.13113012900682616</c:v>
                </c:pt>
                <c:pt idx="6255">
                  <c:v>0.18151294495261133</c:v>
                </c:pt>
                <c:pt idx="6256">
                  <c:v>0.21489390496451466</c:v>
                </c:pt>
                <c:pt idx="6257">
                  <c:v>0.25604469385740164</c:v>
                </c:pt>
                <c:pt idx="6258">
                  <c:v>0.27784623112473195</c:v>
                </c:pt>
                <c:pt idx="6259">
                  <c:v>0.30835788714213092</c:v>
                </c:pt>
                <c:pt idx="6260">
                  <c:v>0.31921905161725717</c:v>
                </c:pt>
                <c:pt idx="6261">
                  <c:v>0.33985921596884755</c:v>
                </c:pt>
                <c:pt idx="6262">
                  <c:v>0.33601880767916537</c:v>
                </c:pt>
                <c:pt idx="6263">
                  <c:v>0.33252158318666092</c:v>
                </c:pt>
                <c:pt idx="6264">
                  <c:v>0.32029064914404454</c:v>
                </c:pt>
                <c:pt idx="6265">
                  <c:v>0.30123669410616449</c:v>
                </c:pt>
                <c:pt idx="6266">
                  <c:v>0.27645771014383336</c:v>
                </c:pt>
                <c:pt idx="6267">
                  <c:v>0.24107331584470265</c:v>
                </c:pt>
                <c:pt idx="6268">
                  <c:v>0.21035066711771602</c:v>
                </c:pt>
                <c:pt idx="6269">
                  <c:v>0.16430903004754174</c:v>
                </c:pt>
                <c:pt idx="6270">
                  <c:v>0.12926121784790043</c:v>
                </c:pt>
                <c:pt idx="6271">
                  <c:v>7.5262359119328839E-2</c:v>
                </c:pt>
                <c:pt idx="6272">
                  <c:v>3.0219318040391994E-2</c:v>
                </c:pt>
                <c:pt idx="6273">
                  <c:v>-1.7154052500788341E-2</c:v>
                </c:pt>
                <c:pt idx="6274">
                  <c:v>-6.2161633945862028E-2</c:v>
                </c:pt>
                <c:pt idx="6275">
                  <c:v>-0.10611313860479103</c:v>
                </c:pt>
                <c:pt idx="6276">
                  <c:v>-0.14512809545265407</c:v>
                </c:pt>
                <c:pt idx="6277">
                  <c:v>-0.1770658969438316</c:v>
                </c:pt>
                <c:pt idx="6278">
                  <c:v>-0.21218955978230217</c:v>
                </c:pt>
                <c:pt idx="6279">
                  <c:v>-0.23320272171264594</c:v>
                </c:pt>
                <c:pt idx="6280">
                  <c:v>-0.2495400599491889</c:v>
                </c:pt>
                <c:pt idx="6281">
                  <c:v>-0.2594478663543659</c:v>
                </c:pt>
                <c:pt idx="6282">
                  <c:v>-0.26393192011041022</c:v>
                </c:pt>
                <c:pt idx="6283">
                  <c:v>-0.26278372752522278</c:v>
                </c:pt>
                <c:pt idx="6284">
                  <c:v>-0.24643573322424334</c:v>
                </c:pt>
                <c:pt idx="6285">
                  <c:v>-0.23039117632582823</c:v>
                </c:pt>
                <c:pt idx="6286">
                  <c:v>-0.20081628112071676</c:v>
                </c:pt>
                <c:pt idx="6287">
                  <c:v>-0.17564341446881118</c:v>
                </c:pt>
                <c:pt idx="6288">
                  <c:v>-0.13411585145258781</c:v>
                </c:pt>
                <c:pt idx="6289">
                  <c:v>-9.5486178842017544E-2</c:v>
                </c:pt>
                <c:pt idx="6290">
                  <c:v>-4.7481223974991396E-2</c:v>
                </c:pt>
                <c:pt idx="6291">
                  <c:v>-3.4575430477949789E-3</c:v>
                </c:pt>
                <c:pt idx="6292">
                  <c:v>4.5162533609679041E-2</c:v>
                </c:pt>
                <c:pt idx="6293">
                  <c:v>8.7536456500622806E-2</c:v>
                </c:pt>
                <c:pt idx="6294">
                  <c:v>0.13673404045759432</c:v>
                </c:pt>
                <c:pt idx="6295">
                  <c:v>0.18083323227416834</c:v>
                </c:pt>
                <c:pt idx="6296">
                  <c:v>0.21489390496227109</c:v>
                </c:pt>
                <c:pt idx="6297">
                  <c:v>0.2576842330674583</c:v>
                </c:pt>
                <c:pt idx="6298">
                  <c:v>0.27784623112601986</c:v>
                </c:pt>
                <c:pt idx="6299">
                  <c:v>0.30961279010265907</c:v>
                </c:pt>
                <c:pt idx="6300">
                  <c:v>0.32029064914656613</c:v>
                </c:pt>
                <c:pt idx="6301">
                  <c:v>0.33985921596758661</c:v>
                </c:pt>
                <c:pt idx="6302">
                  <c:v>0.33779356504872399</c:v>
                </c:pt>
                <c:pt idx="6303">
                  <c:v>0.33252158318539649</c:v>
                </c:pt>
                <c:pt idx="6304">
                  <c:v>0.32070727095295026</c:v>
                </c:pt>
                <c:pt idx="6305">
                  <c:v>0.30482934151050178</c:v>
                </c:pt>
                <c:pt idx="6306">
                  <c:v>0.27784623112697637</c:v>
                </c:pt>
                <c:pt idx="6307">
                  <c:v>0.2430241471634137</c:v>
                </c:pt>
                <c:pt idx="6308">
                  <c:v>0.21231587431581758</c:v>
                </c:pt>
                <c:pt idx="6309">
                  <c:v>0.16616807404180672</c:v>
                </c:pt>
                <c:pt idx="6310">
                  <c:v>0.12982193972182804</c:v>
                </c:pt>
                <c:pt idx="6311">
                  <c:v>7.6452724502560396E-2</c:v>
                </c:pt>
                <c:pt idx="6312">
                  <c:v>3.0219318038095785E-2</c:v>
                </c:pt>
                <c:pt idx="6313">
                  <c:v>-1.6211705900665223E-2</c:v>
                </c:pt>
                <c:pt idx="6314">
                  <c:v>-6.1848079171863884E-2</c:v>
                </c:pt>
                <c:pt idx="6315">
                  <c:v>-0.10448859291629808</c:v>
                </c:pt>
                <c:pt idx="6316">
                  <c:v>-0.14668208187796405</c:v>
                </c:pt>
                <c:pt idx="6317">
                  <c:v>-0.17706589694515115</c:v>
                </c:pt>
                <c:pt idx="6318">
                  <c:v>-0.21218955978099199</c:v>
                </c:pt>
                <c:pt idx="6319">
                  <c:v>-0.23320272171394971</c:v>
                </c:pt>
                <c:pt idx="6320">
                  <c:v>-0.25045261100497856</c:v>
                </c:pt>
                <c:pt idx="6321">
                  <c:v>-0.25944786635566069</c:v>
                </c:pt>
                <c:pt idx="6322">
                  <c:v>-0.26114304137330624</c:v>
                </c:pt>
                <c:pt idx="6323">
                  <c:v>-0.2652684209359043</c:v>
                </c:pt>
                <c:pt idx="6324">
                  <c:v>-0.24643573322294396</c:v>
                </c:pt>
                <c:pt idx="6325">
                  <c:v>-0.22867885707931204</c:v>
                </c:pt>
                <c:pt idx="6326">
                  <c:v>-0.20081628111940336</c:v>
                </c:pt>
                <c:pt idx="6327">
                  <c:v>-0.17564341447013107</c:v>
                </c:pt>
                <c:pt idx="6328">
                  <c:v>-0.13361772086344376</c:v>
                </c:pt>
                <c:pt idx="6329">
                  <c:v>-9.6486846566571971E-2</c:v>
                </c:pt>
                <c:pt idx="6330">
                  <c:v>-4.8924676590903833E-2</c:v>
                </c:pt>
                <c:pt idx="6331">
                  <c:v>-5.0283250732649117E-3</c:v>
                </c:pt>
                <c:pt idx="6332">
                  <c:v>4.3781600562564346E-2</c:v>
                </c:pt>
                <c:pt idx="6333">
                  <c:v>8.978949445754468E-2</c:v>
                </c:pt>
                <c:pt idx="6334">
                  <c:v>0.13312312054383854</c:v>
                </c:pt>
                <c:pt idx="6335">
                  <c:v>0.18083323227642772</c:v>
                </c:pt>
                <c:pt idx="6336">
                  <c:v>0.21618236021202011</c:v>
                </c:pt>
                <c:pt idx="6337">
                  <c:v>0.25768423306967803</c:v>
                </c:pt>
                <c:pt idx="6338">
                  <c:v>0.27784623112730777</c:v>
                </c:pt>
                <c:pt idx="6339">
                  <c:v>0.3083578871430408</c:v>
                </c:pt>
                <c:pt idx="6340">
                  <c:v>0.32029064914438993</c:v>
                </c:pt>
                <c:pt idx="6341">
                  <c:v>0.33985921596632573</c:v>
                </c:pt>
                <c:pt idx="6342">
                  <c:v>0.33601880767826442</c:v>
                </c:pt>
                <c:pt idx="6343">
                  <c:v>0.32884516967626998</c:v>
                </c:pt>
                <c:pt idx="6344">
                  <c:v>0.31761089016929545</c:v>
                </c:pt>
                <c:pt idx="6345">
                  <c:v>0.3048293415126897</c:v>
                </c:pt>
                <c:pt idx="6346">
                  <c:v>0.27784623112476958</c:v>
                </c:pt>
                <c:pt idx="6347">
                  <c:v>0.24107331584210029</c:v>
                </c:pt>
                <c:pt idx="6348">
                  <c:v>0.2099206644154864</c:v>
                </c:pt>
                <c:pt idx="6349">
                  <c:v>0.16232540647014679</c:v>
                </c:pt>
                <c:pt idx="6350">
                  <c:v>0.13113012900785218</c:v>
                </c:pt>
                <c:pt idx="6351">
                  <c:v>7.3257291628920265E-2</c:v>
                </c:pt>
                <c:pt idx="6352">
                  <c:v>3.0219318039435894E-2</c:v>
                </c:pt>
                <c:pt idx="6353">
                  <c:v>-1.7970740587700075E-2</c:v>
                </c:pt>
                <c:pt idx="6354">
                  <c:v>-5.8774924162464638E-2</c:v>
                </c:pt>
                <c:pt idx="6355">
                  <c:v>-0.10448859291763148</c:v>
                </c:pt>
                <c:pt idx="6356">
                  <c:v>-0.14668208187663784</c:v>
                </c:pt>
                <c:pt idx="6357">
                  <c:v>-0.17706589694647068</c:v>
                </c:pt>
                <c:pt idx="6358">
                  <c:v>-0.20991714850193688</c:v>
                </c:pt>
                <c:pt idx="6359">
                  <c:v>-0.23656179296378665</c:v>
                </c:pt>
                <c:pt idx="6360">
                  <c:v>-0.2504526110036806</c:v>
                </c:pt>
                <c:pt idx="6361">
                  <c:v>-0.25944786635695549</c:v>
                </c:pt>
                <c:pt idx="6362">
                  <c:v>-0.26114304137201205</c:v>
                </c:pt>
                <c:pt idx="6363">
                  <c:v>-0.26605588375741862</c:v>
                </c:pt>
                <c:pt idx="6364">
                  <c:v>-0.24893156938805766</c:v>
                </c:pt>
                <c:pt idx="6365">
                  <c:v>-0.2314915767640465</c:v>
                </c:pt>
                <c:pt idx="6366">
                  <c:v>-0.20247789265866353</c:v>
                </c:pt>
                <c:pt idx="6367">
                  <c:v>-0.17564341446786952</c:v>
                </c:pt>
                <c:pt idx="6368">
                  <c:v>-0.13361772086211507</c:v>
                </c:pt>
                <c:pt idx="6369">
                  <c:v>-9.4235208598418788E-2</c:v>
                </c:pt>
                <c:pt idx="6370">
                  <c:v>-4.7481223972312976E-2</c:v>
                </c:pt>
                <c:pt idx="6371">
                  <c:v>-3.4575430504764047E-3</c:v>
                </c:pt>
                <c:pt idx="6372">
                  <c:v>4.2588909145741677E-2</c:v>
                </c:pt>
                <c:pt idx="6373">
                  <c:v>9.072812534648253E-2</c:v>
                </c:pt>
                <c:pt idx="6374">
                  <c:v>0.13474203027191434</c:v>
                </c:pt>
                <c:pt idx="6375">
                  <c:v>0.18083323227510911</c:v>
                </c:pt>
                <c:pt idx="6376">
                  <c:v>0.21618236021332912</c:v>
                </c:pt>
                <c:pt idx="6377">
                  <c:v>0.25768423306838256</c:v>
                </c:pt>
                <c:pt idx="6378">
                  <c:v>0.27645771014324561</c:v>
                </c:pt>
                <c:pt idx="6379">
                  <c:v>0.30835788714176543</c:v>
                </c:pt>
                <c:pt idx="6380">
                  <c:v>0.31761089016836985</c:v>
                </c:pt>
                <c:pt idx="6381">
                  <c:v>0.33985921596848623</c:v>
                </c:pt>
                <c:pt idx="6382">
                  <c:v>0.33779356504782365</c:v>
                </c:pt>
                <c:pt idx="6383">
                  <c:v>0.3305061067542398</c:v>
                </c:pt>
                <c:pt idx="6384">
                  <c:v>0.3192190516198169</c:v>
                </c:pt>
                <c:pt idx="6385">
                  <c:v>0.29763976546344201</c:v>
                </c:pt>
                <c:pt idx="6386">
                  <c:v>0.2778462311260575</c:v>
                </c:pt>
                <c:pt idx="6387">
                  <c:v>0.24107331584432978</c:v>
                </c:pt>
                <c:pt idx="6388">
                  <c:v>0.21231587431843787</c:v>
                </c:pt>
                <c:pt idx="6389">
                  <c:v>0.16232540647241359</c:v>
                </c:pt>
                <c:pt idx="6390">
                  <c:v>0.12745416709102422</c:v>
                </c:pt>
                <c:pt idx="6391">
                  <c:v>7.3257291631211363E-2</c:v>
                </c:pt>
                <c:pt idx="6392">
                  <c:v>3.0219318037139686E-2</c:v>
                </c:pt>
                <c:pt idx="6393">
                  <c:v>-1.9289980398613911E-2</c:v>
                </c:pt>
                <c:pt idx="6394">
                  <c:v>-6.1848079172818586E-2</c:v>
                </c:pt>
                <c:pt idx="6395">
                  <c:v>-0.10342623892555237</c:v>
                </c:pt>
                <c:pt idx="6396">
                  <c:v>-0.14835998059041172</c:v>
                </c:pt>
                <c:pt idx="6397">
                  <c:v>-0.17706589694420971</c:v>
                </c:pt>
                <c:pt idx="6398">
                  <c:v>-0.21065427165521092</c:v>
                </c:pt>
                <c:pt idx="6399">
                  <c:v>-0.23656179296508931</c:v>
                </c:pt>
                <c:pt idx="6400">
                  <c:v>-0.25252023516372857</c:v>
                </c:pt>
                <c:pt idx="6401">
                  <c:v>-0.25944786635473693</c:v>
                </c:pt>
                <c:pt idx="6402">
                  <c:v>-0.26205269917916502</c:v>
                </c:pt>
                <c:pt idx="6403">
                  <c:v>-0.26278372752559348</c:v>
                </c:pt>
                <c:pt idx="6404">
                  <c:v>-0.246435733223871</c:v>
                </c:pt>
                <c:pt idx="6405">
                  <c:v>-0.23149157676535081</c:v>
                </c:pt>
                <c:pt idx="6406">
                  <c:v>-0.20247789266091321</c:v>
                </c:pt>
                <c:pt idx="6407">
                  <c:v>-0.17347806440261296</c:v>
                </c:pt>
                <c:pt idx="6408">
                  <c:v>-0.13361772086078635</c:v>
                </c:pt>
                <c:pt idx="6409">
                  <c:v>-9.7612481145768343E-2</c:v>
                </c:pt>
                <c:pt idx="6410">
                  <c:v>-4.4719562614845124E-2</c:v>
                </c:pt>
                <c:pt idx="6411">
                  <c:v>-5.0283250759463197E-3</c:v>
                </c:pt>
                <c:pt idx="6412">
                  <c:v>4.1333378961025215E-2</c:v>
                </c:pt>
                <c:pt idx="6413">
                  <c:v>8.7536456500240098E-2</c:v>
                </c:pt>
                <c:pt idx="6414">
                  <c:v>0.13312312054289052</c:v>
                </c:pt>
                <c:pt idx="6415">
                  <c:v>0.18151294495091508</c:v>
                </c:pt>
                <c:pt idx="6416">
                  <c:v>0.21618236021463813</c:v>
                </c:pt>
                <c:pt idx="6417">
                  <c:v>0.25604469385925094</c:v>
                </c:pt>
                <c:pt idx="6418">
                  <c:v>0.2778462311263889</c:v>
                </c:pt>
                <c:pt idx="6419">
                  <c:v>0.30835788714395074</c:v>
                </c:pt>
                <c:pt idx="6420">
                  <c:v>0.31761089016964117</c:v>
                </c:pt>
                <c:pt idx="6421">
                  <c:v>0.33985921596722535</c:v>
                </c:pt>
                <c:pt idx="6422">
                  <c:v>0.33779356504908559</c:v>
                </c:pt>
                <c:pt idx="6423">
                  <c:v>0.33252158318503416</c:v>
                </c:pt>
                <c:pt idx="6424">
                  <c:v>0.3192190516176398</c:v>
                </c:pt>
                <c:pt idx="6425">
                  <c:v>0.30015806271896489</c:v>
                </c:pt>
                <c:pt idx="6426">
                  <c:v>0.27645771014549103</c:v>
                </c:pt>
                <c:pt idx="6427">
                  <c:v>0.2410733158430286</c:v>
                </c:pt>
                <c:pt idx="6428">
                  <c:v>0.21035066711940234</c:v>
                </c:pt>
                <c:pt idx="6429">
                  <c:v>0.16430903004584027</c:v>
                </c:pt>
                <c:pt idx="6430">
                  <c:v>0.12689327191245561</c:v>
                </c:pt>
                <c:pt idx="6431">
                  <c:v>7.4071886471330797E-2</c:v>
                </c:pt>
                <c:pt idx="6432">
                  <c:v>3.0219318038479794E-2</c:v>
                </c:pt>
                <c:pt idx="6433">
                  <c:v>-2.1677089305540964E-2</c:v>
                </c:pt>
                <c:pt idx="6434">
                  <c:v>-5.9966623427688721E-2</c:v>
                </c:pt>
                <c:pt idx="6435">
                  <c:v>-0.10723765845364502</c:v>
                </c:pt>
                <c:pt idx="6436">
                  <c:v>-0.1451280954509474</c:v>
                </c:pt>
                <c:pt idx="6437">
                  <c:v>-0.17706589694552927</c:v>
                </c:pt>
                <c:pt idx="6438">
                  <c:v>-0.20991714849931517</c:v>
                </c:pt>
                <c:pt idx="6439">
                  <c:v>-0.23460776534257896</c:v>
                </c:pt>
                <c:pt idx="6440">
                  <c:v>-0.25057426768552504</c:v>
                </c:pt>
                <c:pt idx="6441">
                  <c:v>-0.25944786635603173</c:v>
                </c:pt>
                <c:pt idx="6442">
                  <c:v>-0.26393192011225547</c:v>
                </c:pt>
                <c:pt idx="6443">
                  <c:v>-0.26278372752688706</c:v>
                </c:pt>
                <c:pt idx="6444">
                  <c:v>-0.24643573322257162</c:v>
                </c:pt>
                <c:pt idx="6445">
                  <c:v>-0.23314162179092263</c:v>
                </c:pt>
                <c:pt idx="6446">
                  <c:v>-0.200816281119027</c:v>
                </c:pt>
                <c:pt idx="6447">
                  <c:v>-0.17564341447050927</c:v>
                </c:pt>
                <c:pt idx="6448">
                  <c:v>-0.13361772086306303</c:v>
                </c:pt>
                <c:pt idx="6449">
                  <c:v>-9.7612481147102664E-2</c:v>
                </c:pt>
                <c:pt idx="6450">
                  <c:v>-4.6037672195852197E-2</c:v>
                </c:pt>
                <c:pt idx="6451">
                  <c:v>-3.4575430495198739E-3</c:v>
                </c:pt>
                <c:pt idx="6452">
                  <c:v>4.4283767852423619E-2</c:v>
                </c:pt>
                <c:pt idx="6453">
                  <c:v>8.9789494457162056E-2</c:v>
                </c:pt>
                <c:pt idx="6454">
                  <c:v>0.1331231205406137</c:v>
                </c:pt>
                <c:pt idx="6455">
                  <c:v>0.18151294495317419</c:v>
                </c:pt>
                <c:pt idx="6456">
                  <c:v>0.21489390496395569</c:v>
                </c:pt>
                <c:pt idx="6457">
                  <c:v>0.25604469385795492</c:v>
                </c:pt>
                <c:pt idx="6458">
                  <c:v>0.27784623112767687</c:v>
                </c:pt>
                <c:pt idx="6459">
                  <c:v>0.30835788714267537</c:v>
                </c:pt>
                <c:pt idx="6460">
                  <c:v>0.31921905161671477</c:v>
                </c:pt>
                <c:pt idx="6461">
                  <c:v>0.33985921596938584</c:v>
                </c:pt>
                <c:pt idx="6462">
                  <c:v>0.33151742676863893</c:v>
                </c:pt>
                <c:pt idx="6463">
                  <c:v>0.33050610675514258</c:v>
                </c:pt>
                <c:pt idx="6464">
                  <c:v>0.3192190516189104</c:v>
                </c:pt>
                <c:pt idx="6465">
                  <c:v>0.30123669410671028</c:v>
                </c:pt>
                <c:pt idx="6466">
                  <c:v>0.27555184174755215</c:v>
                </c:pt>
                <c:pt idx="6467">
                  <c:v>0.23948754743680642</c:v>
                </c:pt>
                <c:pt idx="6468">
                  <c:v>0.21035066711715647</c:v>
                </c:pt>
                <c:pt idx="6469">
                  <c:v>0.1617673937600243</c:v>
                </c:pt>
                <c:pt idx="6470">
                  <c:v>0.12745416709007548</c:v>
                </c:pt>
                <c:pt idx="6471">
                  <c:v>7.5262359119899563E-2</c:v>
                </c:pt>
                <c:pt idx="6472">
                  <c:v>3.0219318039819903E-2</c:v>
                </c:pt>
                <c:pt idx="6473">
                  <c:v>-1.457827150463073E-2</c:v>
                </c:pt>
                <c:pt idx="6474">
                  <c:v>-6.2412473349495623E-2</c:v>
                </c:pt>
                <c:pt idx="6475">
                  <c:v>-0.10448859291801356</c:v>
                </c:pt>
                <c:pt idx="6476">
                  <c:v>-0.14835998058775995</c:v>
                </c:pt>
                <c:pt idx="6477">
                  <c:v>-0.1770658969432683</c:v>
                </c:pt>
                <c:pt idx="6478">
                  <c:v>-0.21930638594033436</c:v>
                </c:pt>
                <c:pt idx="6479">
                  <c:v>-0.23320272171562703</c:v>
                </c:pt>
                <c:pt idx="6480">
                  <c:v>-0.25264182432039767</c:v>
                </c:pt>
                <c:pt idx="6481">
                  <c:v>-0.25944786635732653</c:v>
                </c:pt>
                <c:pt idx="6482">
                  <c:v>-0.26544669182572278</c:v>
                </c:pt>
                <c:pt idx="6483">
                  <c:v>-0.26435959010283933</c:v>
                </c:pt>
                <c:pt idx="6484">
                  <c:v>-0.24795778017869027</c:v>
                </c:pt>
                <c:pt idx="6485">
                  <c:v>-0.23149157676442025</c:v>
                </c:pt>
                <c:pt idx="6486">
                  <c:v>-0.19964665218950059</c:v>
                </c:pt>
                <c:pt idx="6487">
                  <c:v>-0.17564341446824774</c:v>
                </c:pt>
                <c:pt idx="6488">
                  <c:v>-0.13361772086173432</c:v>
                </c:pt>
                <c:pt idx="6489">
                  <c:v>-9.6799535280390855E-2</c:v>
                </c:pt>
                <c:pt idx="6490">
                  <c:v>-4.8924676589180996E-2</c:v>
                </c:pt>
                <c:pt idx="6491">
                  <c:v>-3.4575430472226294E-3</c:v>
                </c:pt>
                <c:pt idx="6492">
                  <c:v>4.4283767850128615E-2</c:v>
                </c:pt>
                <c:pt idx="6493">
                  <c:v>8.7536456501192961E-2</c:v>
                </c:pt>
                <c:pt idx="6494">
                  <c:v>0.13474203027229503</c:v>
                </c:pt>
                <c:pt idx="6495">
                  <c:v>0.17879357725381206</c:v>
                </c:pt>
                <c:pt idx="6496">
                  <c:v>0.21777706881740375</c:v>
                </c:pt>
                <c:pt idx="6497">
                  <c:v>0.25768423306801136</c:v>
                </c:pt>
                <c:pt idx="6498">
                  <c:v>0.27645771014361487</c:v>
                </c:pt>
                <c:pt idx="6499">
                  <c:v>0.30835788714139994</c:v>
                </c:pt>
                <c:pt idx="6500">
                  <c:v>0.31921905161798531</c:v>
                </c:pt>
                <c:pt idx="6501">
                  <c:v>0.33985921596812491</c:v>
                </c:pt>
                <c:pt idx="6502">
                  <c:v>0.33601880767646258</c:v>
                </c:pt>
                <c:pt idx="6503">
                  <c:v>0.3305061067538772</c:v>
                </c:pt>
                <c:pt idx="6504">
                  <c:v>0.31761089016748145</c:v>
                </c:pt>
                <c:pt idx="6505">
                  <c:v>0.30015806271987733</c:v>
                </c:pt>
                <c:pt idx="6506">
                  <c:v>0.27784623112642659</c:v>
                </c:pt>
                <c:pt idx="6507">
                  <c:v>0.24107331584395694</c:v>
                </c:pt>
                <c:pt idx="6508">
                  <c:v>0.2103506671184672</c:v>
                </c:pt>
                <c:pt idx="6509">
                  <c:v>0.16176739375870125</c:v>
                </c:pt>
                <c:pt idx="6510">
                  <c:v>0.12745416709140528</c:v>
                </c:pt>
                <c:pt idx="6511">
                  <c:v>7.4071886472284701E-2</c:v>
                </c:pt>
                <c:pt idx="6512">
                  <c:v>3.0219318037523694E-2</c:v>
                </c:pt>
                <c:pt idx="6513">
                  <c:v>-2.0169455091904265E-2</c:v>
                </c:pt>
                <c:pt idx="6514">
                  <c:v>-6.1848079172435143E-2</c:v>
                </c:pt>
                <c:pt idx="6515">
                  <c:v>-0.10605066128872141</c:v>
                </c:pt>
                <c:pt idx="6516">
                  <c:v>-0.14668208187853021</c:v>
                </c:pt>
                <c:pt idx="6517">
                  <c:v>-0.17997155584507399</c:v>
                </c:pt>
                <c:pt idx="6518">
                  <c:v>-0.2121895597815513</c:v>
                </c:pt>
                <c:pt idx="6519">
                  <c:v>-0.23460776534164912</c:v>
                </c:pt>
                <c:pt idx="6520">
                  <c:v>-0.24795778017963593</c:v>
                </c:pt>
                <c:pt idx="6521">
                  <c:v>-0.25944786635510791</c:v>
                </c:pt>
                <c:pt idx="6522">
                  <c:v>-0.26393192011317806</c:v>
                </c:pt>
                <c:pt idx="6523">
                  <c:v>-0.26526842093886011</c:v>
                </c:pt>
                <c:pt idx="6524">
                  <c:v>-0.24905327537009081</c:v>
                </c:pt>
                <c:pt idx="6525">
                  <c:v>-0.23246946195296606</c:v>
                </c:pt>
                <c:pt idx="6526">
                  <c:v>-0.19964665219175159</c:v>
                </c:pt>
                <c:pt idx="6527">
                  <c:v>-0.1774369186362649</c:v>
                </c:pt>
                <c:pt idx="6528">
                  <c:v>-0.13212312702900347</c:v>
                </c:pt>
                <c:pt idx="6529">
                  <c:v>-9.761248114615069E-2</c:v>
                </c:pt>
                <c:pt idx="6530">
                  <c:v>-4.7481223974223892E-2</c:v>
                </c:pt>
                <c:pt idx="6531">
                  <c:v>-7.1645679752499738E-3</c:v>
                </c:pt>
                <c:pt idx="6532">
                  <c:v>4.2588909147465021E-2</c:v>
                </c:pt>
                <c:pt idx="6533">
                  <c:v>9.0728125348387714E-2</c:v>
                </c:pt>
                <c:pt idx="6534">
                  <c:v>0.13474203027362353</c:v>
                </c:pt>
                <c:pt idx="6535">
                  <c:v>0.17879357725249292</c:v>
                </c:pt>
                <c:pt idx="6536">
                  <c:v>0.21618236021501325</c:v>
                </c:pt>
                <c:pt idx="6537">
                  <c:v>0.25901960579920102</c:v>
                </c:pt>
                <c:pt idx="6538">
                  <c:v>0.27784623112675799</c:v>
                </c:pt>
                <c:pt idx="6539">
                  <c:v>0.30835788714358525</c:v>
                </c:pt>
                <c:pt idx="6540">
                  <c:v>0.32029064914384769</c:v>
                </c:pt>
                <c:pt idx="6541">
                  <c:v>0.33985921596686403</c:v>
                </c:pt>
                <c:pt idx="6542">
                  <c:v>0.33601880767772535</c:v>
                </c:pt>
                <c:pt idx="6543">
                  <c:v>0.33050610675604536</c:v>
                </c:pt>
                <c:pt idx="6544">
                  <c:v>0.31618064580890881</c:v>
                </c:pt>
                <c:pt idx="6545">
                  <c:v>0.29907904740068891</c:v>
                </c:pt>
                <c:pt idx="6546">
                  <c:v>0.27645771014586024</c:v>
                </c:pt>
                <c:pt idx="6547">
                  <c:v>0.24107331584265576</c:v>
                </c:pt>
                <c:pt idx="6548">
                  <c:v>0.20992066441492679</c:v>
                </c:pt>
                <c:pt idx="6549">
                  <c:v>0.16430903004546132</c:v>
                </c:pt>
                <c:pt idx="6550">
                  <c:v>0.12944812974003314</c:v>
                </c:pt>
                <c:pt idx="6551">
                  <c:v>7.3257291629491086E-2</c:v>
                </c:pt>
                <c:pt idx="6552">
                  <c:v>3.0219318038863803E-2</c:v>
                </c:pt>
                <c:pt idx="6553">
                  <c:v>-1.4578271503674295E-2</c:v>
                </c:pt>
                <c:pt idx="6554">
                  <c:v>-5.996662342730523E-2</c:v>
                </c:pt>
                <c:pt idx="6555">
                  <c:v>-0.10342623892726803</c:v>
                </c:pt>
                <c:pt idx="6556">
                  <c:v>-0.146682081877204</c:v>
                </c:pt>
                <c:pt idx="6557">
                  <c:v>-0.17706589694590735</c:v>
                </c:pt>
                <c:pt idx="6558">
                  <c:v>-0.21065427165708106</c:v>
                </c:pt>
                <c:pt idx="6559">
                  <c:v>-0.23564596110719366</c:v>
                </c:pt>
                <c:pt idx="6560">
                  <c:v>-0.25410058243438954</c:v>
                </c:pt>
                <c:pt idx="6561">
                  <c:v>-0.25944786635640277</c:v>
                </c:pt>
                <c:pt idx="6562">
                  <c:v>-0.25986913092076686</c:v>
                </c:pt>
                <c:pt idx="6563">
                  <c:v>-0.26526842093664516</c:v>
                </c:pt>
                <c:pt idx="6564">
                  <c:v>-0.24655751940655529</c:v>
                </c:pt>
                <c:pt idx="6565">
                  <c:v>-0.23314162179129624</c:v>
                </c:pt>
                <c:pt idx="6566">
                  <c:v>-0.20081628111865063</c:v>
                </c:pt>
                <c:pt idx="6567">
                  <c:v>-0.17347806440072891</c:v>
                </c:pt>
                <c:pt idx="6568">
                  <c:v>-0.13212312703128057</c:v>
                </c:pt>
                <c:pt idx="6569">
                  <c:v>-9.6799535279438811E-2</c:v>
                </c:pt>
                <c:pt idx="6570">
                  <c:v>-4.4719562616756282E-2</c:v>
                </c:pt>
                <c:pt idx="6571">
                  <c:v>-3.4575430499040553E-3</c:v>
                </c:pt>
                <c:pt idx="6572">
                  <c:v>4.3781600559697494E-2</c:v>
                </c:pt>
                <c:pt idx="6573">
                  <c:v>9.2354894164268994E-2</c:v>
                </c:pt>
                <c:pt idx="6574">
                  <c:v>0.13474203027134721</c:v>
                </c:pt>
                <c:pt idx="6575">
                  <c:v>0.17879357725117381</c:v>
                </c:pt>
                <c:pt idx="6576">
                  <c:v>0.21777706881647016</c:v>
                </c:pt>
                <c:pt idx="6577">
                  <c:v>0.25768423306893556</c:v>
                </c:pt>
                <c:pt idx="6578">
                  <c:v>0.27784623112804591</c:v>
                </c:pt>
                <c:pt idx="6579">
                  <c:v>0.30835788714230988</c:v>
                </c:pt>
                <c:pt idx="6580">
                  <c:v>0.32029064914511779</c:v>
                </c:pt>
                <c:pt idx="6581">
                  <c:v>0.33985921596902452</c:v>
                </c:pt>
                <c:pt idx="6582">
                  <c:v>0.33779356504728492</c:v>
                </c:pt>
                <c:pt idx="6583">
                  <c:v>0.33252158318683833</c:v>
                </c:pt>
                <c:pt idx="6584">
                  <c:v>0.32070727095150209</c:v>
                </c:pt>
                <c:pt idx="6585">
                  <c:v>0.29931886169021915</c:v>
                </c:pt>
                <c:pt idx="6586">
                  <c:v>0.2764577101436525</c:v>
                </c:pt>
                <c:pt idx="6587">
                  <c:v>0.23948754743643341</c:v>
                </c:pt>
                <c:pt idx="6588">
                  <c:v>0.21200886706668692</c:v>
                </c:pt>
                <c:pt idx="6589">
                  <c:v>0.16430903004772734</c:v>
                </c:pt>
                <c:pt idx="6590">
                  <c:v>0.12745416709045654</c:v>
                </c:pt>
                <c:pt idx="6591">
                  <c:v>7.3257291628153962E-2</c:v>
                </c:pt>
                <c:pt idx="6592">
                  <c:v>3.0219318040203912E-2</c:v>
                </c:pt>
                <c:pt idx="6593">
                  <c:v>-1.7970740588468318E-2</c:v>
                </c:pt>
                <c:pt idx="6594">
                  <c:v>-5.9966623425966918E-2</c:v>
                </c:pt>
                <c:pt idx="6595">
                  <c:v>-0.10448859291839563</c:v>
                </c:pt>
                <c:pt idx="6596">
                  <c:v>-0.14835998058738004</c:v>
                </c:pt>
                <c:pt idx="6597">
                  <c:v>-0.17706589694364641</c:v>
                </c:pt>
                <c:pt idx="6598">
                  <c:v>-0.20991714850118562</c:v>
                </c:pt>
                <c:pt idx="6599">
                  <c:v>-0.23460776534425573</c:v>
                </c:pt>
                <c:pt idx="6600">
                  <c:v>-0.25264182432002597</c:v>
                </c:pt>
                <c:pt idx="6601">
                  <c:v>-0.25944786635769757</c:v>
                </c:pt>
                <c:pt idx="6602">
                  <c:v>-0.26205269917971735</c:v>
                </c:pt>
                <c:pt idx="6603">
                  <c:v>-0.25981192976457945</c:v>
                </c:pt>
                <c:pt idx="6604">
                  <c:v>-0.24406012720530823</c:v>
                </c:pt>
                <c:pt idx="6605">
                  <c:v>-0.23246946195203572</c:v>
                </c:pt>
                <c:pt idx="6606">
                  <c:v>-0.20081628111733724</c:v>
                </c:pt>
                <c:pt idx="6607">
                  <c:v>-0.1734780644020493</c:v>
                </c:pt>
                <c:pt idx="6608">
                  <c:v>-0.1321231270299516</c:v>
                </c:pt>
                <c:pt idx="6609">
                  <c:v>-9.679953528077323E-2</c:v>
                </c:pt>
                <c:pt idx="6610">
                  <c:v>-4.3966322038097527E-2</c:v>
                </c:pt>
                <c:pt idx="6611">
                  <c:v>-3.4575430476068113E-3</c:v>
                </c:pt>
                <c:pt idx="6612">
                  <c:v>4.4283767850512419E-2</c:v>
                </c:pt>
                <c:pt idx="6613">
                  <c:v>8.8412691782939326E-2</c:v>
                </c:pt>
                <c:pt idx="6614">
                  <c:v>0.13312312054232325</c:v>
                </c:pt>
                <c:pt idx="6615">
                  <c:v>0.18083323227435341</c:v>
                </c:pt>
                <c:pt idx="6616">
                  <c:v>0.21618236021407933</c:v>
                </c:pt>
                <c:pt idx="6617">
                  <c:v>0.25768423306764016</c:v>
                </c:pt>
                <c:pt idx="6618">
                  <c:v>0.27784623112583912</c:v>
                </c:pt>
                <c:pt idx="6619">
                  <c:v>0.30961279010283799</c:v>
                </c:pt>
                <c:pt idx="6620">
                  <c:v>0.32112383071923806</c:v>
                </c:pt>
                <c:pt idx="6621">
                  <c:v>0.33985921596776358</c:v>
                </c:pt>
                <c:pt idx="6622">
                  <c:v>0.33601880767682446</c:v>
                </c:pt>
                <c:pt idx="6623">
                  <c:v>0.33465396280492243</c:v>
                </c:pt>
                <c:pt idx="6624">
                  <c:v>0.32249208929763046</c:v>
                </c:pt>
                <c:pt idx="6625">
                  <c:v>0.29907904739813018</c:v>
                </c:pt>
                <c:pt idx="6626">
                  <c:v>0.27784623112679563</c:v>
                </c:pt>
                <c:pt idx="6627">
                  <c:v>0.24107331584358407</c:v>
                </c:pt>
                <c:pt idx="6628">
                  <c:v>0.2123158743156337</c:v>
                </c:pt>
                <c:pt idx="6629">
                  <c:v>0.16430903004640485</c:v>
                </c:pt>
                <c:pt idx="6630">
                  <c:v>0.12926121784543584</c:v>
                </c:pt>
                <c:pt idx="6631">
                  <c:v>7.645272450274801E-2</c:v>
                </c:pt>
                <c:pt idx="6632">
                  <c:v>3.0219318037907703E-2</c:v>
                </c:pt>
                <c:pt idx="6633">
                  <c:v>-1.7970740589808826E-2</c:v>
                </c:pt>
                <c:pt idx="6634">
                  <c:v>-6.1848079172051693E-2</c:v>
                </c:pt>
                <c:pt idx="6635">
                  <c:v>-0.10723765845307598</c:v>
                </c:pt>
                <c:pt idx="6636">
                  <c:v>-0.14114826754991358</c:v>
                </c:pt>
                <c:pt idx="6637">
                  <c:v>-0.17706589694496594</c:v>
                </c:pt>
                <c:pt idx="6638">
                  <c:v>-0.2106542716544598</c:v>
                </c:pt>
                <c:pt idx="6639">
                  <c:v>-0.23320272171376671</c:v>
                </c:pt>
                <c:pt idx="6640">
                  <c:v>-0.24966174624810014</c:v>
                </c:pt>
                <c:pt idx="6641">
                  <c:v>-0.25944786635547895</c:v>
                </c:pt>
                <c:pt idx="6642">
                  <c:v>-0.2620526991784235</c:v>
                </c:pt>
                <c:pt idx="6643">
                  <c:v>-0.26278372752633483</c:v>
                </c:pt>
                <c:pt idx="6644">
                  <c:v>-0.244060127207536</c:v>
                </c:pt>
                <c:pt idx="6645">
                  <c:v>-0.23149157676255916</c:v>
                </c:pt>
                <c:pt idx="6646">
                  <c:v>-0.19767610854665624</c:v>
                </c:pt>
                <c:pt idx="6647">
                  <c:v>-0.17564341446994583</c:v>
                </c:pt>
                <c:pt idx="6648">
                  <c:v>-0.13062823275498747</c:v>
                </c:pt>
                <c:pt idx="6649">
                  <c:v>-9.5486178843164835E-2</c:v>
                </c:pt>
                <c:pt idx="6650">
                  <c:v>-4.3966322036758099E-2</c:v>
                </c:pt>
                <c:pt idx="6651">
                  <c:v>-3.457543048947524E-3</c:v>
                </c:pt>
                <c:pt idx="6652">
                  <c:v>4.5664669822125199E-2</c:v>
                </c:pt>
                <c:pt idx="6653">
                  <c:v>9.0728125348005118E-2</c:v>
                </c:pt>
                <c:pt idx="6654">
                  <c:v>0.13673404045873605</c:v>
                </c:pt>
                <c:pt idx="6655">
                  <c:v>0.18293388180260281</c:v>
                </c:pt>
                <c:pt idx="6656">
                  <c:v>0.2161823602118364</c:v>
                </c:pt>
                <c:pt idx="6657">
                  <c:v>0.25768423306985982</c:v>
                </c:pt>
                <c:pt idx="6658">
                  <c:v>0.27784623112712703</c:v>
                </c:pt>
                <c:pt idx="6659">
                  <c:v>0.30961279010156317</c:v>
                </c:pt>
                <c:pt idx="6660">
                  <c:v>0.32112383072050776</c:v>
                </c:pt>
                <c:pt idx="6661">
                  <c:v>0.3398592159665027</c:v>
                </c:pt>
                <c:pt idx="6662">
                  <c:v>0.33459814187570891</c:v>
                </c:pt>
                <c:pt idx="6663">
                  <c:v>0.33252158318774044</c:v>
                </c:pt>
                <c:pt idx="6664">
                  <c:v>0.32029064914640648</c:v>
                </c:pt>
                <c:pt idx="6665">
                  <c:v>0.30015806271823198</c:v>
                </c:pt>
                <c:pt idx="6666">
                  <c:v>0.27784623112808354</c:v>
                </c:pt>
                <c:pt idx="6667">
                  <c:v>0.2430241471658246</c:v>
                </c:pt>
                <c:pt idx="6668">
                  <c:v>0.21286843453710369</c:v>
                </c:pt>
                <c:pt idx="6669">
                  <c:v>0.1643090300486709</c:v>
                </c:pt>
                <c:pt idx="6670">
                  <c:v>0.1274541670895078</c:v>
                </c:pt>
                <c:pt idx="6671">
                  <c:v>7.5262359116842634E-2</c:v>
                </c:pt>
                <c:pt idx="6672">
                  <c:v>3.0219318039247812E-2</c:v>
                </c:pt>
                <c:pt idx="6673">
                  <c:v>-1.7970740587511937E-2</c:v>
                </c:pt>
                <c:pt idx="6674">
                  <c:v>-6.1848079174344553E-2</c:v>
                </c:pt>
                <c:pt idx="6675">
                  <c:v>-0.10804972645146534</c:v>
                </c:pt>
                <c:pt idx="6676">
                  <c:v>-0.14264097394186107</c:v>
                </c:pt>
                <c:pt idx="6677">
                  <c:v>-0.17706589694628547</c:v>
                </c:pt>
                <c:pt idx="6678">
                  <c:v>-0.21218955977986567</c:v>
                </c:pt>
                <c:pt idx="6679">
                  <c:v>-0.23564596110756703</c:v>
                </c:pt>
                <c:pt idx="6680">
                  <c:v>-0.24905327537066413</c:v>
                </c:pt>
                <c:pt idx="6681">
                  <c:v>-0.2594478663567738</c:v>
                </c:pt>
                <c:pt idx="6682">
                  <c:v>-0.26393192011151434</c:v>
                </c:pt>
                <c:pt idx="6683">
                  <c:v>-0.26526842093701558</c:v>
                </c:pt>
                <c:pt idx="6684">
                  <c:v>-0.24655751940618295</c:v>
                </c:pt>
                <c:pt idx="6685">
                  <c:v>-0.23014660282451843</c:v>
                </c:pt>
                <c:pt idx="6686">
                  <c:v>-0.19816881968822592</c:v>
                </c:pt>
                <c:pt idx="6687">
                  <c:v>-0.17706589694303487</c:v>
                </c:pt>
                <c:pt idx="6688">
                  <c:v>-0.13212312703089976</c:v>
                </c:pt>
                <c:pt idx="6689">
                  <c:v>-9.7612481144246754E-2</c:v>
                </c:pt>
                <c:pt idx="6690">
                  <c:v>-4.4719562616372485E-2</c:v>
                </c:pt>
                <c:pt idx="6691">
                  <c:v>-3.4575430502882371E-3</c:v>
                </c:pt>
                <c:pt idx="6692">
                  <c:v>4.5162533608535504E-2</c:v>
                </c:pt>
                <c:pt idx="6693">
                  <c:v>8.7536456501763116E-2</c:v>
                </c:pt>
                <c:pt idx="6694">
                  <c:v>0.13673404045646037</c:v>
                </c:pt>
                <c:pt idx="6695">
                  <c:v>0.18083323227529416</c:v>
                </c:pt>
                <c:pt idx="6696">
                  <c:v>0.21618236021314541</c:v>
                </c:pt>
                <c:pt idx="6697">
                  <c:v>0.25768423306856436</c:v>
                </c:pt>
                <c:pt idx="6698">
                  <c:v>0.27784623112492024</c:v>
                </c:pt>
                <c:pt idx="6699">
                  <c:v>0.30835788714194445</c:v>
                </c:pt>
                <c:pt idx="6700">
                  <c:v>0.32029064914548172</c:v>
                </c:pt>
                <c:pt idx="6701">
                  <c:v>0.3398592159686632</c:v>
                </c:pt>
                <c:pt idx="6702">
                  <c:v>0.33779356504764652</c:v>
                </c:pt>
                <c:pt idx="6703">
                  <c:v>0.33050610675441738</c:v>
                </c:pt>
                <c:pt idx="6704">
                  <c:v>0.32070727095186602</c:v>
                </c:pt>
                <c:pt idx="6705">
                  <c:v>0.30123669410597759</c:v>
                </c:pt>
                <c:pt idx="6706">
                  <c:v>0.27784623112587675</c:v>
                </c:pt>
                <c:pt idx="6707">
                  <c:v>0.24302414716452408</c:v>
                </c:pt>
                <c:pt idx="6708">
                  <c:v>0.21035066711790765</c:v>
                </c:pt>
                <c:pt idx="6709">
                  <c:v>0.16176739375926605</c:v>
                </c:pt>
                <c:pt idx="6710">
                  <c:v>0.1311301290053882</c:v>
                </c:pt>
                <c:pt idx="6711">
                  <c:v>7.5262359119133371E-2</c:v>
                </c:pt>
                <c:pt idx="6712">
                  <c:v>3.021931804058792E-2</c:v>
                </c:pt>
                <c:pt idx="6713">
                  <c:v>-1.9289980402063079E-2</c:v>
                </c:pt>
                <c:pt idx="6714">
                  <c:v>-5.8774924161314079E-2</c:v>
                </c:pt>
                <c:pt idx="6715">
                  <c:v>-0.10448859291877771</c:v>
                </c:pt>
                <c:pt idx="6716">
                  <c:v>-0.14512809545246011</c:v>
                </c:pt>
                <c:pt idx="6717">
                  <c:v>-0.17997155584808955</c:v>
                </c:pt>
                <c:pt idx="6718">
                  <c:v>-0.20991714850081</c:v>
                </c:pt>
                <c:pt idx="6719">
                  <c:v>-0.23460776534109273</c:v>
                </c:pt>
                <c:pt idx="6720">
                  <c:v>-0.24966174624902637</c:v>
                </c:pt>
                <c:pt idx="6721">
                  <c:v>-0.25944786635455519</c:v>
                </c:pt>
                <c:pt idx="6722">
                  <c:v>-0.25986913092261421</c:v>
                </c:pt>
                <c:pt idx="6723">
                  <c:v>-0.2627837275254119</c:v>
                </c:pt>
                <c:pt idx="6724">
                  <c:v>-0.24655751940488363</c:v>
                </c:pt>
                <c:pt idx="6725">
                  <c:v>-0.23039117632601896</c:v>
                </c:pt>
                <c:pt idx="6726">
                  <c:v>-0.20081628112052474</c:v>
                </c:pt>
                <c:pt idx="6727">
                  <c:v>-0.17490110389510771</c:v>
                </c:pt>
                <c:pt idx="6728">
                  <c:v>-0.12919534696291438</c:v>
                </c:pt>
                <c:pt idx="6729">
                  <c:v>-9.4235208599566217E-2</c:v>
                </c:pt>
                <c:pt idx="6730">
                  <c:v>-4.7481223974795601E-2</c:v>
                </c:pt>
                <c:pt idx="6731">
                  <c:v>-6.4106031248699676E-3</c:v>
                </c:pt>
                <c:pt idx="6732">
                  <c:v>4.2588909146893186E-2</c:v>
                </c:pt>
                <c:pt idx="6733">
                  <c:v>9.0790697884456734E-2</c:v>
                </c:pt>
                <c:pt idx="6734">
                  <c:v>0.13474203027305637</c:v>
                </c:pt>
                <c:pt idx="6735">
                  <c:v>0.18083323227397555</c:v>
                </c:pt>
                <c:pt idx="6736">
                  <c:v>0.21937119622783335</c:v>
                </c:pt>
                <c:pt idx="6737">
                  <c:v>0.25901960579975386</c:v>
                </c:pt>
                <c:pt idx="6738">
                  <c:v>0.27784623112620815</c:v>
                </c:pt>
                <c:pt idx="6739">
                  <c:v>0.30835788714066903</c:v>
                </c:pt>
                <c:pt idx="6740">
                  <c:v>0.32112383071960188</c:v>
                </c:pt>
                <c:pt idx="6741">
                  <c:v>0.33985921596740232</c:v>
                </c:pt>
                <c:pt idx="6742">
                  <c:v>0.33755699994018018</c:v>
                </c:pt>
                <c:pt idx="6743">
                  <c:v>0.33252158318521158</c:v>
                </c:pt>
                <c:pt idx="6744">
                  <c:v>0.3192190516174615</c:v>
                </c:pt>
                <c:pt idx="6745">
                  <c:v>0.29907904739776359</c:v>
                </c:pt>
                <c:pt idx="6746">
                  <c:v>0.27784623112716467</c:v>
                </c:pt>
                <c:pt idx="6747">
                  <c:v>0.24302414716322357</c:v>
                </c:pt>
                <c:pt idx="6748">
                  <c:v>0.21035066711921838</c:v>
                </c:pt>
                <c:pt idx="6749">
                  <c:v>0.1643090300460259</c:v>
                </c:pt>
                <c:pt idx="6750">
                  <c:v>0.12944812973946559</c:v>
                </c:pt>
                <c:pt idx="6751">
                  <c:v>7.5262359117796454E-2</c:v>
                </c:pt>
                <c:pt idx="6752">
                  <c:v>3.0219318038291712E-2</c:v>
                </c:pt>
                <c:pt idx="6753">
                  <c:v>-1.7970740590192946E-2</c:v>
                </c:pt>
                <c:pt idx="6754">
                  <c:v>-5.8774924163607363E-2</c:v>
                </c:pt>
                <c:pt idx="6755">
                  <c:v>-0.10448859291649303</c:v>
                </c:pt>
                <c:pt idx="6756">
                  <c:v>-0.14668208187777015</c:v>
                </c:pt>
                <c:pt idx="6757">
                  <c:v>-0.17706589694534405</c:v>
                </c:pt>
                <c:pt idx="6758">
                  <c:v>-0.20844254460255685</c:v>
                </c:pt>
                <c:pt idx="6759">
                  <c:v>-0.23656179296267443</c:v>
                </c:pt>
                <c:pt idx="6760">
                  <c:v>-0.24966174624772813</c:v>
                </c:pt>
                <c:pt idx="6761">
                  <c:v>-0.25944786635584999</c:v>
                </c:pt>
                <c:pt idx="6762">
                  <c:v>-0.26114304137311706</c:v>
                </c:pt>
                <c:pt idx="6763">
                  <c:v>-0.26605588375982203</c:v>
                </c:pt>
                <c:pt idx="6764">
                  <c:v>-0.24655751940710996</c:v>
                </c:pt>
                <c:pt idx="6765">
                  <c:v>-0.23314162179073966</c:v>
                </c:pt>
                <c:pt idx="6766">
                  <c:v>-0.20081628111921135</c:v>
                </c:pt>
                <c:pt idx="6767">
                  <c:v>-0.17564341447032403</c:v>
                </c:pt>
                <c:pt idx="6768">
                  <c:v>-0.13062823275460658</c:v>
                </c:pt>
                <c:pt idx="6769">
                  <c:v>-9.4235208600900969E-2</c:v>
                </c:pt>
                <c:pt idx="6770">
                  <c:v>-4.6037672196040172E-2</c:v>
                </c:pt>
                <c:pt idx="6771">
                  <c:v>-3.4575430493317058E-3</c:v>
                </c:pt>
                <c:pt idx="6772">
                  <c:v>4.4283767852235631E-2</c:v>
                </c:pt>
                <c:pt idx="6773">
                  <c:v>8.9852072339614078E-2</c:v>
                </c:pt>
                <c:pt idx="6774">
                  <c:v>0.13312312054403283</c:v>
                </c:pt>
                <c:pt idx="6775">
                  <c:v>0.18083323227623493</c:v>
                </c:pt>
                <c:pt idx="6776">
                  <c:v>0.21618236021221149</c:v>
                </c:pt>
                <c:pt idx="6777">
                  <c:v>0.25768423306948862</c:v>
                </c:pt>
                <c:pt idx="6778">
                  <c:v>0.27784623112749607</c:v>
                </c:pt>
                <c:pt idx="6779">
                  <c:v>0.30608574720992776</c:v>
                </c:pt>
                <c:pt idx="6780">
                  <c:v>0.31761089016728444</c:v>
                </c:pt>
                <c:pt idx="6781">
                  <c:v>0.33985921596614138</c:v>
                </c:pt>
                <c:pt idx="6782">
                  <c:v>0.33779356505017039</c:v>
                </c:pt>
                <c:pt idx="6783">
                  <c:v>0.3325808389771055</c:v>
                </c:pt>
                <c:pt idx="6784">
                  <c:v>0.31921905161873204</c:v>
                </c:pt>
                <c:pt idx="6785">
                  <c:v>0.30015806271786549</c:v>
                </c:pt>
                <c:pt idx="6786">
                  <c:v>0.27784623112495788</c:v>
                </c:pt>
                <c:pt idx="6787">
                  <c:v>0.24107331584191005</c:v>
                </c:pt>
                <c:pt idx="6788">
                  <c:v>0.21035066712052911</c:v>
                </c:pt>
                <c:pt idx="6789">
                  <c:v>0.16430903004829192</c:v>
                </c:pt>
                <c:pt idx="6790">
                  <c:v>0.12982193971974457</c:v>
                </c:pt>
                <c:pt idx="6791">
                  <c:v>7.4071886473809398E-2</c:v>
                </c:pt>
                <c:pt idx="6792">
                  <c:v>3.0219318039631821E-2</c:v>
                </c:pt>
                <c:pt idx="6793">
                  <c:v>-2.0169455094012922E-2</c:v>
                </c:pt>
                <c:pt idx="6794">
                  <c:v>-5.9966623426538246E-2</c:v>
                </c:pt>
                <c:pt idx="6795">
                  <c:v>-0.10723765845117393</c:v>
                </c:pt>
                <c:pt idx="6796">
                  <c:v>-0.14512809545340652</c:v>
                </c:pt>
                <c:pt idx="6797">
                  <c:v>-0.17706589694308308</c:v>
                </c:pt>
                <c:pt idx="6798">
                  <c:v>-0.20991714850174523</c:v>
                </c:pt>
                <c:pt idx="6799">
                  <c:v>-0.23564596110794039</c:v>
                </c:pt>
                <c:pt idx="6800">
                  <c:v>-0.25057426768793117</c:v>
                </c:pt>
                <c:pt idx="6801">
                  <c:v>-0.25944786635714479</c:v>
                </c:pt>
                <c:pt idx="6802">
                  <c:v>-0.26114304137182287</c:v>
                </c:pt>
                <c:pt idx="6803">
                  <c:v>-0.26278372752448897</c:v>
                </c:pt>
                <c:pt idx="6804">
                  <c:v>-0.24655751940581064</c:v>
                </c:pt>
                <c:pt idx="6805">
                  <c:v>-0.23314162179204342</c:v>
                </c:pt>
                <c:pt idx="6806">
                  <c:v>-0.20247789265847158</c:v>
                </c:pt>
                <c:pt idx="6807">
                  <c:v>-0.17490110389416591</c:v>
                </c:pt>
                <c:pt idx="6808">
                  <c:v>-0.13361772086192081</c:v>
                </c:pt>
                <c:pt idx="6809">
                  <c:v>-9.6799535280203561E-2</c:v>
                </c:pt>
                <c:pt idx="6810">
                  <c:v>-4.4719562615988681E-2</c:v>
                </c:pt>
                <c:pt idx="6811">
                  <c:v>-3.4575430506724189E-3</c:v>
                </c:pt>
                <c:pt idx="6812">
                  <c:v>4.4283767849940626E-2</c:v>
                </c:pt>
                <c:pt idx="6813">
                  <c:v>8.8475277407147224E-2</c:v>
                </c:pt>
                <c:pt idx="6814">
                  <c:v>0.13312312054175601</c:v>
                </c:pt>
                <c:pt idx="6815">
                  <c:v>0.18083323227491632</c:v>
                </c:pt>
                <c:pt idx="6816">
                  <c:v>0.2161823602135205</c:v>
                </c:pt>
                <c:pt idx="6817">
                  <c:v>0.25343205648942951</c:v>
                </c:pt>
                <c:pt idx="6818">
                  <c:v>0.27784623112528928</c:v>
                </c:pt>
                <c:pt idx="6819">
                  <c:v>0.30961279010338222</c:v>
                </c:pt>
                <c:pt idx="6820">
                  <c:v>0.32029064914584571</c:v>
                </c:pt>
                <c:pt idx="6821">
                  <c:v>0.33985921596830188</c:v>
                </c:pt>
                <c:pt idx="6822">
                  <c:v>0.33601880767628534</c:v>
                </c:pt>
                <c:pt idx="6823">
                  <c:v>0.33341028207678325</c:v>
                </c:pt>
                <c:pt idx="6824">
                  <c:v>0.32029064914459415</c:v>
                </c:pt>
                <c:pt idx="6825">
                  <c:v>0.30015806272005685</c:v>
                </c:pt>
                <c:pt idx="6826">
                  <c:v>0.27784623112624579</c:v>
                </c:pt>
                <c:pt idx="6827">
                  <c:v>0.24302414716415141</c:v>
                </c:pt>
                <c:pt idx="6828">
                  <c:v>0.21035066711828324</c:v>
                </c:pt>
                <c:pt idx="6829">
                  <c:v>0.16263539111498682</c:v>
                </c:pt>
                <c:pt idx="6830">
                  <c:v>0.12745416709121862</c:v>
                </c:pt>
                <c:pt idx="6831">
                  <c:v>7.6452724503318692E-2</c:v>
                </c:pt>
                <c:pt idx="6832">
                  <c:v>3.0219318037335609E-2</c:v>
                </c:pt>
                <c:pt idx="6833">
                  <c:v>-2.0169455091716134E-2</c:v>
                </c:pt>
                <c:pt idx="6834">
                  <c:v>-6.1848079172622951E-2</c:v>
                </c:pt>
                <c:pt idx="6835">
                  <c:v>-0.10804972644956347</c:v>
                </c:pt>
                <c:pt idx="6836">
                  <c:v>-0.14264097394015379</c:v>
                </c:pt>
                <c:pt idx="6837">
                  <c:v>-0.17997155584488889</c:v>
                </c:pt>
                <c:pt idx="6838">
                  <c:v>-0.21065427165501929</c:v>
                </c:pt>
                <c:pt idx="6839">
                  <c:v>-0.23320272171321013</c:v>
                </c:pt>
                <c:pt idx="6840">
                  <c:v>-0.25057426768663321</c:v>
                </c:pt>
                <c:pt idx="6841">
                  <c:v>-0.25944786635492623</c:v>
                </c:pt>
                <c:pt idx="6842">
                  <c:v>-0.26393192010985056</c:v>
                </c:pt>
                <c:pt idx="6843">
                  <c:v>-0.26278372752578261</c:v>
                </c:pt>
                <c:pt idx="6844">
                  <c:v>-0.24406012720809106</c:v>
                </c:pt>
                <c:pt idx="6845">
                  <c:v>-0.23246946195278304</c:v>
                </c:pt>
                <c:pt idx="6846">
                  <c:v>-0.19847673873316321</c:v>
                </c:pt>
                <c:pt idx="6847">
                  <c:v>-0.17564341446938236</c:v>
                </c:pt>
                <c:pt idx="6848">
                  <c:v>-0.13062823275555491</c:v>
                </c:pt>
                <c:pt idx="6849">
                  <c:v>-9.6799535281537993E-2</c:v>
                </c:pt>
                <c:pt idx="6850">
                  <c:v>-4.4719562614649301E-2</c:v>
                </c:pt>
                <c:pt idx="6851">
                  <c:v>-3.4575430483751745E-3</c:v>
                </c:pt>
                <c:pt idx="6852">
                  <c:v>4.5664669825187632E-2</c:v>
                </c:pt>
                <c:pt idx="6853">
                  <c:v>8.9852072340566747E-2</c:v>
                </c:pt>
                <c:pt idx="6854">
                  <c:v>0.13474203027343706</c:v>
                </c:pt>
                <c:pt idx="6855">
                  <c:v>0.18293388179958892</c:v>
                </c:pt>
                <c:pt idx="6856">
                  <c:v>0.21409610217749619</c:v>
                </c:pt>
                <c:pt idx="6857">
                  <c:v>0.25604469385906142</c:v>
                </c:pt>
                <c:pt idx="6858">
                  <c:v>0.27784623112657719</c:v>
                </c:pt>
                <c:pt idx="6859">
                  <c:v>0.30835788714376428</c:v>
                </c:pt>
                <c:pt idx="6860">
                  <c:v>0.3211238307199657</c:v>
                </c:pt>
                <c:pt idx="6861">
                  <c:v>0.339859215967041</c:v>
                </c:pt>
                <c:pt idx="6862">
                  <c:v>0.3360188076775481</c:v>
                </c:pt>
                <c:pt idx="6863">
                  <c:v>0.33258083897800761</c:v>
                </c:pt>
                <c:pt idx="6864">
                  <c:v>0.32029064914586425</c:v>
                </c:pt>
                <c:pt idx="6865">
                  <c:v>0.2997384911948352</c:v>
                </c:pt>
                <c:pt idx="6866">
                  <c:v>0.27645771014567938</c:v>
                </c:pt>
                <c:pt idx="6867">
                  <c:v>0.24107331584283836</c:v>
                </c:pt>
                <c:pt idx="6868">
                  <c:v>0.21200886706874808</c:v>
                </c:pt>
                <c:pt idx="6869">
                  <c:v>0.16232540647089724</c:v>
                </c:pt>
                <c:pt idx="6870">
                  <c:v>0.12745416708894011</c:v>
                </c:pt>
                <c:pt idx="6871">
                  <c:v>7.6452724501981886E-2</c:v>
                </c:pt>
                <c:pt idx="6872">
                  <c:v>3.0219318038675717E-2</c:v>
                </c:pt>
                <c:pt idx="6873">
                  <c:v>-1.7970740590577069E-2</c:v>
                </c:pt>
                <c:pt idx="6874">
                  <c:v>-6.2161633947575769E-2</c:v>
                </c:pt>
                <c:pt idx="6875">
                  <c:v>-0.10723765845383991</c:v>
                </c:pt>
                <c:pt idx="6876">
                  <c:v>-0.14363593154539683</c:v>
                </c:pt>
                <c:pt idx="6877">
                  <c:v>-0.17997155584620772</c:v>
                </c:pt>
                <c:pt idx="6878">
                  <c:v>-0.212189559780425</c:v>
                </c:pt>
                <c:pt idx="6879">
                  <c:v>-0.2346077653427695</c:v>
                </c:pt>
                <c:pt idx="6880">
                  <c:v>-0.25057426768533525</c:v>
                </c:pt>
                <c:pt idx="6881">
                  <c:v>-0.25944786635622102</c:v>
                </c:pt>
                <c:pt idx="6882">
                  <c:v>-0.2639319201120664</c:v>
                </c:pt>
                <c:pt idx="6883">
                  <c:v>-0.2660558837601924</c:v>
                </c:pt>
                <c:pt idx="6884">
                  <c:v>-0.24674019138063216</c:v>
                </c:pt>
                <c:pt idx="6885">
                  <c:v>-0.23149157676330664</c:v>
                </c:pt>
                <c:pt idx="6886">
                  <c:v>-0.19964665219062225</c:v>
                </c:pt>
                <c:pt idx="6887">
                  <c:v>-0.17558155906147288</c:v>
                </c:pt>
                <c:pt idx="6888">
                  <c:v>-0.13212312702786103</c:v>
                </c:pt>
                <c:pt idx="6889">
                  <c:v>-9.5486178843929695E-2</c:v>
                </c:pt>
                <c:pt idx="6890">
                  <c:v>-4.6037672195656396E-2</c:v>
                </c:pt>
                <c:pt idx="6891">
                  <c:v>-5.0283250738451029E-3</c:v>
                </c:pt>
                <c:pt idx="6892">
                  <c:v>4.5162533607963733E-2</c:v>
                </c:pt>
                <c:pt idx="6893">
                  <c:v>8.7599046990036677E-2</c:v>
                </c:pt>
                <c:pt idx="6894">
                  <c:v>0.13474203027116075</c:v>
                </c:pt>
                <c:pt idx="6895">
                  <c:v>0.17928810999321065</c:v>
                </c:pt>
                <c:pt idx="6896">
                  <c:v>0.21489390496414712</c:v>
                </c:pt>
                <c:pt idx="6897">
                  <c:v>0.25768423306911742</c:v>
                </c:pt>
                <c:pt idx="6898">
                  <c:v>0.27784623112786516</c:v>
                </c:pt>
                <c:pt idx="6899">
                  <c:v>0.30835788714248891</c:v>
                </c:pt>
                <c:pt idx="6900">
                  <c:v>0.31921905161690051</c:v>
                </c:pt>
                <c:pt idx="6901">
                  <c:v>0.33985921596920149</c:v>
                </c:pt>
                <c:pt idx="6902">
                  <c:v>0.33601880767881087</c:v>
                </c:pt>
                <c:pt idx="6903">
                  <c:v>0.33056540704666243</c:v>
                </c:pt>
                <c:pt idx="6904">
                  <c:v>0.32029064914368799</c:v>
                </c:pt>
                <c:pt idx="6905">
                  <c:v>0.30482934151213709</c:v>
                </c:pt>
                <c:pt idx="6906">
                  <c:v>0.27784623112532697</c:v>
                </c:pt>
                <c:pt idx="6907">
                  <c:v>0.24107331584506789</c:v>
                </c:pt>
                <c:pt idx="6908">
                  <c:v>0.21035066711734809</c:v>
                </c:pt>
                <c:pt idx="6909">
                  <c:v>0.16176739375983087</c:v>
                </c:pt>
                <c:pt idx="6910">
                  <c:v>0.12745416709026991</c:v>
                </c:pt>
                <c:pt idx="6911">
                  <c:v>7.3257291628341631E-2</c:v>
                </c:pt>
                <c:pt idx="6912">
                  <c:v>3.0219318040015826E-2</c:v>
                </c:pt>
                <c:pt idx="6913">
                  <c:v>-1.797074058828018E-2</c:v>
                </c:pt>
                <c:pt idx="6914">
                  <c:v>-6.1848079173577653E-2</c:v>
                </c:pt>
                <c:pt idx="6915">
                  <c:v>-0.1044885929182085</c:v>
                </c:pt>
                <c:pt idx="6916">
                  <c:v>-0.14668208187606391</c:v>
                </c:pt>
                <c:pt idx="6917">
                  <c:v>-0.17997155584752655</c:v>
                </c:pt>
                <c:pt idx="6918">
                  <c:v>-0.21065427165595438</c:v>
                </c:pt>
                <c:pt idx="6919">
                  <c:v>-0.23564596110831376</c:v>
                </c:pt>
                <c:pt idx="6920">
                  <c:v>-0.25264182432020804</c:v>
                </c:pt>
                <c:pt idx="6921">
                  <c:v>-0.25944786635751582</c:v>
                </c:pt>
                <c:pt idx="6922">
                  <c:v>-0.261143041371452</c:v>
                </c:pt>
                <c:pt idx="6923">
                  <c:v>-0.26278372752485968</c:v>
                </c:pt>
                <c:pt idx="6924">
                  <c:v>-0.24655751940543832</c:v>
                </c:pt>
                <c:pt idx="6925">
                  <c:v>-0.23149157676461093</c:v>
                </c:pt>
                <c:pt idx="6926">
                  <c:v>-0.19964665218930852</c:v>
                </c:pt>
                <c:pt idx="6927">
                  <c:v>-0.17558155906279277</c:v>
                </c:pt>
                <c:pt idx="6928">
                  <c:v>-0.13212312703013812</c:v>
                </c:pt>
                <c:pt idx="6929">
                  <c:v>-9.6486846564862921E-2</c:v>
                </c:pt>
                <c:pt idx="6930">
                  <c:v>-4.7481223971733433E-2</c:v>
                </c:pt>
                <c:pt idx="6931">
                  <c:v>-5.0283250751858074E-3</c:v>
                </c:pt>
                <c:pt idx="6932">
                  <c:v>4.2588909146321352E-2</c:v>
                </c:pt>
                <c:pt idx="6933">
                  <c:v>8.9852072341519415E-2</c:v>
                </c:pt>
                <c:pt idx="6934">
                  <c:v>0.13474203027248924</c:v>
                </c:pt>
                <c:pt idx="6935">
                  <c:v>0.17879357725361919</c:v>
                </c:pt>
                <c:pt idx="6936">
                  <c:v>0.21618236021389561</c:v>
                </c:pt>
                <c:pt idx="6937">
                  <c:v>0.25901960580030664</c:v>
                </c:pt>
                <c:pt idx="6938">
                  <c:v>0.27784623112565832</c:v>
                </c:pt>
                <c:pt idx="6939">
                  <c:v>0.30835788714121348</c:v>
                </c:pt>
                <c:pt idx="6940">
                  <c:v>0.32112383071905987</c:v>
                </c:pt>
                <c:pt idx="6941">
                  <c:v>0.33985921596794055</c:v>
                </c:pt>
                <c:pt idx="6942">
                  <c:v>0.33779356504836977</c:v>
                </c:pt>
                <c:pt idx="6943">
                  <c:v>0.33056540704883053</c:v>
                </c:pt>
                <c:pt idx="6944">
                  <c:v>0.31921905161691905</c:v>
                </c:pt>
                <c:pt idx="6945">
                  <c:v>0.29907904739830976</c:v>
                </c:pt>
                <c:pt idx="6946">
                  <c:v>0.27784623112661488</c:v>
                </c:pt>
                <c:pt idx="6947">
                  <c:v>0.24302414716377876</c:v>
                </c:pt>
                <c:pt idx="6948">
                  <c:v>0.21035066711865882</c:v>
                </c:pt>
                <c:pt idx="6949">
                  <c:v>0.16430903004659048</c:v>
                </c:pt>
                <c:pt idx="6950">
                  <c:v>0.12745416709159968</c:v>
                </c:pt>
                <c:pt idx="6951">
                  <c:v>7.3257291630632715E-2</c:v>
                </c:pt>
                <c:pt idx="6952">
                  <c:v>3.0219318037719618E-2</c:v>
                </c:pt>
                <c:pt idx="6953">
                  <c:v>-1.9289980399194002E-2</c:v>
                </c:pt>
                <c:pt idx="6954">
                  <c:v>-5.9966623424816443E-2</c:v>
                </c:pt>
                <c:pt idx="6955">
                  <c:v>-0.10605066128891633</c:v>
                </c:pt>
                <c:pt idx="6956">
                  <c:v>-0.14668208187833634</c:v>
                </c:pt>
                <c:pt idx="6957">
                  <c:v>-0.17706589694478075</c:v>
                </c:pt>
                <c:pt idx="6958">
                  <c:v>-0.20991714850005874</c:v>
                </c:pt>
                <c:pt idx="6959">
                  <c:v>-0.23564596110961672</c:v>
                </c:pt>
                <c:pt idx="6960">
                  <c:v>-0.2526418243189108</c:v>
                </c:pt>
                <c:pt idx="6961">
                  <c:v>-0.25944786635529726</c:v>
                </c:pt>
                <c:pt idx="6962">
                  <c:v>-0.2588982286933102</c:v>
                </c:pt>
                <c:pt idx="6963">
                  <c:v>-0.26435959010432142</c:v>
                </c:pt>
                <c:pt idx="6964">
                  <c:v>-0.24655751940413898</c:v>
                </c:pt>
                <c:pt idx="6965">
                  <c:v>-0.2331416217937208</c:v>
                </c:pt>
                <c:pt idx="6966">
                  <c:v>-0.20247789266034502</c:v>
                </c:pt>
                <c:pt idx="6967">
                  <c:v>-0.17558155906411266</c:v>
                </c:pt>
                <c:pt idx="6968">
                  <c:v>-0.13361772086021137</c:v>
                </c:pt>
                <c:pt idx="6969">
                  <c:v>-9.6799535278299473E-2</c:v>
                </c:pt>
                <c:pt idx="6970">
                  <c:v>-4.6037672196611916E-2</c:v>
                </c:pt>
                <c:pt idx="6971">
                  <c:v>-3.4575430487593563E-3</c:v>
                </c:pt>
                <c:pt idx="6972">
                  <c:v>4.4283767851663838E-2</c:v>
                </c:pt>
                <c:pt idx="6973">
                  <c:v>8.9852072340184122E-2</c:v>
                </c:pt>
                <c:pt idx="6974">
                  <c:v>0.13474203027381773</c:v>
                </c:pt>
                <c:pt idx="6975">
                  <c:v>0.17805169347672431</c:v>
                </c:pt>
                <c:pt idx="6976">
                  <c:v>0.21618236021520462</c:v>
                </c:pt>
                <c:pt idx="6977">
                  <c:v>0.25901960579901168</c:v>
                </c:pt>
                <c:pt idx="6978">
                  <c:v>0.27784623112694629</c:v>
                </c:pt>
                <c:pt idx="6979">
                  <c:v>0.30841765661708898</c:v>
                </c:pt>
                <c:pt idx="6980">
                  <c:v>0.31761089017019134</c:v>
                </c:pt>
                <c:pt idx="6981">
                  <c:v>0.33985921596667967</c:v>
                </c:pt>
                <c:pt idx="6982">
                  <c:v>0.33779356504963165</c:v>
                </c:pt>
                <c:pt idx="6983">
                  <c:v>0.33258083897764529</c:v>
                </c:pt>
                <c:pt idx="6984">
                  <c:v>0.31761089016893862</c:v>
                </c:pt>
                <c:pt idx="6985">
                  <c:v>0.29931886169131139</c:v>
                </c:pt>
                <c:pt idx="6986">
                  <c:v>0.27645771014604864</c:v>
                </c:pt>
                <c:pt idx="6987">
                  <c:v>0.24302414716600715</c:v>
                </c:pt>
                <c:pt idx="6988">
                  <c:v>0.21035066711996955</c:v>
                </c:pt>
                <c:pt idx="6989">
                  <c:v>0.16616807404085576</c:v>
                </c:pt>
                <c:pt idx="6990">
                  <c:v>0.12982193971917705</c:v>
                </c:pt>
                <c:pt idx="6991">
                  <c:v>7.4071886470752191E-2</c:v>
                </c:pt>
                <c:pt idx="6992">
                  <c:v>3.0219318039059726E-2</c:v>
                </c:pt>
                <c:pt idx="6993">
                  <c:v>-1.9792539238209693E-2</c:v>
                </c:pt>
                <c:pt idx="6994">
                  <c:v>-5.8774924162840324E-2</c:v>
                </c:pt>
                <c:pt idx="6995">
                  <c:v>-0.10605066129024948</c:v>
                </c:pt>
                <c:pt idx="6996">
                  <c:v>-0.1466820818770101</c:v>
                </c:pt>
                <c:pt idx="6997">
                  <c:v>-0.17706589694610028</c:v>
                </c:pt>
                <c:pt idx="6998">
                  <c:v>-0.21065427165688944</c:v>
                </c:pt>
                <c:pt idx="6999">
                  <c:v>-0.23656179296342097</c:v>
                </c:pt>
                <c:pt idx="7000">
                  <c:v>-0.25264182431761356</c:v>
                </c:pt>
                <c:pt idx="7001">
                  <c:v>-0.25944786635659206</c:v>
                </c:pt>
                <c:pt idx="7002">
                  <c:v>-0.25986913092057756</c:v>
                </c:pt>
                <c:pt idx="7003">
                  <c:v>-0.26138911051817526</c:v>
                </c:pt>
                <c:pt idx="7004">
                  <c:v>-0.24655751940636533</c:v>
                </c:pt>
                <c:pt idx="7005">
                  <c:v>-0.23314162179148684</c:v>
                </c:pt>
                <c:pt idx="7006">
                  <c:v>-0.20247789265903207</c:v>
                </c:pt>
                <c:pt idx="7007">
                  <c:v>-0.17483924018605371</c:v>
                </c:pt>
                <c:pt idx="7008">
                  <c:v>-0.1354855354791005</c:v>
                </c:pt>
                <c:pt idx="7009">
                  <c:v>-9.6799535279633905E-2</c:v>
                </c:pt>
                <c:pt idx="7010">
                  <c:v>-4.6037672195272619E-2</c:v>
                </c:pt>
                <c:pt idx="7011">
                  <c:v>-3.4575430501000695E-3</c:v>
                </c:pt>
                <c:pt idx="7012">
                  <c:v>4.2588909145365686E-2</c:v>
                </c:pt>
                <c:pt idx="7013">
                  <c:v>9.0790697882356358E-2</c:v>
                </c:pt>
                <c:pt idx="7014">
                  <c:v>0.13312312054118874</c:v>
                </c:pt>
                <c:pt idx="7015">
                  <c:v>0.18083323227547923</c:v>
                </c:pt>
                <c:pt idx="7016">
                  <c:v>0.21618236021296169</c:v>
                </c:pt>
                <c:pt idx="7017">
                  <c:v>0.25604469385739403</c:v>
                </c:pt>
                <c:pt idx="7018">
                  <c:v>0.2778462311282342</c:v>
                </c:pt>
                <c:pt idx="7019">
                  <c:v>0.30841765661581361</c:v>
                </c:pt>
                <c:pt idx="7020">
                  <c:v>0.31761089016801303</c:v>
                </c:pt>
                <c:pt idx="7021">
                  <c:v>0.33985921596884017</c:v>
                </c:pt>
                <c:pt idx="7022">
                  <c:v>0.33779356504746944</c:v>
                </c:pt>
                <c:pt idx="7023">
                  <c:v>0.33258083897638085</c:v>
                </c:pt>
                <c:pt idx="7024">
                  <c:v>0.32070727095168777</c:v>
                </c:pt>
                <c:pt idx="7025">
                  <c:v>0.29931886169003213</c:v>
                </c:pt>
                <c:pt idx="7026">
                  <c:v>0.27784623112569601</c:v>
                </c:pt>
                <c:pt idx="7027">
                  <c:v>0.24107331584469502</c:v>
                </c:pt>
                <c:pt idx="7028">
                  <c:v>0.21200886706687849</c:v>
                </c:pt>
                <c:pt idx="7029">
                  <c:v>0.164309030047534</c:v>
                </c:pt>
                <c:pt idx="7030">
                  <c:v>0.12689327191436101</c:v>
                </c:pt>
                <c:pt idx="7031">
                  <c:v>7.3257291627958479E-2</c:v>
                </c:pt>
                <c:pt idx="7032">
                  <c:v>3.0219318040399835E-2</c:v>
                </c:pt>
                <c:pt idx="7033">
                  <c:v>-2.18027233122964E-2</c:v>
                </c:pt>
                <c:pt idx="7034">
                  <c:v>-6.1848079173194209E-2</c:v>
                </c:pt>
                <c:pt idx="7035">
                  <c:v>-0.10723765845193788</c:v>
                </c:pt>
                <c:pt idx="7036">
                  <c:v>-0.14668208187568388</c:v>
                </c:pt>
                <c:pt idx="7037">
                  <c:v>-0.17706589694383931</c:v>
                </c:pt>
                <c:pt idx="7038">
                  <c:v>-0.21065427165557882</c:v>
                </c:pt>
                <c:pt idx="7039">
                  <c:v>-0.23460776534444627</c:v>
                </c:pt>
                <c:pt idx="7040">
                  <c:v>-0.24966174624920859</c:v>
                </c:pt>
                <c:pt idx="7041">
                  <c:v>-0.25944786635788686</c:v>
                </c:pt>
                <c:pt idx="7042">
                  <c:v>-0.26393192011040262</c:v>
                </c:pt>
                <c:pt idx="7043">
                  <c:v>-0.26138911051946939</c:v>
                </c:pt>
                <c:pt idx="7044">
                  <c:v>-0.24655751940506598</c:v>
                </c:pt>
                <c:pt idx="7045">
                  <c:v>-0.23246946195222637</c:v>
                </c:pt>
                <c:pt idx="7046">
                  <c:v>-0.19964665218893207</c:v>
                </c:pt>
                <c:pt idx="7047">
                  <c:v>-0.17558155906317099</c:v>
                </c:pt>
                <c:pt idx="7048">
                  <c:v>-0.13361772086115933</c:v>
                </c:pt>
                <c:pt idx="7049">
                  <c:v>-9.7612481145393795E-2</c:v>
                </c:pt>
                <c:pt idx="7050">
                  <c:v>-4.346414774082296E-2</c:v>
                </c:pt>
                <c:pt idx="7051">
                  <c:v>1.0035114607673406E-3</c:v>
                </c:pt>
                <c:pt idx="7052">
                  <c:v>4.5664669824615874E-2</c:v>
                </c:pt>
                <c:pt idx="7053">
                  <c:v>8.9852072341136777E-2</c:v>
                </c:pt>
                <c:pt idx="7054">
                  <c:v>0.13312312054251754</c:v>
                </c:pt>
                <c:pt idx="7055">
                  <c:v>0.1829338818001516</c:v>
                </c:pt>
                <c:pt idx="7056">
                  <c:v>0.21489390496227875</c:v>
                </c:pt>
                <c:pt idx="7057">
                  <c:v>0.25768423306745075</c:v>
                </c:pt>
                <c:pt idx="7058">
                  <c:v>0.27784623112602741</c:v>
                </c:pt>
                <c:pt idx="7059">
                  <c:v>0.30961279010265164</c:v>
                </c:pt>
                <c:pt idx="7060">
                  <c:v>0.32058824247753409</c:v>
                </c:pt>
                <c:pt idx="7061">
                  <c:v>0.33985921596757929</c:v>
                </c:pt>
                <c:pt idx="7062">
                  <c:v>0.33601880767700903</c:v>
                </c:pt>
                <c:pt idx="7063">
                  <c:v>0.33258083897854734</c:v>
                </c:pt>
                <c:pt idx="7064">
                  <c:v>0.31909995999759622</c:v>
                </c:pt>
                <c:pt idx="7065">
                  <c:v>0.30123669410834758</c:v>
                </c:pt>
                <c:pt idx="7066">
                  <c:v>0.27784623112698392</c:v>
                </c:pt>
                <c:pt idx="7067">
                  <c:v>0.24107331584339384</c:v>
                </c:pt>
                <c:pt idx="7068">
                  <c:v>0.2128684345395398</c:v>
                </c:pt>
                <c:pt idx="7069">
                  <c:v>0.1643090300462115</c:v>
                </c:pt>
                <c:pt idx="7070">
                  <c:v>0.12689327191208233</c:v>
                </c:pt>
                <c:pt idx="7071">
                  <c:v>7.8144108522675518E-2</c:v>
                </c:pt>
                <c:pt idx="7072">
                  <c:v>3.0219318038103626E-2</c:v>
                </c:pt>
                <c:pt idx="7073">
                  <c:v>-1.7970740590004808E-2</c:v>
                </c:pt>
                <c:pt idx="7074">
                  <c:v>-6.2161633948147013E-2</c:v>
                </c:pt>
                <c:pt idx="7075">
                  <c:v>-0.10723765845327086</c:v>
                </c:pt>
                <c:pt idx="7076">
                  <c:v>-0.14512809545131977</c:v>
                </c:pt>
                <c:pt idx="7077">
                  <c:v>-0.17706589694515887</c:v>
                </c:pt>
                <c:pt idx="7078">
                  <c:v>-0.2121895597809843</c:v>
                </c:pt>
                <c:pt idx="7079">
                  <c:v>-0.23656179296602631</c:v>
                </c:pt>
                <c:pt idx="7080">
                  <c:v>-0.25057426768588936</c:v>
                </c:pt>
                <c:pt idx="7081">
                  <c:v>-0.25944786635566824</c:v>
                </c:pt>
                <c:pt idx="7082">
                  <c:v>-0.26217396931807724</c:v>
                </c:pt>
                <c:pt idx="7083">
                  <c:v>-0.26278372752652396</c:v>
                </c:pt>
                <c:pt idx="7084">
                  <c:v>-0.24655751940729234</c:v>
                </c:pt>
                <c:pt idx="7085">
                  <c:v>-0.23039117632714051</c:v>
                </c:pt>
                <c:pt idx="7086">
                  <c:v>-0.19964665219118308</c:v>
                </c:pt>
                <c:pt idx="7087">
                  <c:v>-0.17558155906449088</c:v>
                </c:pt>
                <c:pt idx="7088">
                  <c:v>-0.13548553547644379</c:v>
                </c:pt>
                <c:pt idx="7089">
                  <c:v>-9.5486178843359956E-2</c:v>
                </c:pt>
                <c:pt idx="7090">
                  <c:v>-4.603767219622814E-2</c:v>
                </c:pt>
                <c:pt idx="7091">
                  <c:v>-3.4575430491435382E-3</c:v>
                </c:pt>
                <c:pt idx="7092">
                  <c:v>4.5664669822321015E-2</c:v>
                </c:pt>
                <c:pt idx="7093">
                  <c:v>8.9852072339801484E-2</c:v>
                </c:pt>
                <c:pt idx="7094">
                  <c:v>0.13673404045893023</c:v>
                </c:pt>
                <c:pt idx="7095">
                  <c:v>0.17879357725192208</c:v>
                </c:pt>
                <c:pt idx="7096">
                  <c:v>0.21618236021202777</c:v>
                </c:pt>
                <c:pt idx="7097">
                  <c:v>0.25768423306967042</c:v>
                </c:pt>
                <c:pt idx="7098">
                  <c:v>0.27784623112731532</c:v>
                </c:pt>
                <c:pt idx="7099">
                  <c:v>0.31128515517370708</c:v>
                </c:pt>
                <c:pt idx="7100">
                  <c:v>0.32100481997766322</c:v>
                </c:pt>
                <c:pt idx="7101">
                  <c:v>0.33985921596631835</c:v>
                </c:pt>
                <c:pt idx="7102">
                  <c:v>0.3360188076782718</c:v>
                </c:pt>
                <c:pt idx="7103">
                  <c:v>0.33056540704720261</c:v>
                </c:pt>
                <c:pt idx="7104">
                  <c:v>0.31909995999541907</c:v>
                </c:pt>
                <c:pt idx="7105">
                  <c:v>0.30482934151268221</c:v>
                </c:pt>
                <c:pt idx="7106">
                  <c:v>0.27784623112827184</c:v>
                </c:pt>
                <c:pt idx="7107">
                  <c:v>0.23948754743717182</c:v>
                </c:pt>
                <c:pt idx="7108">
                  <c:v>0.21231587431713539</c:v>
                </c:pt>
                <c:pt idx="7109">
                  <c:v>0.16430903004847755</c:v>
                </c:pt>
                <c:pt idx="7110">
                  <c:v>0.12745416708970222</c:v>
                </c:pt>
                <c:pt idx="7111">
                  <c:v>7.3257291628912452E-2</c:v>
                </c:pt>
                <c:pt idx="7112">
                  <c:v>3.0219318039443735E-2</c:v>
                </c:pt>
                <c:pt idx="7113">
                  <c:v>-1.7970740587707919E-2</c:v>
                </c:pt>
                <c:pt idx="7114">
                  <c:v>-6.1848079174148911E-2</c:v>
                </c:pt>
                <c:pt idx="7115">
                  <c:v>-0.10605066128701404</c:v>
                </c:pt>
                <c:pt idx="7116">
                  <c:v>-0.14668208187663007</c:v>
                </c:pt>
                <c:pt idx="7117">
                  <c:v>-0.1770658969464784</c:v>
                </c:pt>
                <c:pt idx="7118">
                  <c:v>-0.20991714850192919</c:v>
                </c:pt>
                <c:pt idx="7119">
                  <c:v>-0.23320272171526107</c:v>
                </c:pt>
                <c:pt idx="7120">
                  <c:v>-0.25057426768811331</c:v>
                </c:pt>
                <c:pt idx="7121">
                  <c:v>-0.2594478663569631</c:v>
                </c:pt>
                <c:pt idx="7122">
                  <c:v>-0.26205269918045127</c:v>
                </c:pt>
                <c:pt idx="7123">
                  <c:v>-0.26435959010247639</c:v>
                </c:pt>
                <c:pt idx="7124">
                  <c:v>-0.24655751940599299</c:v>
                </c:pt>
                <c:pt idx="7125">
                  <c:v>-0.23246946195129603</c:v>
                </c:pt>
                <c:pt idx="7126">
                  <c:v>-0.19964665218986935</c:v>
                </c:pt>
                <c:pt idx="7127">
                  <c:v>-0.17786974539715886</c:v>
                </c:pt>
                <c:pt idx="7128">
                  <c:v>-0.1336177208621073</c:v>
                </c:pt>
                <c:pt idx="7129">
                  <c:v>-9.5486178841073188E-2</c:v>
                </c:pt>
                <c:pt idx="7130">
                  <c:v>-4.7481223972305135E-2</c:v>
                </c:pt>
                <c:pt idx="7131">
                  <c:v>-5.0283250746134614E-3</c:v>
                </c:pt>
                <c:pt idx="7132">
                  <c:v>4.1333378959693481E-2</c:v>
                </c:pt>
                <c:pt idx="7133">
                  <c:v>8.8600447606503971E-2</c:v>
                </c:pt>
                <c:pt idx="7134">
                  <c:v>0.13312312054156952</c:v>
                </c:pt>
                <c:pt idx="7135">
                  <c:v>0.17928810999245473</c:v>
                </c:pt>
                <c:pt idx="7136">
                  <c:v>0.21618236021333678</c:v>
                </c:pt>
                <c:pt idx="7137">
                  <c:v>0.25962642994989937</c:v>
                </c:pt>
                <c:pt idx="7138">
                  <c:v>0.27784623112510853</c:v>
                </c:pt>
                <c:pt idx="7139">
                  <c:v>0.30961279010356119</c:v>
                </c:pt>
                <c:pt idx="7140">
                  <c:v>0.32100481997893299</c:v>
                </c:pt>
                <c:pt idx="7141">
                  <c:v>0.33985921596847884</c:v>
                </c:pt>
                <c:pt idx="7142">
                  <c:v>0.33755699993910265</c:v>
                </c:pt>
                <c:pt idx="7143">
                  <c:v>0.33056540704593729</c:v>
                </c:pt>
                <c:pt idx="7144">
                  <c:v>0.31909995999668966</c:v>
                </c:pt>
                <c:pt idx="7145">
                  <c:v>0.29781971278695035</c:v>
                </c:pt>
                <c:pt idx="7146">
                  <c:v>0.27784623112606505</c:v>
                </c:pt>
                <c:pt idx="7147">
                  <c:v>0.24302414716433396</c:v>
                </c:pt>
                <c:pt idx="7148">
                  <c:v>0.21035066711809927</c:v>
                </c:pt>
                <c:pt idx="7149">
                  <c:v>0.16176739375907262</c:v>
                </c:pt>
                <c:pt idx="7150">
                  <c:v>0.12745416709103199</c:v>
                </c:pt>
                <c:pt idx="7151">
                  <c:v>7.3257291627575327E-2</c:v>
                </c:pt>
                <c:pt idx="7152">
                  <c:v>3.0219318040783844E-2</c:v>
                </c:pt>
                <c:pt idx="7153">
                  <c:v>-2.0169455091528003E-2</c:v>
                </c:pt>
                <c:pt idx="7154">
                  <c:v>-6.1848079172810759E-2</c:v>
                </c:pt>
                <c:pt idx="7155">
                  <c:v>-0.10723765845231985</c:v>
                </c:pt>
                <c:pt idx="7156">
                  <c:v>-0.14512809545226618</c:v>
                </c:pt>
                <c:pt idx="7157">
                  <c:v>-0.17706589694421743</c:v>
                </c:pt>
                <c:pt idx="7158">
                  <c:v>-0.20991714850061835</c:v>
                </c:pt>
                <c:pt idx="7159">
                  <c:v>-0.23656179296509694</c:v>
                </c:pt>
                <c:pt idx="7160">
                  <c:v>-0.25264182431946458</c:v>
                </c:pt>
                <c:pt idx="7161">
                  <c:v>-0.25944786635474448</c:v>
                </c:pt>
                <c:pt idx="7162">
                  <c:v>-0.26393192011003208</c:v>
                </c:pt>
                <c:pt idx="7163">
                  <c:v>-0.26526842093849728</c:v>
                </c:pt>
                <c:pt idx="7164">
                  <c:v>-0.24655751940469367</c:v>
                </c:pt>
                <c:pt idx="7165">
                  <c:v>-0.23369148792993283</c:v>
                </c:pt>
                <c:pt idx="7166">
                  <c:v>-0.20081628112033273</c:v>
                </c:pt>
                <c:pt idx="7167">
                  <c:v>-0.177375083434758</c:v>
                </c:pt>
                <c:pt idx="7168">
                  <c:v>-0.13361772086077858</c:v>
                </c:pt>
                <c:pt idx="7169">
                  <c:v>-9.5486178842407787E-2</c:v>
                </c:pt>
                <c:pt idx="7170">
                  <c:v>-4.7481223974599807E-2</c:v>
                </c:pt>
                <c:pt idx="7171">
                  <c:v>-5.0283250759541659E-3</c:v>
                </c:pt>
                <c:pt idx="7172">
                  <c:v>4.378160056161657E-2</c:v>
                </c:pt>
                <c:pt idx="7173">
                  <c:v>9.2417457302088418E-2</c:v>
                </c:pt>
                <c:pt idx="7174">
                  <c:v>0.1347420302732506</c:v>
                </c:pt>
                <c:pt idx="7175">
                  <c:v>0.17805169347728753</c:v>
                </c:pt>
                <c:pt idx="7176">
                  <c:v>0.21777706881479433</c:v>
                </c:pt>
                <c:pt idx="7177">
                  <c:v>0.25901960579956451</c:v>
                </c:pt>
                <c:pt idx="7178">
                  <c:v>0.27784623112639645</c:v>
                </c:pt>
                <c:pt idx="7179">
                  <c:v>0.30841765661763343</c:v>
                </c:pt>
                <c:pt idx="7180">
                  <c:v>0.32017160295964309</c:v>
                </c:pt>
                <c:pt idx="7181">
                  <c:v>0.33985921596721796</c:v>
                </c:pt>
                <c:pt idx="7182">
                  <c:v>0.33779356504909297</c:v>
                </c:pt>
                <c:pt idx="7183">
                  <c:v>0.33056540704810539</c:v>
                </c:pt>
                <c:pt idx="7184">
                  <c:v>0.31749173068058778</c:v>
                </c:pt>
                <c:pt idx="7185">
                  <c:v>0.29931886168838628</c:v>
                </c:pt>
                <c:pt idx="7186">
                  <c:v>0.27784623112735302</c:v>
                </c:pt>
                <c:pt idx="7187">
                  <c:v>0.241073315843021</c:v>
                </c:pt>
                <c:pt idx="7188">
                  <c:v>0.21231587431620066</c:v>
                </c:pt>
                <c:pt idx="7189">
                  <c:v>0.16616807404142014</c:v>
                </c:pt>
                <c:pt idx="7190">
                  <c:v>0.12982193972221676</c:v>
                </c:pt>
                <c:pt idx="7191">
                  <c:v>7.3257291629866411E-2</c:v>
                </c:pt>
                <c:pt idx="7192">
                  <c:v>3.0219318038487635E-2</c:v>
                </c:pt>
                <c:pt idx="7193">
                  <c:v>-2.0169455092868452E-2</c:v>
                </c:pt>
                <c:pt idx="7194">
                  <c:v>-5.8774924163411686E-2</c:v>
                </c:pt>
                <c:pt idx="7195">
                  <c:v>-0.10448859291668797</c:v>
                </c:pt>
                <c:pt idx="7196">
                  <c:v>-0.14512809545093966</c:v>
                </c:pt>
                <c:pt idx="7197">
                  <c:v>-0.17997155584602262</c:v>
                </c:pt>
                <c:pt idx="7198">
                  <c:v>-0.20991714849930751</c:v>
                </c:pt>
                <c:pt idx="7199">
                  <c:v>-0.23656179296286489</c:v>
                </c:pt>
                <c:pt idx="7200">
                  <c:v>-0.25264182431816734</c:v>
                </c:pt>
                <c:pt idx="7201">
                  <c:v>-0.25944786635603928</c:v>
                </c:pt>
                <c:pt idx="7202">
                  <c:v>-0.26114304137292782</c:v>
                </c:pt>
                <c:pt idx="7203">
                  <c:v>-0.26435959010155391</c:v>
                </c:pt>
                <c:pt idx="7204">
                  <c:v>-0.24655751940692</c:v>
                </c:pt>
                <c:pt idx="7205">
                  <c:v>-0.23369148793123642</c:v>
                </c:pt>
                <c:pt idx="7206">
                  <c:v>-0.20247789265959257</c:v>
                </c:pt>
                <c:pt idx="7207">
                  <c:v>-0.17483924018549019</c:v>
                </c:pt>
                <c:pt idx="7208">
                  <c:v>-0.13361772086305523</c:v>
                </c:pt>
                <c:pt idx="7209">
                  <c:v>-9.6799535279064236E-2</c:v>
                </c:pt>
                <c:pt idx="7210">
                  <c:v>-4.4719562613497903E-2</c:v>
                </c:pt>
                <c:pt idx="7211">
                  <c:v>-5.0283250736569366E-3</c:v>
                </c:pt>
                <c:pt idx="7212">
                  <c:v>4.2588909148428528E-2</c:v>
                </c:pt>
                <c:pt idx="7213">
                  <c:v>8.9852072339418859E-2</c:v>
                </c:pt>
                <c:pt idx="7214">
                  <c:v>0.13474203027097431</c:v>
                </c:pt>
                <c:pt idx="7215">
                  <c:v>0.1787935772515441</c:v>
                </c:pt>
                <c:pt idx="7216">
                  <c:v>0.21777706881610287</c:v>
                </c:pt>
                <c:pt idx="7217">
                  <c:v>0.25780565097279257</c:v>
                </c:pt>
                <c:pt idx="7218">
                  <c:v>0.27784623112768436</c:v>
                </c:pt>
                <c:pt idx="7219">
                  <c:v>0.30961279010101145</c:v>
                </c:pt>
                <c:pt idx="7220">
                  <c:v>0.31749173067966213</c:v>
                </c:pt>
                <c:pt idx="7221">
                  <c:v>0.33985921596595703</c:v>
                </c:pt>
                <c:pt idx="7222">
                  <c:v>0.33779356505035485</c:v>
                </c:pt>
                <c:pt idx="7223">
                  <c:v>0.33258083897692065</c:v>
                </c:pt>
                <c:pt idx="7224">
                  <c:v>0.32017160295966168</c:v>
                </c:pt>
                <c:pt idx="7225">
                  <c:v>0.30015806271767853</c:v>
                </c:pt>
                <c:pt idx="7226">
                  <c:v>0.27645771014329085</c:v>
                </c:pt>
                <c:pt idx="7227">
                  <c:v>0.23948754743679881</c:v>
                </c:pt>
                <c:pt idx="7228">
                  <c:v>0.21286843453767057</c:v>
                </c:pt>
                <c:pt idx="7229">
                  <c:v>0.16616807404009806</c:v>
                </c:pt>
                <c:pt idx="7230">
                  <c:v>0.12745416709008325</c:v>
                </c:pt>
                <c:pt idx="7231">
                  <c:v>7.32572916285293E-2</c:v>
                </c:pt>
                <c:pt idx="7232">
                  <c:v>3.0219318039827744E-2</c:v>
                </c:pt>
                <c:pt idx="7233">
                  <c:v>-2.0169455094208897E-2</c:v>
                </c:pt>
                <c:pt idx="7234">
                  <c:v>-6.1848079173765461E-2</c:v>
                </c:pt>
                <c:pt idx="7235">
                  <c:v>-0.10804972645204214</c:v>
                </c:pt>
                <c:pt idx="7236">
                  <c:v>-0.14512809545321259</c:v>
                </c:pt>
                <c:pt idx="7237">
                  <c:v>-0.17706589694327601</c:v>
                </c:pt>
                <c:pt idx="7238">
                  <c:v>-0.20991714850155357</c:v>
                </c:pt>
                <c:pt idx="7239">
                  <c:v>-0.23320272171563466</c:v>
                </c:pt>
                <c:pt idx="7240">
                  <c:v>-0.25057426768774138</c:v>
                </c:pt>
                <c:pt idx="7241">
                  <c:v>-0.26587417730414031</c:v>
                </c:pt>
                <c:pt idx="7242">
                  <c:v>-0.26544669182571518</c:v>
                </c:pt>
                <c:pt idx="7243">
                  <c:v>-0.26260185201857073</c:v>
                </c:pt>
                <c:pt idx="7244">
                  <c:v>-0.24406012720567319</c:v>
                </c:pt>
                <c:pt idx="7245">
                  <c:v>-0.23314162179223405</c:v>
                </c:pt>
                <c:pt idx="7246">
                  <c:v>-0.1996466521894929</c:v>
                </c:pt>
                <c:pt idx="7247">
                  <c:v>-0.17341618488045943</c:v>
                </c:pt>
                <c:pt idx="7248">
                  <c:v>-0.13212312703032467</c:v>
                </c:pt>
                <c:pt idx="7249">
                  <c:v>-9.5486178841455618E-2</c:v>
                </c:pt>
                <c:pt idx="7250">
                  <c:v>-4.6037672194505067E-2</c:v>
                </c:pt>
                <c:pt idx="7251">
                  <c:v>-5.0283250749976402E-3</c:v>
                </c:pt>
                <c:pt idx="7252">
                  <c:v>4.2588909146133357E-2</c:v>
                </c:pt>
                <c:pt idx="7253">
                  <c:v>8.8475277406951977E-2</c:v>
                </c:pt>
                <c:pt idx="7254">
                  <c:v>0.1347420302723028</c:v>
                </c:pt>
                <c:pt idx="7255">
                  <c:v>0.17928810999565581</c:v>
                </c:pt>
                <c:pt idx="7256">
                  <c:v>0.21777706881741141</c:v>
                </c:pt>
                <c:pt idx="7257">
                  <c:v>0.25768423306800375</c:v>
                </c:pt>
                <c:pt idx="7258">
                  <c:v>0.27784623112547757</c:v>
                </c:pt>
                <c:pt idx="7259">
                  <c:v>0.3112851551720679</c:v>
                </c:pt>
                <c:pt idx="7260">
                  <c:v>0.32100481997929686</c:v>
                </c:pt>
                <c:pt idx="7261">
                  <c:v>0.33985921596811752</c:v>
                </c:pt>
                <c:pt idx="7262">
                  <c:v>0.33601880767646997</c:v>
                </c:pt>
                <c:pt idx="7263">
                  <c:v>0.33341028207659845</c:v>
                </c:pt>
                <c:pt idx="7264">
                  <c:v>0.32332461278207064</c:v>
                </c:pt>
                <c:pt idx="7265">
                  <c:v>0.30123669410889337</c:v>
                </c:pt>
                <c:pt idx="7266">
                  <c:v>0.27784623112643414</c:v>
                </c:pt>
                <c:pt idx="7267">
                  <c:v>0.24302414716396128</c:v>
                </c:pt>
                <c:pt idx="7268">
                  <c:v>0.21286843453898058</c:v>
                </c:pt>
                <c:pt idx="7269">
                  <c:v>0.16263539111479342</c:v>
                </c:pt>
                <c:pt idx="7270">
                  <c:v>0.12689327191151459</c:v>
                </c:pt>
                <c:pt idx="7271">
                  <c:v>7.8144108523246117E-2</c:v>
                </c:pt>
                <c:pt idx="7272">
                  <c:v>3.0219318037531535E-2</c:v>
                </c:pt>
                <c:pt idx="7273">
                  <c:v>-1.9792539240318367E-2</c:v>
                </c:pt>
                <c:pt idx="7274">
                  <c:v>-5.9966623425004272E-2</c:v>
                </c:pt>
                <c:pt idx="7275">
                  <c:v>-0.10723765845270181</c:v>
                </c:pt>
                <c:pt idx="7276">
                  <c:v>-0.14363593154652965</c:v>
                </c:pt>
                <c:pt idx="7277">
                  <c:v>-0.1799715558450817</c:v>
                </c:pt>
                <c:pt idx="7278">
                  <c:v>-0.21218955978154364</c:v>
                </c:pt>
                <c:pt idx="7279">
                  <c:v>-0.23320272171340076</c:v>
                </c:pt>
                <c:pt idx="7280">
                  <c:v>-0.25057426768644342</c:v>
                </c:pt>
                <c:pt idx="7281">
                  <c:v>-0.26587417730543278</c:v>
                </c:pt>
                <c:pt idx="7282">
                  <c:v>-0.26393192010966154</c:v>
                </c:pt>
                <c:pt idx="7283">
                  <c:v>-0.26278372752597173</c:v>
                </c:pt>
                <c:pt idx="7284">
                  <c:v>-0.24406012720790096</c:v>
                </c:pt>
                <c:pt idx="7285">
                  <c:v>-0.23039117632658357</c:v>
                </c:pt>
                <c:pt idx="7286">
                  <c:v>-0.20247789266052929</c:v>
                </c:pt>
                <c:pt idx="7287">
                  <c:v>-0.17558155906392742</c:v>
                </c:pt>
                <c:pt idx="7288">
                  <c:v>-0.13361772086039786</c:v>
                </c:pt>
                <c:pt idx="7289">
                  <c:v>-9.6486846566010087E-2</c:v>
                </c:pt>
                <c:pt idx="7290">
                  <c:v>-4.6037672196799884E-2</c:v>
                </c:pt>
                <c:pt idx="7291">
                  <c:v>-3.4575430485711887E-3</c:v>
                </c:pt>
                <c:pt idx="7292">
                  <c:v>4.566466982538344E-2</c:v>
                </c:pt>
                <c:pt idx="7293">
                  <c:v>8.9852072340371528E-2</c:v>
                </c:pt>
                <c:pt idx="7294">
                  <c:v>0.1347420302736313</c:v>
                </c:pt>
                <c:pt idx="7295">
                  <c:v>0.18083323227340492</c:v>
                </c:pt>
                <c:pt idx="7296">
                  <c:v>0.21618236021502091</c:v>
                </c:pt>
                <c:pt idx="7297">
                  <c:v>0.25768423307022342</c:v>
                </c:pt>
                <c:pt idx="7298">
                  <c:v>0.27784623112676549</c:v>
                </c:pt>
                <c:pt idx="7299">
                  <c:v>0.308417656617268</c:v>
                </c:pt>
                <c:pt idx="7300">
                  <c:v>0.32100481998056662</c:v>
                </c:pt>
                <c:pt idx="7301">
                  <c:v>0.33985921596685664</c:v>
                </c:pt>
                <c:pt idx="7302">
                  <c:v>0.33601880767773273</c:v>
                </c:pt>
                <c:pt idx="7303">
                  <c:v>0.33056540704774279</c:v>
                </c:pt>
                <c:pt idx="7304">
                  <c:v>0.31909995999832441</c:v>
                </c:pt>
                <c:pt idx="7305">
                  <c:v>0.30482934151322733</c:v>
                </c:pt>
                <c:pt idx="7306">
                  <c:v>0.27784623112772205</c:v>
                </c:pt>
                <c:pt idx="7307">
                  <c:v>0.24107331584264816</c:v>
                </c:pt>
                <c:pt idx="7308">
                  <c:v>0.21286843454029056</c:v>
                </c:pt>
                <c:pt idx="7309">
                  <c:v>0.1617673937609605</c:v>
                </c:pt>
                <c:pt idx="7310">
                  <c:v>0.12926121784639213</c:v>
                </c:pt>
                <c:pt idx="7311">
                  <c:v>7.3257291629483259E-2</c:v>
                </c:pt>
                <c:pt idx="7312">
                  <c:v>3.0219318038871644E-2</c:v>
                </c:pt>
                <c:pt idx="7313">
                  <c:v>-1.7154052499267523E-2</c:v>
                </c:pt>
                <c:pt idx="7314">
                  <c:v>-6.1848079174720169E-2</c:v>
                </c:pt>
                <c:pt idx="7315">
                  <c:v>-0.10448859291707005</c:v>
                </c:pt>
                <c:pt idx="7316">
                  <c:v>-0.14363593154520285</c:v>
                </c:pt>
                <c:pt idx="7317">
                  <c:v>-0.18126932318813632</c:v>
                </c:pt>
                <c:pt idx="7318">
                  <c:v>-0.2106542716570734</c:v>
                </c:pt>
                <c:pt idx="7319">
                  <c:v>-0.23320272171470449</c:v>
                </c:pt>
                <c:pt idx="7320">
                  <c:v>-0.25057426768514551</c:v>
                </c:pt>
                <c:pt idx="7321">
                  <c:v>-0.25944786635641032</c:v>
                </c:pt>
                <c:pt idx="7322">
                  <c:v>-0.26205269918100366</c:v>
                </c:pt>
                <c:pt idx="7323">
                  <c:v>-0.2652684209366527</c:v>
                </c:pt>
                <c:pt idx="7324">
                  <c:v>-0.24795778017960934</c:v>
                </c:pt>
                <c:pt idx="7325">
                  <c:v>-0.23039117632434811</c:v>
                </c:pt>
                <c:pt idx="7326">
                  <c:v>-0.20081628111864294</c:v>
                </c:pt>
                <c:pt idx="7327">
                  <c:v>-0.17341618487951738</c:v>
                </c:pt>
                <c:pt idx="7328">
                  <c:v>-0.13212312702766671</c:v>
                </c:pt>
                <c:pt idx="7329">
                  <c:v>-9.4235208597856793E-2</c:v>
                </c:pt>
                <c:pt idx="7330">
                  <c:v>-4.7481223972876845E-2</c:v>
                </c:pt>
                <c:pt idx="7331">
                  <c:v>-5.0283250740411154E-3</c:v>
                </c:pt>
                <c:pt idx="7332">
                  <c:v>4.5162533608159548E-2</c:v>
                </c:pt>
                <c:pt idx="7333">
                  <c:v>8.9852072339036221E-2</c:v>
                </c:pt>
                <c:pt idx="7334">
                  <c:v>0.13835214209116375</c:v>
                </c:pt>
                <c:pt idx="7335">
                  <c:v>0.1787935772511661</c:v>
                </c:pt>
                <c:pt idx="7336">
                  <c:v>0.21937119622970749</c:v>
                </c:pt>
                <c:pt idx="7337">
                  <c:v>0.25901960580141231</c:v>
                </c:pt>
                <c:pt idx="7338">
                  <c:v>0.27784623112805346</c:v>
                </c:pt>
                <c:pt idx="7339">
                  <c:v>0.30961279010064618</c:v>
                </c:pt>
                <c:pt idx="7340">
                  <c:v>0.32237313698435421</c:v>
                </c:pt>
                <c:pt idx="7341">
                  <c:v>0.33985921596901714</c:v>
                </c:pt>
                <c:pt idx="7342">
                  <c:v>0.33927161297318437</c:v>
                </c:pt>
                <c:pt idx="7343">
                  <c:v>0.33258083897655832</c:v>
                </c:pt>
                <c:pt idx="7344">
                  <c:v>0.32017160296002561</c:v>
                </c:pt>
                <c:pt idx="7345">
                  <c:v>0.30123669410633647</c:v>
                </c:pt>
                <c:pt idx="7346">
                  <c:v>0.27784623112551526</c:v>
                </c:pt>
                <c:pt idx="7347">
                  <c:v>0.24302414716488915</c:v>
                </c:pt>
                <c:pt idx="7348">
                  <c:v>0.21200886707024988</c:v>
                </c:pt>
                <c:pt idx="7349">
                  <c:v>0.16430903004771963</c:v>
                </c:pt>
                <c:pt idx="7350">
                  <c:v>0.1311301290086217</c:v>
                </c:pt>
                <c:pt idx="7351">
                  <c:v>7.526235911950864E-2</c:v>
                </c:pt>
                <c:pt idx="7352">
                  <c:v>3.0219318040211753E-2</c:v>
                </c:pt>
                <c:pt idx="7353">
                  <c:v>-1.7970740588476166E-2</c:v>
                </c:pt>
                <c:pt idx="7354">
                  <c:v>-5.9966623425959091E-2</c:v>
                </c:pt>
                <c:pt idx="7355">
                  <c:v>-0.10448859291840344</c:v>
                </c:pt>
                <c:pt idx="7356">
                  <c:v>-0.14680638520728181</c:v>
                </c:pt>
                <c:pt idx="7357">
                  <c:v>-0.17706589694365413</c:v>
                </c:pt>
                <c:pt idx="7358">
                  <c:v>-0.20991714850117796</c:v>
                </c:pt>
                <c:pt idx="7359">
                  <c:v>-0.23460776534426334</c:v>
                </c:pt>
                <c:pt idx="7360">
                  <c:v>-0.25057426768736946</c:v>
                </c:pt>
                <c:pt idx="7361">
                  <c:v>-0.25944786635770511</c:v>
                </c:pt>
                <c:pt idx="7362">
                  <c:v>-0.25986913092297759</c:v>
                </c:pt>
                <c:pt idx="7363">
                  <c:v>-0.26605588375816691</c:v>
                </c:pt>
                <c:pt idx="7364">
                  <c:v>-0.24655751940524834</c:v>
                </c:pt>
                <c:pt idx="7365">
                  <c:v>-0.2336914879293763</c:v>
                </c:pt>
                <c:pt idx="7366">
                  <c:v>-0.20247789265790339</c:v>
                </c:pt>
                <c:pt idx="7367">
                  <c:v>-0.17483924018718852</c:v>
                </c:pt>
                <c:pt idx="7368">
                  <c:v>-0.13212312702994383</c:v>
                </c:pt>
                <c:pt idx="7369">
                  <c:v>-9.2733848052333021E-2</c:v>
                </c:pt>
                <c:pt idx="7370">
                  <c:v>-4.7481223971537638E-2</c:v>
                </c:pt>
                <c:pt idx="7371">
                  <c:v>-5.0283250753818199E-3</c:v>
                </c:pt>
                <c:pt idx="7372">
                  <c:v>4.428376785052026E-2</c:v>
                </c:pt>
                <c:pt idx="7373">
                  <c:v>9.2417457299035916E-2</c:v>
                </c:pt>
                <c:pt idx="7374">
                  <c:v>0.13312312054233105</c:v>
                </c:pt>
                <c:pt idx="7375">
                  <c:v>0.17879357725342634</c:v>
                </c:pt>
                <c:pt idx="7376">
                  <c:v>0.21937119622746618</c:v>
                </c:pt>
                <c:pt idx="7377">
                  <c:v>0.25901960580011735</c:v>
                </c:pt>
                <c:pt idx="7378">
                  <c:v>0.27784623112584667</c:v>
                </c:pt>
                <c:pt idx="7379">
                  <c:v>0.30961279010283055</c:v>
                </c:pt>
                <c:pt idx="7380">
                  <c:v>0.31749173067784803</c:v>
                </c:pt>
                <c:pt idx="7381">
                  <c:v>0.33985921596775626</c:v>
                </c:pt>
                <c:pt idx="7382">
                  <c:v>0.33779356504855423</c:v>
                </c:pt>
                <c:pt idx="7383">
                  <c:v>0.33258083897529395</c:v>
                </c:pt>
                <c:pt idx="7384">
                  <c:v>0.31909995999741786</c:v>
                </c:pt>
                <c:pt idx="7385">
                  <c:v>0.3001580627195034</c:v>
                </c:pt>
                <c:pt idx="7386">
                  <c:v>0.27784623112680318</c:v>
                </c:pt>
                <c:pt idx="7387">
                  <c:v>0.24302414716358861</c:v>
                </c:pt>
                <c:pt idx="7388">
                  <c:v>0.21231587431564136</c:v>
                </c:pt>
                <c:pt idx="7389">
                  <c:v>0.1643090300463971</c:v>
                </c:pt>
                <c:pt idx="7390">
                  <c:v>0.12745416709179411</c:v>
                </c:pt>
                <c:pt idx="7391">
                  <c:v>7.407188647189375E-2</c:v>
                </c:pt>
                <c:pt idx="7392">
                  <c:v>3.0219318037915544E-2</c:v>
                </c:pt>
                <c:pt idx="7393">
                  <c:v>-1.9289980399389981E-2</c:v>
                </c:pt>
                <c:pt idx="7394">
                  <c:v>-5.8774924160351363E-2</c:v>
                </c:pt>
                <c:pt idx="7395">
                  <c:v>-0.10448859291611876</c:v>
                </c:pt>
                <c:pt idx="7396">
                  <c:v>-0.14413335597349478</c:v>
                </c:pt>
                <c:pt idx="7397">
                  <c:v>-0.17706589694497366</c:v>
                </c:pt>
                <c:pt idx="7398">
                  <c:v>-0.20991714849986709</c:v>
                </c:pt>
                <c:pt idx="7399">
                  <c:v>-0.23448560704495056</c:v>
                </c:pt>
                <c:pt idx="7400">
                  <c:v>-0.24966174624809254</c:v>
                </c:pt>
                <c:pt idx="7401">
                  <c:v>-0.25944786635548656</c:v>
                </c:pt>
                <c:pt idx="7402">
                  <c:v>-0.25986913092168296</c:v>
                </c:pt>
                <c:pt idx="7403">
                  <c:v>-0.26278372752634244</c:v>
                </c:pt>
                <c:pt idx="7404">
                  <c:v>-0.24655751940394902</c:v>
                </c:pt>
                <c:pt idx="7405">
                  <c:v>-0.2331416217939114</c:v>
                </c:pt>
                <c:pt idx="7406">
                  <c:v>-0.19964665219136746</c:v>
                </c:pt>
                <c:pt idx="7407">
                  <c:v>-0.17483924018850858</c:v>
                </c:pt>
                <c:pt idx="7408">
                  <c:v>-0.13361772086362247</c:v>
                </c:pt>
                <c:pt idx="7409">
                  <c:v>-9.5486178843172648E-2</c:v>
                </c:pt>
                <c:pt idx="7410">
                  <c:v>-4.3464147739671499E-2</c:v>
                </c:pt>
                <c:pt idx="7411">
                  <c:v>-2.0752476798988903E-3</c:v>
                </c:pt>
                <c:pt idx="7412">
                  <c:v>4.5664669825767223E-2</c:v>
                </c:pt>
                <c:pt idx="7413">
                  <c:v>9.0790697883496335E-2</c:v>
                </c:pt>
                <c:pt idx="7414">
                  <c:v>0.13474203027401196</c:v>
                </c:pt>
                <c:pt idx="7415">
                  <c:v>0.18151294495015177</c:v>
                </c:pt>
                <c:pt idx="7416">
                  <c:v>0.216182360215396</c:v>
                </c:pt>
                <c:pt idx="7417">
                  <c:v>0.25604469385850059</c:v>
                </c:pt>
                <c:pt idx="7418">
                  <c:v>0.27784623112713458</c:v>
                </c:pt>
                <c:pt idx="7419">
                  <c:v>0.30841765661690251</c:v>
                </c:pt>
                <c:pt idx="7420">
                  <c:v>0.320171602960371</c:v>
                </c:pt>
                <c:pt idx="7421">
                  <c:v>0.33985921596649532</c:v>
                </c:pt>
                <c:pt idx="7422">
                  <c:v>0.33779356504981617</c:v>
                </c:pt>
                <c:pt idx="7423">
                  <c:v>0.33341028207840206</c:v>
                </c:pt>
                <c:pt idx="7424">
                  <c:v>0.32237313698564196</c:v>
                </c:pt>
                <c:pt idx="7425">
                  <c:v>0.30123669410724857</c:v>
                </c:pt>
                <c:pt idx="7426">
                  <c:v>0.27784623112809109</c:v>
                </c:pt>
                <c:pt idx="7427">
                  <c:v>0.23948754743735451</c:v>
                </c:pt>
                <c:pt idx="7428">
                  <c:v>0.21409610217774511</c:v>
                </c:pt>
                <c:pt idx="7429">
                  <c:v>0.16430903004507461</c:v>
                </c:pt>
                <c:pt idx="7430">
                  <c:v>0.1311301290076734</c:v>
                </c:pt>
                <c:pt idx="7431">
                  <c:v>7.4071886470556722E-2</c:v>
                </c:pt>
                <c:pt idx="7432">
                  <c:v>3.0219318039255653E-2</c:v>
                </c:pt>
                <c:pt idx="7433">
                  <c:v>-2.0169455093636664E-2</c:v>
                </c:pt>
                <c:pt idx="7434">
                  <c:v>-5.8774924162644647E-2</c:v>
                </c:pt>
                <c:pt idx="7435">
                  <c:v>-0.10804972645147314</c:v>
                </c:pt>
                <c:pt idx="7436">
                  <c:v>-0.14525242759437734</c:v>
                </c:pt>
                <c:pt idx="7437">
                  <c:v>-0.17706589694629321</c:v>
                </c:pt>
                <c:pt idx="7438">
                  <c:v>-0.21065427165669784</c:v>
                </c:pt>
                <c:pt idx="7439">
                  <c:v>-0.23308052094818699</c:v>
                </c:pt>
                <c:pt idx="7440">
                  <c:v>-0.25264182431742394</c:v>
                </c:pt>
                <c:pt idx="7441">
                  <c:v>-0.25944786635678135</c:v>
                </c:pt>
                <c:pt idx="7442">
                  <c:v>-0.2620526991806329</c:v>
                </c:pt>
                <c:pt idx="7443">
                  <c:v>-0.26278372752412588</c:v>
                </c:pt>
                <c:pt idx="7444">
                  <c:v>-0.24406012720622822</c:v>
                </c:pt>
                <c:pt idx="7445">
                  <c:v>-0.23039117632472195</c:v>
                </c:pt>
                <c:pt idx="7446">
                  <c:v>-0.2008162811182666</c:v>
                </c:pt>
                <c:pt idx="7447">
                  <c:v>-0.17700405754765564</c:v>
                </c:pt>
                <c:pt idx="7448">
                  <c:v>-0.13224768803714337</c:v>
                </c:pt>
                <c:pt idx="7449">
                  <c:v>-9.4235208598239265E-2</c:v>
                </c:pt>
                <c:pt idx="7450">
                  <c:v>-4.6037672195076811E-2</c:v>
                </c:pt>
                <c:pt idx="7451">
                  <c:v>-5.0283250744252951E-3</c:v>
                </c:pt>
                <c:pt idx="7452">
                  <c:v>4.5664669823472365E-2</c:v>
                </c:pt>
                <c:pt idx="7453">
                  <c:v>8.9852072338653596E-2</c:v>
                </c:pt>
                <c:pt idx="7454">
                  <c:v>0.13474203027173565</c:v>
                </c:pt>
                <c:pt idx="7455">
                  <c:v>0.18083323227528644</c:v>
                </c:pt>
                <c:pt idx="7456">
                  <c:v>0.2177770688168528</c:v>
                </c:pt>
                <c:pt idx="7457">
                  <c:v>0.25768423306855681</c:v>
                </c:pt>
                <c:pt idx="7458">
                  <c:v>0.27784623112842249</c:v>
                </c:pt>
                <c:pt idx="7459">
                  <c:v>0.31128515517261179</c:v>
                </c:pt>
                <c:pt idx="7460">
                  <c:v>0.32332461277933661</c:v>
                </c:pt>
                <c:pt idx="7461">
                  <c:v>0.33985921596865581</c:v>
                </c:pt>
                <c:pt idx="7462">
                  <c:v>0.33779356504765395</c:v>
                </c:pt>
                <c:pt idx="7463">
                  <c:v>0.332580838976196</c:v>
                </c:pt>
                <c:pt idx="7464">
                  <c:v>0.32237313698691106</c:v>
                </c:pt>
                <c:pt idx="7465">
                  <c:v>0.30482934151158453</c:v>
                </c:pt>
                <c:pt idx="7466">
                  <c:v>0.2778462311258843</c:v>
                </c:pt>
                <c:pt idx="7467">
                  <c:v>0.24302414716451648</c:v>
                </c:pt>
                <c:pt idx="7468">
                  <c:v>0.21286843453842133</c:v>
                </c:pt>
                <c:pt idx="7469">
                  <c:v>0.16263539111535816</c:v>
                </c:pt>
                <c:pt idx="7470">
                  <c:v>0.12533501740503072</c:v>
                </c:pt>
                <c:pt idx="7471">
                  <c:v>7.645272450369392E-2</c:v>
                </c:pt>
                <c:pt idx="7472">
                  <c:v>3.0219318040595761E-2</c:v>
                </c:pt>
                <c:pt idx="7473">
                  <c:v>-2.0169455091339872E-2</c:v>
                </c:pt>
                <c:pt idx="7474">
                  <c:v>-5.9966623425575599E-2</c:v>
                </c:pt>
                <c:pt idx="7475">
                  <c:v>-0.10723765845213276</c:v>
                </c:pt>
                <c:pt idx="7476">
                  <c:v>-0.14276535154705614</c:v>
                </c:pt>
                <c:pt idx="7477">
                  <c:v>-0.18126932318625494</c:v>
                </c:pt>
                <c:pt idx="7478">
                  <c:v>-0.20991714850080231</c:v>
                </c:pt>
                <c:pt idx="7479">
                  <c:v>-0.23552383436035162</c:v>
                </c:pt>
                <c:pt idx="7480">
                  <c:v>-0.24905327536935806</c:v>
                </c:pt>
                <c:pt idx="7481">
                  <c:v>-0.25944786635807615</c:v>
                </c:pt>
                <c:pt idx="7482">
                  <c:v>-0.2639319201102136</c:v>
                </c:pt>
                <c:pt idx="7483">
                  <c:v>-0.26526842093831582</c:v>
                </c:pt>
                <c:pt idx="7484">
                  <c:v>-0.24655751940487602</c:v>
                </c:pt>
                <c:pt idx="7485">
                  <c:v>-0.2314915767651754</c:v>
                </c:pt>
                <c:pt idx="7486">
                  <c:v>-0.19767610854758622</c:v>
                </c:pt>
                <c:pt idx="7487">
                  <c:v>-0.17558155906336395</c:v>
                </c:pt>
                <c:pt idx="7488">
                  <c:v>-0.13224768803581444</c:v>
                </c:pt>
                <c:pt idx="7489">
                  <c:v>-9.2733848052715548E-2</c:v>
                </c:pt>
                <c:pt idx="7490">
                  <c:v>-4.6037672197371635E-2</c:v>
                </c:pt>
                <c:pt idx="7491">
                  <c:v>-6.4106031248778129E-3</c:v>
                </c:pt>
                <c:pt idx="7492">
                  <c:v>4.7422054884949966E-2</c:v>
                </c:pt>
                <c:pt idx="7493">
                  <c:v>9.079069788444892E-2</c:v>
                </c:pt>
                <c:pt idx="7494">
                  <c:v>0.13673404045779627</c:v>
                </c:pt>
                <c:pt idx="7495">
                  <c:v>0.17879357725304834</c:v>
                </c:pt>
                <c:pt idx="7496">
                  <c:v>0.21618236021446208</c:v>
                </c:pt>
                <c:pt idx="7497">
                  <c:v>0.25768423306726135</c:v>
                </c:pt>
                <c:pt idx="7498">
                  <c:v>0.2778462311262157</c:v>
                </c:pt>
                <c:pt idx="7499">
                  <c:v>0.30961279010246523</c:v>
                </c:pt>
                <c:pt idx="7500">
                  <c:v>0.32237313698598707</c:v>
                </c:pt>
                <c:pt idx="7501">
                  <c:v>0.33985921596739493</c:v>
                </c:pt>
                <c:pt idx="7502">
                  <c:v>0.33779356504891583</c:v>
                </c:pt>
                <c:pt idx="7503">
                  <c:v>0.33056540704828297</c:v>
                </c:pt>
                <c:pt idx="7504">
                  <c:v>0.31909995999778196</c:v>
                </c:pt>
                <c:pt idx="7505">
                  <c:v>0.30123669410816067</c:v>
                </c:pt>
                <c:pt idx="7506">
                  <c:v>0.27784623112717222</c:v>
                </c:pt>
                <c:pt idx="7507">
                  <c:v>0.24107331584320363</c:v>
                </c:pt>
                <c:pt idx="7508">
                  <c:v>0.21035066711922604</c:v>
                </c:pt>
                <c:pt idx="7509">
                  <c:v>0.16176739375793525</c:v>
                </c:pt>
                <c:pt idx="7510">
                  <c:v>0.127329527233529</c:v>
                </c:pt>
                <c:pt idx="7511">
                  <c:v>7.3758586582613236E-2</c:v>
                </c:pt>
                <c:pt idx="7512">
                  <c:v>3.0219318038299553E-2</c:v>
                </c:pt>
                <c:pt idx="7513">
                  <c:v>-1.797074059020079E-2</c:v>
                </c:pt>
                <c:pt idx="7514">
                  <c:v>-5.9966623424237288E-2</c:v>
                </c:pt>
                <c:pt idx="7515">
                  <c:v>-0.10448859291650084</c:v>
                </c:pt>
                <c:pt idx="7516">
                  <c:v>-0.1468063852055756</c:v>
                </c:pt>
                <c:pt idx="7517">
                  <c:v>-0.17706589694535177</c:v>
                </c:pt>
                <c:pt idx="7518">
                  <c:v>-0.21218955978079276</c:v>
                </c:pt>
                <c:pt idx="7519">
                  <c:v>-0.23552383436165461</c:v>
                </c:pt>
                <c:pt idx="7520">
                  <c:v>-0.25264182431834942</c:v>
                </c:pt>
                <c:pt idx="7521">
                  <c:v>-0.25944786635585759</c:v>
                </c:pt>
                <c:pt idx="7522">
                  <c:v>-0.26114304137310945</c:v>
                </c:pt>
                <c:pt idx="7523">
                  <c:v>-0.26605588375982964</c:v>
                </c:pt>
                <c:pt idx="7524">
                  <c:v>-0.24905327536933908</c:v>
                </c:pt>
                <c:pt idx="7525">
                  <c:v>-0.23149157676294052</c:v>
                </c:pt>
                <c:pt idx="7526">
                  <c:v>-0.20247789265977686</c:v>
                </c:pt>
                <c:pt idx="7527">
                  <c:v>-0.17558155906468384</c:v>
                </c:pt>
                <c:pt idx="7528">
                  <c:v>-0.13224768803809153</c:v>
                </c:pt>
                <c:pt idx="7529">
                  <c:v>-9.4235208600908782E-2</c:v>
                </c:pt>
                <c:pt idx="7530">
                  <c:v>-4.6037672196032331E-2</c:v>
                </c:pt>
                <c:pt idx="7531">
                  <c:v>-5.0283250771067031E-3</c:v>
                </c:pt>
                <c:pt idx="7532">
                  <c:v>4.2588909148240532E-2</c:v>
                </c:pt>
                <c:pt idx="7533">
                  <c:v>8.8475277404851158E-2</c:v>
                </c:pt>
                <c:pt idx="7534">
                  <c:v>0.13474203027078785</c:v>
                </c:pt>
                <c:pt idx="7535">
                  <c:v>0.17669131063142043</c:v>
                </c:pt>
                <c:pt idx="7536">
                  <c:v>0.22004545875683648</c:v>
                </c:pt>
                <c:pt idx="7537">
                  <c:v>0.25901960580196515</c:v>
                </c:pt>
                <c:pt idx="7538">
                  <c:v>0.27784623112750362</c:v>
                </c:pt>
                <c:pt idx="7539">
                  <c:v>0.30841765661653708</c:v>
                </c:pt>
                <c:pt idx="7540">
                  <c:v>0.31909995999685686</c:v>
                </c:pt>
                <c:pt idx="7541">
                  <c:v>0.339859215966134</c:v>
                </c:pt>
                <c:pt idx="7542">
                  <c:v>0.33779356505017777</c:v>
                </c:pt>
                <c:pt idx="7543">
                  <c:v>0.32890450641327268</c:v>
                </c:pt>
                <c:pt idx="7544">
                  <c:v>0.32017160295948338</c:v>
                </c:pt>
                <c:pt idx="7545">
                  <c:v>0.30123669410688225</c:v>
                </c:pt>
                <c:pt idx="7546">
                  <c:v>0.27784623112846019</c:v>
                </c:pt>
                <c:pt idx="7547">
                  <c:v>0.24314604158268985</c:v>
                </c:pt>
                <c:pt idx="7548">
                  <c:v>0.21035066712053677</c:v>
                </c:pt>
                <c:pt idx="7549">
                  <c:v>0.16430903004828418</c:v>
                </c:pt>
                <c:pt idx="7550">
                  <c:v>0.12676862302227782</c:v>
                </c:pt>
                <c:pt idx="7551">
                  <c:v>7.3257291628716956E-2</c:v>
                </c:pt>
                <c:pt idx="7552">
                  <c:v>3.0219318039639662E-2</c:v>
                </c:pt>
                <c:pt idx="7553">
                  <c:v>-2.180272331153606E-2</c:v>
                </c:pt>
                <c:pt idx="7554">
                  <c:v>-5.8774924162261127E-2</c:v>
                </c:pt>
                <c:pt idx="7555">
                  <c:v>-0.10448859291783422</c:v>
                </c:pt>
                <c:pt idx="7556">
                  <c:v>-0.14525242759399723</c:v>
                </c:pt>
                <c:pt idx="7557">
                  <c:v>-0.17997155584715635</c:v>
                </c:pt>
                <c:pt idx="7558">
                  <c:v>-0.21065427165632228</c:v>
                </c:pt>
                <c:pt idx="7559">
                  <c:v>-0.23643969417478716</c:v>
                </c:pt>
                <c:pt idx="7560">
                  <c:v>-0.25264182431705218</c:v>
                </c:pt>
                <c:pt idx="7561">
                  <c:v>-0.25944786635715239</c:v>
                </c:pt>
                <c:pt idx="7562">
                  <c:v>-0.2621739693165942</c:v>
                </c:pt>
                <c:pt idx="7563">
                  <c:v>-0.26278372752449658</c:v>
                </c:pt>
                <c:pt idx="7564">
                  <c:v>-0.24655751940580303</c:v>
                </c:pt>
                <c:pt idx="7565">
                  <c:v>-0.23314162179205106</c:v>
                </c:pt>
                <c:pt idx="7566">
                  <c:v>-0.20247789265846389</c:v>
                </c:pt>
                <c:pt idx="7567">
                  <c:v>-0.17558155906242229</c:v>
                </c:pt>
                <c:pt idx="7568">
                  <c:v>-0.13374225667789169</c:v>
                </c:pt>
                <c:pt idx="7569">
                  <c:v>-9.7612481144636914E-2</c:v>
                </c:pt>
                <c:pt idx="7570">
                  <c:v>-4.4719562615980847E-2</c:v>
                </c:pt>
                <c:pt idx="7571">
                  <c:v>-7.1645679737289691E-3</c:v>
                </c:pt>
                <c:pt idx="7572">
                  <c:v>4.4283767849948467E-2</c:v>
                </c:pt>
                <c:pt idx="7573">
                  <c:v>8.9852072338270972E-2</c:v>
                </c:pt>
                <c:pt idx="7574">
                  <c:v>0.13299857425554779</c:v>
                </c:pt>
                <c:pt idx="7575">
                  <c:v>0.18083323227490861</c:v>
                </c:pt>
                <c:pt idx="7576">
                  <c:v>0.21777706881722775</c:v>
                </c:pt>
                <c:pt idx="7577">
                  <c:v>0.25901960580067018</c:v>
                </c:pt>
                <c:pt idx="7578">
                  <c:v>0.27784623112529683</c:v>
                </c:pt>
                <c:pt idx="7579">
                  <c:v>0.30841765661526171</c:v>
                </c:pt>
                <c:pt idx="7580">
                  <c:v>0.32017160295855862</c:v>
                </c:pt>
                <c:pt idx="7581">
                  <c:v>0.33985921596829449</c:v>
                </c:pt>
                <c:pt idx="7582">
                  <c:v>0.33927161297390718</c:v>
                </c:pt>
                <c:pt idx="7583">
                  <c:v>0.33056540704575227</c:v>
                </c:pt>
                <c:pt idx="7584">
                  <c:v>0.31909995999687546</c:v>
                </c:pt>
                <c:pt idx="7585">
                  <c:v>0.29763976546324739</c:v>
                </c:pt>
                <c:pt idx="7586">
                  <c:v>0.27784623112625334</c:v>
                </c:pt>
                <c:pt idx="7587">
                  <c:v>0.23960955236399895</c:v>
                </c:pt>
                <c:pt idx="7588">
                  <c:v>0.21286843453879672</c:v>
                </c:pt>
                <c:pt idx="7589">
                  <c:v>0.16430903004696168</c:v>
                </c:pt>
                <c:pt idx="7590">
                  <c:v>0.12732952723258026</c:v>
                </c:pt>
                <c:pt idx="7591">
                  <c:v>7.5262359118742461E-2</c:v>
                </c:pt>
                <c:pt idx="7592">
                  <c:v>3.021931804097977E-2</c:v>
                </c:pt>
                <c:pt idx="7593">
                  <c:v>-2.1802723312876464E-2</c:v>
                </c:pt>
                <c:pt idx="7594">
                  <c:v>-6.1848079172615117E-2</c:v>
                </c:pt>
                <c:pt idx="7595">
                  <c:v>-0.10723765845251472</c:v>
                </c:pt>
                <c:pt idx="7596">
                  <c:v>-0.14680638520652176</c:v>
                </c:pt>
                <c:pt idx="7597">
                  <c:v>-0.17706589694441036</c:v>
                </c:pt>
                <c:pt idx="7598">
                  <c:v>-0.2099171485004267</c:v>
                </c:pt>
                <c:pt idx="7599">
                  <c:v>-0.23778257509695336</c:v>
                </c:pt>
                <c:pt idx="7600">
                  <c:v>-0.25264182431927495</c:v>
                </c:pt>
                <c:pt idx="7601">
                  <c:v>-0.25944786635493378</c:v>
                </c:pt>
                <c:pt idx="7602">
                  <c:v>-0.26393192010984301</c:v>
                </c:pt>
                <c:pt idx="7603">
                  <c:v>-0.2612678136344041</c:v>
                </c:pt>
                <c:pt idx="7604">
                  <c:v>-0.24655751940450371</c:v>
                </c:pt>
                <c:pt idx="7605">
                  <c:v>-0.23149157676554913</c:v>
                </c:pt>
                <c:pt idx="7606">
                  <c:v>-0.20247789266071359</c:v>
                </c:pt>
                <c:pt idx="7607">
                  <c:v>-0.17483924018794506</c:v>
                </c:pt>
                <c:pt idx="7608">
                  <c:v>-0.13561003941071159</c:v>
                </c:pt>
                <c:pt idx="7609">
                  <c:v>-9.7612481145971222E-2</c:v>
                </c:pt>
                <c:pt idx="7610">
                  <c:v>-4.4719562614641467E-2</c:v>
                </c:pt>
                <c:pt idx="7611">
                  <c:v>-3.4575430483830207E-3</c:v>
                </c:pt>
                <c:pt idx="7612">
                  <c:v>4.5664669825195466E-2</c:v>
                </c:pt>
                <c:pt idx="7613">
                  <c:v>8.7599046987740431E-2</c:v>
                </c:pt>
                <c:pt idx="7614">
                  <c:v>0.13461751146556716</c:v>
                </c:pt>
                <c:pt idx="7615">
                  <c:v>0.17928810999452194</c:v>
                </c:pt>
                <c:pt idx="7616">
                  <c:v>0.21777706881498562</c:v>
                </c:pt>
                <c:pt idx="7617">
                  <c:v>0.25768423307040528</c:v>
                </c:pt>
                <c:pt idx="7618">
                  <c:v>0.27784623112658474</c:v>
                </c:pt>
                <c:pt idx="7619">
                  <c:v>0.30841765661744697</c:v>
                </c:pt>
                <c:pt idx="7620">
                  <c:v>0.32100481998038838</c:v>
                </c:pt>
                <c:pt idx="7621">
                  <c:v>0.33985921596703361</c:v>
                </c:pt>
                <c:pt idx="7622">
                  <c:v>0.33601880767755554</c:v>
                </c:pt>
                <c:pt idx="7623">
                  <c:v>0.33056540704792037</c:v>
                </c:pt>
                <c:pt idx="7624">
                  <c:v>0.32058824247683226</c:v>
                </c:pt>
                <c:pt idx="7625">
                  <c:v>0.29781971278548336</c:v>
                </c:pt>
                <c:pt idx="7626">
                  <c:v>0.27555184174995645</c:v>
                </c:pt>
                <c:pt idx="7627">
                  <c:v>0.23765702074009457</c:v>
                </c:pt>
                <c:pt idx="7628">
                  <c:v>0.21231587431639221</c:v>
                </c:pt>
                <c:pt idx="7629">
                  <c:v>0.16616807404122685</c:v>
                </c:pt>
                <c:pt idx="7630">
                  <c:v>0.12521034363377695</c:v>
                </c:pt>
                <c:pt idx="7631">
                  <c:v>7.3257291629670929E-2</c:v>
                </c:pt>
                <c:pt idx="7632">
                  <c:v>3.0219318038683562E-2</c:v>
                </c:pt>
                <c:pt idx="7633">
                  <c:v>-2.1802723314216864E-2</c:v>
                </c:pt>
                <c:pt idx="7634">
                  <c:v>-6.1848079171276965E-2</c:v>
                </c:pt>
                <c:pt idx="7635">
                  <c:v>-0.10723765845384771</c:v>
                </c:pt>
                <c:pt idx="7636">
                  <c:v>-0.14525242759494361</c:v>
                </c:pt>
                <c:pt idx="7637">
                  <c:v>-0.18126932318795125</c:v>
                </c:pt>
                <c:pt idx="7638">
                  <c:v>-0.21930638593789412</c:v>
                </c:pt>
                <c:pt idx="7639">
                  <c:v>-0.23552383436202801</c:v>
                </c:pt>
                <c:pt idx="7640">
                  <c:v>-0.24966174624734849</c:v>
                </c:pt>
                <c:pt idx="7641">
                  <c:v>-0.25944786635622857</c:v>
                </c:pt>
                <c:pt idx="7642">
                  <c:v>-0.26393192011205879</c:v>
                </c:pt>
                <c:pt idx="7643">
                  <c:v>-0.26126781363569829</c:v>
                </c:pt>
                <c:pt idx="7644">
                  <c:v>-0.24655751940673004</c:v>
                </c:pt>
                <c:pt idx="7645">
                  <c:v>-0.23314162179112088</c:v>
                </c:pt>
                <c:pt idx="7646">
                  <c:v>-0.19964665219061456</c:v>
                </c:pt>
                <c:pt idx="7647">
                  <c:v>-0.1755815590614806</c:v>
                </c:pt>
                <c:pt idx="7648">
                  <c:v>-0.13424037881056891</c:v>
                </c:pt>
                <c:pt idx="7649">
                  <c:v>-9.5486178843937494E-2</c:v>
                </c:pt>
                <c:pt idx="7650">
                  <c:v>-4.7481223973064805E-2</c:v>
                </c:pt>
                <c:pt idx="7651">
                  <c:v>-6.4106031229647789E-3</c:v>
                </c:pt>
                <c:pt idx="7652">
                  <c:v>4.5162533607971574E-2</c:v>
                </c:pt>
                <c:pt idx="7653">
                  <c:v>8.9852072339223626E-2</c:v>
                </c:pt>
                <c:pt idx="7654">
                  <c:v>0.13461751146689568</c:v>
                </c:pt>
                <c:pt idx="7655">
                  <c:v>0.17879357725135123</c:v>
                </c:pt>
                <c:pt idx="7656">
                  <c:v>0.21618236021259424</c:v>
                </c:pt>
                <c:pt idx="7657">
                  <c:v>0.25768423306910981</c:v>
                </c:pt>
                <c:pt idx="7658">
                  <c:v>0.27784623112787271</c:v>
                </c:pt>
                <c:pt idx="7659">
                  <c:v>0.3084176566161716</c:v>
                </c:pt>
                <c:pt idx="7660">
                  <c:v>0.32100481997821273</c:v>
                </c:pt>
                <c:pt idx="7661">
                  <c:v>0.33985921596577268</c:v>
                </c:pt>
                <c:pt idx="7662">
                  <c:v>0.33779356505053937</c:v>
                </c:pt>
                <c:pt idx="7663">
                  <c:v>0.33056540704665505</c:v>
                </c:pt>
                <c:pt idx="7664">
                  <c:v>0.32017160295984737</c:v>
                </c:pt>
                <c:pt idx="7665">
                  <c:v>0.30123669410651588</c:v>
                </c:pt>
                <c:pt idx="7666">
                  <c:v>0.27784623112533446</c:v>
                </c:pt>
                <c:pt idx="7667">
                  <c:v>0.24119527143421421</c:v>
                </c:pt>
                <c:pt idx="7668">
                  <c:v>0.21035066712091235</c:v>
                </c:pt>
                <c:pt idx="7669">
                  <c:v>0.16176739375982313</c:v>
                </c:pt>
                <c:pt idx="7670">
                  <c:v>0.12732952723523985</c:v>
                </c:pt>
                <c:pt idx="7671">
                  <c:v>7.6452724504264602E-2</c:v>
                </c:pt>
                <c:pt idx="7672">
                  <c:v>3.021931804002367E-2</c:v>
                </c:pt>
                <c:pt idx="7673">
                  <c:v>-1.7845097035517777E-2</c:v>
                </c:pt>
                <c:pt idx="7674">
                  <c:v>-6.1848079173569825E-2</c:v>
                </c:pt>
                <c:pt idx="7675">
                  <c:v>-0.10605066128759097</c:v>
                </c:pt>
                <c:pt idx="7676">
                  <c:v>-0.14525242759361712</c:v>
                </c:pt>
                <c:pt idx="7677">
                  <c:v>-0.18262855044334869</c:v>
                </c:pt>
                <c:pt idx="7678">
                  <c:v>-0.21218955977910714</c:v>
                </c:pt>
                <c:pt idx="7679">
                  <c:v>-0.23308052094893419</c:v>
                </c:pt>
                <c:pt idx="7680">
                  <c:v>-0.25264182432020044</c:v>
                </c:pt>
                <c:pt idx="7681">
                  <c:v>-0.25944786635752343</c:v>
                </c:pt>
                <c:pt idx="7682">
                  <c:v>-0.26544669182552622</c:v>
                </c:pt>
                <c:pt idx="7683">
                  <c:v>-0.26423839490060796</c:v>
                </c:pt>
                <c:pt idx="7684">
                  <c:v>-0.24655751940543072</c:v>
                </c:pt>
                <c:pt idx="7685">
                  <c:v>-0.23149157676461857</c:v>
                </c:pt>
                <c:pt idx="7686">
                  <c:v>-0.19964665218930083</c:v>
                </c:pt>
                <c:pt idx="7687">
                  <c:v>-0.17700405754841186</c:v>
                </c:pt>
                <c:pt idx="7688">
                  <c:v>-0.13075281866977334</c:v>
                </c:pt>
                <c:pt idx="7689">
                  <c:v>-9.548617884165074E-2</c:v>
                </c:pt>
                <c:pt idx="7690">
                  <c:v>-4.6037672194309258E-2</c:v>
                </c:pt>
                <c:pt idx="7691">
                  <c:v>-3.4575430510644465E-3</c:v>
                </c:pt>
                <c:pt idx="7692">
                  <c:v>4.4283767850332272E-2</c:v>
                </c:pt>
                <c:pt idx="7693">
                  <c:v>9.0790697885018909E-2</c:v>
                </c:pt>
                <c:pt idx="7694">
                  <c:v>0.13461751146461934</c:v>
                </c:pt>
                <c:pt idx="7695">
                  <c:v>0.17644393194948849</c:v>
                </c:pt>
                <c:pt idx="7696">
                  <c:v>0.21937119623083196</c:v>
                </c:pt>
                <c:pt idx="7697">
                  <c:v>0.26150693237668188</c:v>
                </c:pt>
                <c:pt idx="7698">
                  <c:v>0.27784623112566587</c:v>
                </c:pt>
                <c:pt idx="7699">
                  <c:v>0.30841765661489623</c:v>
                </c:pt>
                <c:pt idx="7700">
                  <c:v>0.32100481997948249</c:v>
                </c:pt>
                <c:pt idx="7701">
                  <c:v>0.33985921596793323</c:v>
                </c:pt>
                <c:pt idx="7702">
                  <c:v>0.3360188076766546</c:v>
                </c:pt>
                <c:pt idx="7703">
                  <c:v>0.33258083897547142</c:v>
                </c:pt>
                <c:pt idx="7704">
                  <c:v>0.31909995999723956</c:v>
                </c:pt>
                <c:pt idx="7705">
                  <c:v>0.30015806271968287</c:v>
                </c:pt>
                <c:pt idx="7706">
                  <c:v>0.27784623112662243</c:v>
                </c:pt>
                <c:pt idx="7707">
                  <c:v>0.24314604158454553</c:v>
                </c:pt>
                <c:pt idx="7708">
                  <c:v>0.20850751291882413</c:v>
                </c:pt>
                <c:pt idx="7709">
                  <c:v>0.16430903004658273</c:v>
                </c:pt>
                <c:pt idx="7710">
                  <c:v>0.12969733844018372</c:v>
                </c:pt>
                <c:pt idx="7711">
                  <c:v>7.375858658318403E-2</c:v>
                </c:pt>
                <c:pt idx="7712">
                  <c:v>3.0219318037727462E-2</c:v>
                </c:pt>
                <c:pt idx="7713">
                  <c:v>-2.0043816791980515E-2</c:v>
                </c:pt>
                <c:pt idx="7714">
                  <c:v>-6.0029342088862403E-2</c:v>
                </c:pt>
                <c:pt idx="7715">
                  <c:v>-0.10448859291593161</c:v>
                </c:pt>
                <c:pt idx="7716">
                  <c:v>-0.14525242759229062</c:v>
                </c:pt>
                <c:pt idx="7717">
                  <c:v>-0.17997155584527452</c:v>
                </c:pt>
                <c:pt idx="7718">
                  <c:v>-0.21065427165463607</c:v>
                </c:pt>
                <c:pt idx="7719">
                  <c:v>-0.23643969417292832</c:v>
                </c:pt>
                <c:pt idx="7720">
                  <c:v>-0.25410058243197053</c:v>
                </c:pt>
                <c:pt idx="7721">
                  <c:v>-0.25944786635530481</c:v>
                </c:pt>
                <c:pt idx="7722">
                  <c:v>-0.26114304137015021</c:v>
                </c:pt>
                <c:pt idx="7723">
                  <c:v>-0.26266247822461558</c:v>
                </c:pt>
                <c:pt idx="7724">
                  <c:v>-0.24655751940413137</c:v>
                </c:pt>
                <c:pt idx="7725">
                  <c:v>-0.23149157676592289</c:v>
                </c:pt>
                <c:pt idx="7726">
                  <c:v>-0.20081628111976435</c:v>
                </c:pt>
                <c:pt idx="7727">
                  <c:v>-0.17341618488197288</c:v>
                </c:pt>
                <c:pt idx="7728">
                  <c:v>-0.13424037881151679</c:v>
                </c:pt>
                <c:pt idx="7729">
                  <c:v>-9.6486846566205195E-2</c:v>
                </c:pt>
                <c:pt idx="7730">
                  <c:v>-4.3464147739859495E-2</c:v>
                </c:pt>
                <c:pt idx="7731">
                  <c:v>-5.0283250765343571E-3</c:v>
                </c:pt>
                <c:pt idx="7732">
                  <c:v>4.4283767851671679E-2</c:v>
                </c:pt>
                <c:pt idx="7733">
                  <c:v>9.0790697883683727E-2</c:v>
                </c:pt>
                <c:pt idx="7734">
                  <c:v>0.13461751146594786</c:v>
                </c:pt>
                <c:pt idx="7735">
                  <c:v>0.17669131063198379</c:v>
                </c:pt>
                <c:pt idx="7736">
                  <c:v>0.22004545875627815</c:v>
                </c:pt>
                <c:pt idx="7737">
                  <c:v>0.25901960579900413</c:v>
                </c:pt>
                <c:pt idx="7738">
                  <c:v>0.27784623112695384</c:v>
                </c:pt>
                <c:pt idx="7739">
                  <c:v>0.30961279010173465</c:v>
                </c:pt>
                <c:pt idx="7740">
                  <c:v>0.32017160296019276</c:v>
                </c:pt>
                <c:pt idx="7741">
                  <c:v>0.33985921596667229</c:v>
                </c:pt>
                <c:pt idx="7742">
                  <c:v>0.33779356504963903</c:v>
                </c:pt>
                <c:pt idx="7743">
                  <c:v>0.32890450641381319</c:v>
                </c:pt>
                <c:pt idx="7744">
                  <c:v>0.31909995999851015</c:v>
                </c:pt>
                <c:pt idx="7745">
                  <c:v>0.2990790473970229</c:v>
                </c:pt>
                <c:pt idx="7746">
                  <c:v>0.27645771014605613</c:v>
                </c:pt>
                <c:pt idx="7747">
                  <c:v>0.24314604158324504</c:v>
                </c:pt>
                <c:pt idx="7748">
                  <c:v>0.2128684345404821</c:v>
                </c:pt>
                <c:pt idx="7749">
                  <c:v>0.16430903004526023</c:v>
                </c:pt>
                <c:pt idx="7750">
                  <c:v>0.12732952723429111</c:v>
                </c:pt>
                <c:pt idx="7751">
                  <c:v>7.3257291629287777E-2</c:v>
                </c:pt>
                <c:pt idx="7752">
                  <c:v>3.0219318039067571E-2</c:v>
                </c:pt>
                <c:pt idx="7753">
                  <c:v>-2.1677089306128869E-2</c:v>
                </c:pt>
                <c:pt idx="7754">
                  <c:v>-5.9966623427101733E-2</c:v>
                </c:pt>
                <c:pt idx="7755">
                  <c:v>-0.10723765845422968</c:v>
                </c:pt>
                <c:pt idx="7756">
                  <c:v>-0.14680638520481554</c:v>
                </c:pt>
                <c:pt idx="7757">
                  <c:v>-0.177065896946108</c:v>
                </c:pt>
                <c:pt idx="7758">
                  <c:v>-0.21065427165688178</c:v>
                </c:pt>
                <c:pt idx="7759">
                  <c:v>-0.23643969417423102</c:v>
                </c:pt>
                <c:pt idx="7760">
                  <c:v>-0.25264182431760601</c:v>
                </c:pt>
                <c:pt idx="7761">
                  <c:v>-0.25944786635659961</c:v>
                </c:pt>
                <c:pt idx="7762">
                  <c:v>-0.26114304137236777</c:v>
                </c:pt>
                <c:pt idx="7763">
                  <c:v>-0.26266247822590921</c:v>
                </c:pt>
                <c:pt idx="7764">
                  <c:v>-0.24655751940635773</c:v>
                </c:pt>
                <c:pt idx="7765">
                  <c:v>-0.23246946195092999</c:v>
                </c:pt>
                <c:pt idx="7766">
                  <c:v>-0.19964665219023811</c:v>
                </c:pt>
                <c:pt idx="7767">
                  <c:v>-0.17341618487971042</c:v>
                </c:pt>
                <c:pt idx="7768">
                  <c:v>-0.1337422566784589</c:v>
                </c:pt>
                <c:pt idx="7769">
                  <c:v>-9.7612481147687891E-2</c:v>
                </c:pt>
                <c:pt idx="7770">
                  <c:v>-4.6037672195264778E-2</c:v>
                </c:pt>
                <c:pt idx="7771">
                  <c:v>-5.0283250742371288E-3</c:v>
                </c:pt>
                <c:pt idx="7772">
                  <c:v>4.258890914537352E-2</c:v>
                </c:pt>
                <c:pt idx="7773">
                  <c:v>8.9852072338841002E-2</c:v>
                </c:pt>
                <c:pt idx="7774">
                  <c:v>0.13100554935299066</c:v>
                </c:pt>
                <c:pt idx="7775">
                  <c:v>0.17879357725097325</c:v>
                </c:pt>
                <c:pt idx="7776">
                  <c:v>0.21777706881666914</c:v>
                </c:pt>
                <c:pt idx="7777">
                  <c:v>0.25768423306873861</c:v>
                </c:pt>
                <c:pt idx="7778">
                  <c:v>0.27784623112824175</c:v>
                </c:pt>
                <c:pt idx="7779">
                  <c:v>0.30841765661580617</c:v>
                </c:pt>
                <c:pt idx="7780">
                  <c:v>0.32058824247627155</c:v>
                </c:pt>
                <c:pt idx="7781">
                  <c:v>0.33985921596883278</c:v>
                </c:pt>
                <c:pt idx="7782">
                  <c:v>0.33601880767918013</c:v>
                </c:pt>
                <c:pt idx="7783">
                  <c:v>0.33258083897637347</c:v>
                </c:pt>
                <c:pt idx="7784">
                  <c:v>0.32100481998077079</c:v>
                </c:pt>
                <c:pt idx="7785">
                  <c:v>0.29907904739921504</c:v>
                </c:pt>
                <c:pt idx="7786">
                  <c:v>0.27555184174811742</c:v>
                </c:pt>
                <c:pt idx="7787">
                  <c:v>0.24119527143384137</c:v>
                </c:pt>
                <c:pt idx="7788">
                  <c:v>0.21231587431807777</c:v>
                </c:pt>
                <c:pt idx="7789">
                  <c:v>0.16430903004752626</c:v>
                </c:pt>
                <c:pt idx="7790">
                  <c:v>0.12732952723562091</c:v>
                </c:pt>
                <c:pt idx="7791">
                  <c:v>7.5262359119313185E-2</c:v>
                </c:pt>
                <c:pt idx="7792">
                  <c:v>3.0219318040407679E-2</c:v>
                </c:pt>
                <c:pt idx="7793">
                  <c:v>-2.2933413642668186E-2</c:v>
                </c:pt>
                <c:pt idx="7794">
                  <c:v>-6.1848079173186375E-2</c:v>
                </c:pt>
                <c:pt idx="7795">
                  <c:v>-0.10804972645261894</c:v>
                </c:pt>
                <c:pt idx="7796">
                  <c:v>-0.14276535154724238</c:v>
                </c:pt>
                <c:pt idx="7797">
                  <c:v>-0.17706589694384706</c:v>
                </c:pt>
                <c:pt idx="7798">
                  <c:v>-0.21218955978228685</c:v>
                </c:pt>
                <c:pt idx="7799">
                  <c:v>-0.23448560704383775</c:v>
                </c:pt>
                <c:pt idx="7800">
                  <c:v>-0.25264182431982873</c:v>
                </c:pt>
                <c:pt idx="7801">
                  <c:v>-0.25944786635789446</c:v>
                </c:pt>
                <c:pt idx="7802">
                  <c:v>-0.26393192011039507</c:v>
                </c:pt>
                <c:pt idx="7803">
                  <c:v>-0.26266247822720284</c:v>
                </c:pt>
                <c:pt idx="7804">
                  <c:v>-0.24406012720511053</c:v>
                </c:pt>
                <c:pt idx="7805">
                  <c:v>-0.23039117632584349</c:v>
                </c:pt>
                <c:pt idx="7806">
                  <c:v>-0.20081628111713754</c:v>
                </c:pt>
                <c:pt idx="7807">
                  <c:v>-0.17558155906317871</c:v>
                </c:pt>
                <c:pt idx="7808">
                  <c:v>-0.13424037881246467</c:v>
                </c:pt>
                <c:pt idx="7809">
                  <c:v>-9.548617884203317E-2</c:v>
                </c:pt>
                <c:pt idx="7810">
                  <c:v>-4.4719562615213246E-2</c:v>
                </c:pt>
                <c:pt idx="7811">
                  <c:v>-3.4575430478106712E-3</c:v>
                </c:pt>
                <c:pt idx="7812">
                  <c:v>4.5664669824623715E-2</c:v>
                </c:pt>
                <c:pt idx="7813">
                  <c:v>8.9852072341128963E-2</c:v>
                </c:pt>
                <c:pt idx="7814">
                  <c:v>0.13461751146500003</c:v>
                </c:pt>
                <c:pt idx="7815">
                  <c:v>0.18083323227415291</c:v>
                </c:pt>
                <c:pt idx="7816">
                  <c:v>0.21618236021427836</c:v>
                </c:pt>
                <c:pt idx="7817">
                  <c:v>0.25768423306744315</c:v>
                </c:pt>
                <c:pt idx="7818">
                  <c:v>0.27784623112603496</c:v>
                </c:pt>
                <c:pt idx="7819">
                  <c:v>0.3112851551715165</c:v>
                </c:pt>
                <c:pt idx="7820">
                  <c:v>0.31909995999885571</c:v>
                </c:pt>
                <c:pt idx="7821">
                  <c:v>0.3398592159675719</c:v>
                </c:pt>
                <c:pt idx="7822">
                  <c:v>0.33548614737054999</c:v>
                </c:pt>
                <c:pt idx="7823">
                  <c:v>0.33258083897510909</c:v>
                </c:pt>
                <c:pt idx="7824">
                  <c:v>0.32017160296148145</c:v>
                </c:pt>
                <c:pt idx="7825">
                  <c:v>0.29973849119537377</c:v>
                </c:pt>
                <c:pt idx="7826">
                  <c:v>0.27645771014513693</c:v>
                </c:pt>
                <c:pt idx="7827">
                  <c:v>0.23960955236678497</c:v>
                </c:pt>
                <c:pt idx="7828">
                  <c:v>0.21035066711904207</c:v>
                </c:pt>
                <c:pt idx="7829">
                  <c:v>0.16430903004620376</c:v>
                </c:pt>
                <c:pt idx="7830">
                  <c:v>0.12932352232322333</c:v>
                </c:pt>
                <c:pt idx="7831">
                  <c:v>7.5262359117976269E-2</c:v>
                </c:pt>
                <c:pt idx="7832">
                  <c:v>3.0219318038111471E-2</c:v>
                </c:pt>
                <c:pt idx="7833">
                  <c:v>-1.9666899993527848E-2</c:v>
                </c:pt>
                <c:pt idx="7834">
                  <c:v>-6.1848079171848223E-2</c:v>
                </c:pt>
                <c:pt idx="7835">
                  <c:v>-0.10804972645033514</c:v>
                </c:pt>
                <c:pt idx="7836">
                  <c:v>-0.14525242759550991</c:v>
                </c:pt>
                <c:pt idx="7837">
                  <c:v>-0.17997155584565244</c:v>
                </c:pt>
                <c:pt idx="7838">
                  <c:v>-0.21930638593845256</c:v>
                </c:pt>
                <c:pt idx="7839">
                  <c:v>-0.23308052095061157</c:v>
                </c:pt>
                <c:pt idx="7840">
                  <c:v>-0.25264182431853149</c:v>
                </c:pt>
                <c:pt idx="7841">
                  <c:v>-0.25944786635567585</c:v>
                </c:pt>
                <c:pt idx="7842">
                  <c:v>-0.26544669182386321</c:v>
                </c:pt>
                <c:pt idx="7843">
                  <c:v>-0.26126781363514578</c:v>
                </c:pt>
                <c:pt idx="7844">
                  <c:v>-0.2440601272073383</c:v>
                </c:pt>
                <c:pt idx="7845">
                  <c:v>-0.22867885707932734</c:v>
                </c:pt>
                <c:pt idx="7846">
                  <c:v>-0.19847673873240243</c:v>
                </c:pt>
                <c:pt idx="7847">
                  <c:v>-0.1755815590644986</c:v>
                </c:pt>
                <c:pt idx="7848">
                  <c:v>-0.13374225667940684</c:v>
                </c:pt>
                <c:pt idx="7849">
                  <c:v>-9.5486178843367756E-2</c:v>
                </c:pt>
                <c:pt idx="7850">
                  <c:v>-4.8924676590888158E-2</c:v>
                </c:pt>
                <c:pt idx="7851">
                  <c:v>-8.4839964036442939E-3</c:v>
                </c:pt>
                <c:pt idx="7852">
                  <c:v>4.4283767852055483E-2</c:v>
                </c:pt>
                <c:pt idx="7853">
                  <c:v>9.2417457301128159E-2</c:v>
                </c:pt>
                <c:pt idx="7854">
                  <c:v>0.13461751146632855</c:v>
                </c:pt>
                <c:pt idx="7855">
                  <c:v>0.17928810999376601</c:v>
                </c:pt>
                <c:pt idx="7856">
                  <c:v>0.21777706881573555</c:v>
                </c:pt>
                <c:pt idx="7857">
                  <c:v>0.25901960579863303</c:v>
                </c:pt>
                <c:pt idx="7858">
                  <c:v>0.27784623112732287</c:v>
                </c:pt>
                <c:pt idx="7859">
                  <c:v>0.30961279010136933</c:v>
                </c:pt>
                <c:pt idx="7860">
                  <c:v>0.32100481998111607</c:v>
                </c:pt>
                <c:pt idx="7861">
                  <c:v>0.33985921596631097</c:v>
                </c:pt>
                <c:pt idx="7862">
                  <c:v>0.33779356505000063</c:v>
                </c:pt>
                <c:pt idx="7863">
                  <c:v>0.33056540704719523</c:v>
                </c:pt>
                <c:pt idx="7864">
                  <c:v>0.31909995999887425</c:v>
                </c:pt>
                <c:pt idx="7865">
                  <c:v>0.30123669410706166</c:v>
                </c:pt>
                <c:pt idx="7866">
                  <c:v>0.27784623112827939</c:v>
                </c:pt>
                <c:pt idx="7867">
                  <c:v>0.24314604158287237</c:v>
                </c:pt>
                <c:pt idx="7868">
                  <c:v>0.21286843453730286</c:v>
                </c:pt>
                <c:pt idx="7869">
                  <c:v>0.16430903004488126</c:v>
                </c:pt>
                <c:pt idx="7870">
                  <c:v>0.12913660736474167</c:v>
                </c:pt>
                <c:pt idx="7871">
                  <c:v>7.407188647036124E-2</c:v>
                </c:pt>
                <c:pt idx="7872">
                  <c:v>3.0219318039451579E-2</c:v>
                </c:pt>
                <c:pt idx="7873">
                  <c:v>-2.0043816790067826E-2</c:v>
                </c:pt>
                <c:pt idx="7874">
                  <c:v>-5.9966623426718241E-2</c:v>
                </c:pt>
                <c:pt idx="7875">
                  <c:v>-0.10723765845461165</c:v>
                </c:pt>
                <c:pt idx="7876">
                  <c:v>-0.14376029106048616</c:v>
                </c:pt>
                <c:pt idx="7877">
                  <c:v>-0.1812693231851292</c:v>
                </c:pt>
                <c:pt idx="7878">
                  <c:v>-0.21218955977966644</c:v>
                </c:pt>
                <c:pt idx="7879">
                  <c:v>-0.23308052094837758</c:v>
                </c:pt>
                <c:pt idx="7880">
                  <c:v>-0.2505742676845838</c:v>
                </c:pt>
                <c:pt idx="7881">
                  <c:v>-0.25944786635697065</c:v>
                </c:pt>
                <c:pt idx="7882">
                  <c:v>-0.26205269918044372</c:v>
                </c:pt>
                <c:pt idx="7883">
                  <c:v>-0.26423839490005591</c:v>
                </c:pt>
                <c:pt idx="7884">
                  <c:v>-0.24655751940598539</c:v>
                </c:pt>
                <c:pt idx="7885">
                  <c:v>-0.22867885708063251</c:v>
                </c:pt>
                <c:pt idx="7886">
                  <c:v>-0.19964665218986166</c:v>
                </c:pt>
                <c:pt idx="7887">
                  <c:v>-0.17558155906223702</c:v>
                </c:pt>
                <c:pt idx="7888">
                  <c:v>-0.13224768803694908</c:v>
                </c:pt>
                <c:pt idx="7889">
                  <c:v>-9.6486846567922044E-2</c:v>
                </c:pt>
                <c:pt idx="7890">
                  <c:v>-4.6037672194881002E-2</c:v>
                </c:pt>
                <c:pt idx="7891">
                  <c:v>-5.0283250746213076E-3</c:v>
                </c:pt>
                <c:pt idx="7892">
                  <c:v>4.3781600560284975E-2</c:v>
                </c:pt>
                <c:pt idx="7893">
                  <c:v>9.2417457299793185E-2</c:v>
                </c:pt>
                <c:pt idx="7894">
                  <c:v>0.13461751146765707</c:v>
                </c:pt>
                <c:pt idx="7895">
                  <c:v>0.17879357725059525</c:v>
                </c:pt>
                <c:pt idx="7896">
                  <c:v>0.21937119623027354</c:v>
                </c:pt>
                <c:pt idx="7897">
                  <c:v>0.25901960580085193</c:v>
                </c:pt>
                <c:pt idx="7898">
                  <c:v>0.27784623112861079</c:v>
                </c:pt>
                <c:pt idx="7899">
                  <c:v>0.30841765661544068</c:v>
                </c:pt>
                <c:pt idx="7900">
                  <c:v>0.31909995999794916</c:v>
                </c:pt>
                <c:pt idx="7901">
                  <c:v>0.33985921596847146</c:v>
                </c:pt>
                <c:pt idx="7902">
                  <c:v>0.33755699993911004</c:v>
                </c:pt>
                <c:pt idx="7903">
                  <c:v>0.32890450641218427</c:v>
                </c:pt>
                <c:pt idx="7904">
                  <c:v>0.31749173067932385</c:v>
                </c:pt>
                <c:pt idx="7905">
                  <c:v>0.29907904739884844</c:v>
                </c:pt>
                <c:pt idx="7906">
                  <c:v>0.2778462311260726</c:v>
                </c:pt>
                <c:pt idx="7907">
                  <c:v>0.2431460415851007</c:v>
                </c:pt>
                <c:pt idx="7908">
                  <c:v>0.2120088670672616</c:v>
                </c:pt>
                <c:pt idx="7909">
                  <c:v>0.16430903004714731</c:v>
                </c:pt>
                <c:pt idx="7910">
                  <c:v>0.1273295272323936</c:v>
                </c:pt>
                <c:pt idx="7911">
                  <c:v>7.32572916275675E-2</c:v>
                </c:pt>
                <c:pt idx="7912">
                  <c:v>3.0219318040791688E-2</c:v>
                </c:pt>
                <c:pt idx="7913">
                  <c:v>-1.9164339924531478E-2</c:v>
                </c:pt>
                <c:pt idx="7914">
                  <c:v>-5.8774924161110569E-2</c:v>
                </c:pt>
                <c:pt idx="7915">
                  <c:v>-0.10342623892556799</c:v>
                </c:pt>
                <c:pt idx="7916">
                  <c:v>-0.14413335597424734</c:v>
                </c:pt>
                <c:pt idx="7917">
                  <c:v>-0.17997155584829008</c:v>
                </c:pt>
                <c:pt idx="7918">
                  <c:v>-0.2121895597819114</c:v>
                </c:pt>
                <c:pt idx="7919">
                  <c:v>-0.23552383436054211</c:v>
                </c:pt>
                <c:pt idx="7920">
                  <c:v>-0.25264182431945698</c:v>
                </c:pt>
                <c:pt idx="7921">
                  <c:v>-0.25944786635826544</c:v>
                </c:pt>
                <c:pt idx="7922">
                  <c:v>-0.26205269917914986</c:v>
                </c:pt>
                <c:pt idx="7923">
                  <c:v>-0.26266247822757355</c:v>
                </c:pt>
                <c:pt idx="7924">
                  <c:v>-0.24655751940468607</c:v>
                </c:pt>
                <c:pt idx="7925">
                  <c:v>-0.23039117632621736</c:v>
                </c:pt>
                <c:pt idx="7926">
                  <c:v>-0.20081628111676117</c:v>
                </c:pt>
                <c:pt idx="7927">
                  <c:v>-0.17558155906355691</c:v>
                </c:pt>
                <c:pt idx="7928">
                  <c:v>-0.13374225668035478</c:v>
                </c:pt>
                <c:pt idx="7929">
                  <c:v>-9.4235208599769166E-2</c:v>
                </c:pt>
                <c:pt idx="7930">
                  <c:v>-4.7481223974591966E-2</c:v>
                </c:pt>
                <c:pt idx="7931">
                  <c:v>-5.0283250759620111E-3</c:v>
                </c:pt>
                <c:pt idx="7932">
                  <c:v>4.2588909147096864E-2</c:v>
                </c:pt>
                <c:pt idx="7933">
                  <c:v>9.0790697884253715E-2</c:v>
                </c:pt>
                <c:pt idx="7934">
                  <c:v>0.13461751146538073</c:v>
                </c:pt>
                <c:pt idx="7935">
                  <c:v>0.1787935772528555</c:v>
                </c:pt>
                <c:pt idx="7936">
                  <c:v>0.21777706881835263</c:v>
                </c:pt>
                <c:pt idx="7937">
                  <c:v>0.25768423306707194</c:v>
                </c:pt>
                <c:pt idx="7938">
                  <c:v>0.277846231126404</c:v>
                </c:pt>
                <c:pt idx="7939">
                  <c:v>0.30841765661762599</c:v>
                </c:pt>
                <c:pt idx="7940">
                  <c:v>0.32100481998021019</c:v>
                </c:pt>
                <c:pt idx="7941">
                  <c:v>0.33985921596721058</c:v>
                </c:pt>
                <c:pt idx="7942">
                  <c:v>0.33779356504910035</c:v>
                </c:pt>
                <c:pt idx="7943">
                  <c:v>0.33258083897817764</c:v>
                </c:pt>
                <c:pt idx="7944">
                  <c:v>0.31909995999796775</c:v>
                </c:pt>
                <c:pt idx="7945">
                  <c:v>0.29907904739756908</c:v>
                </c:pt>
                <c:pt idx="7946">
                  <c:v>0.27784623112736051</c:v>
                </c:pt>
                <c:pt idx="7947">
                  <c:v>0.24442570079819032</c:v>
                </c:pt>
                <c:pt idx="7948">
                  <c:v>0.21035066711941766</c:v>
                </c:pt>
                <c:pt idx="7949">
                  <c:v>0.16430903004582481</c:v>
                </c:pt>
                <c:pt idx="7950">
                  <c:v>0.12732952723372343</c:v>
                </c:pt>
                <c:pt idx="7951">
                  <c:v>7.5262359117593172E-2</c:v>
                </c:pt>
                <c:pt idx="7952">
                  <c:v>3.021931803849548E-2</c:v>
                </c:pt>
                <c:pt idx="7953">
                  <c:v>-2.1677089305556653E-2</c:v>
                </c:pt>
                <c:pt idx="7954">
                  <c:v>-5.9966623424041625E-2</c:v>
                </c:pt>
                <c:pt idx="7955">
                  <c:v>-0.10804972645071707</c:v>
                </c:pt>
                <c:pt idx="7956">
                  <c:v>-0.1452524275951298</c:v>
                </c:pt>
                <c:pt idx="7957">
                  <c:v>-0.1770658969455447</c:v>
                </c:pt>
                <c:pt idx="7958">
                  <c:v>-0.21065427165388495</c:v>
                </c:pt>
                <c:pt idx="7959">
                  <c:v>-0.23552383436184512</c:v>
                </c:pt>
                <c:pt idx="7960">
                  <c:v>-0.25264182431815979</c:v>
                </c:pt>
                <c:pt idx="7961">
                  <c:v>-0.25944786635604689</c:v>
                </c:pt>
                <c:pt idx="7962">
                  <c:v>-0.26205269917785601</c:v>
                </c:pt>
                <c:pt idx="7963">
                  <c:v>-0.26126781363551665</c:v>
                </c:pt>
                <c:pt idx="7964">
                  <c:v>-0.24406012720696574</c:v>
                </c:pt>
                <c:pt idx="7965">
                  <c:v>-0.23149157676313123</c:v>
                </c:pt>
                <c:pt idx="7966">
                  <c:v>-0.19964665219079894</c:v>
                </c:pt>
                <c:pt idx="7967">
                  <c:v>-0.1748392401854979</c:v>
                </c:pt>
                <c:pt idx="7968">
                  <c:v>-0.13374225667902612</c:v>
                </c:pt>
                <c:pt idx="7969">
                  <c:v>-9.6486846566969972E-2</c:v>
                </c:pt>
                <c:pt idx="7970">
                  <c:v>-4.7481223973252759E-2</c:v>
                </c:pt>
                <c:pt idx="7971">
                  <c:v>-5.0283250773027156E-3</c:v>
                </c:pt>
                <c:pt idx="7972">
                  <c:v>4.3781600562963839E-2</c:v>
                </c:pt>
                <c:pt idx="7973">
                  <c:v>9.2417457300745631E-2</c:v>
                </c:pt>
                <c:pt idx="7974">
                  <c:v>0.13299857425441325</c:v>
                </c:pt>
                <c:pt idx="7975">
                  <c:v>0.18151294495315876</c:v>
                </c:pt>
                <c:pt idx="7976">
                  <c:v>0.21777706881611053</c:v>
                </c:pt>
                <c:pt idx="7977">
                  <c:v>0.25768423306929161</c:v>
                </c:pt>
                <c:pt idx="7978">
                  <c:v>0.27784623112769191</c:v>
                </c:pt>
                <c:pt idx="7979">
                  <c:v>0.30961279010100401</c:v>
                </c:pt>
                <c:pt idx="7980">
                  <c:v>0.32100481997803448</c:v>
                </c:pt>
                <c:pt idx="7981">
                  <c:v>0.33985921596594965</c:v>
                </c:pt>
                <c:pt idx="7982">
                  <c:v>0.33601880767864106</c:v>
                </c:pt>
                <c:pt idx="7983">
                  <c:v>0.33258083897691326</c:v>
                </c:pt>
                <c:pt idx="7984">
                  <c:v>0.32100481998022873</c:v>
                </c:pt>
                <c:pt idx="7985">
                  <c:v>0.30123669410669535</c:v>
                </c:pt>
                <c:pt idx="7986">
                  <c:v>0.2764577101432984</c:v>
                </c:pt>
                <c:pt idx="7987">
                  <c:v>0.24314604158249972</c:v>
                </c:pt>
                <c:pt idx="7988">
                  <c:v>0.21286843453767826</c:v>
                </c:pt>
                <c:pt idx="7989">
                  <c:v>0.16430903004809083</c:v>
                </c:pt>
                <c:pt idx="7990">
                  <c:v>0.12732952723505322</c:v>
                </c:pt>
                <c:pt idx="7991">
                  <c:v>7.5262359116256256E-2</c:v>
                </c:pt>
                <c:pt idx="7992">
                  <c:v>3.0219318039835588E-2</c:v>
                </c:pt>
                <c:pt idx="7993">
                  <c:v>-2.0043816790451932E-2</c:v>
                </c:pt>
                <c:pt idx="7994">
                  <c:v>-6.1848079173757634E-2</c:v>
                </c:pt>
                <c:pt idx="7995">
                  <c:v>-0.10605066128740386</c:v>
                </c:pt>
                <c:pt idx="7996">
                  <c:v>-0.14376029106010596</c:v>
                </c:pt>
                <c:pt idx="7997">
                  <c:v>-0.17706589694686423</c:v>
                </c:pt>
                <c:pt idx="7998">
                  <c:v>-0.21218955977929102</c:v>
                </c:pt>
                <c:pt idx="7999">
                  <c:v>-0.2330805209487512</c:v>
                </c:pt>
                <c:pt idx="8000">
                  <c:v>-0.25264182431686255</c:v>
                </c:pt>
                <c:pt idx="8001">
                  <c:v>-0.25944786635734168</c:v>
                </c:pt>
                <c:pt idx="8002">
                  <c:v>-0.26205269918007296</c:v>
                </c:pt>
                <c:pt idx="8003">
                  <c:v>-0.26266247822665062</c:v>
                </c:pt>
                <c:pt idx="8004">
                  <c:v>-0.24406012720566556</c:v>
                </c:pt>
                <c:pt idx="8005">
                  <c:v>-0.23149157676443552</c:v>
                </c:pt>
                <c:pt idx="8006">
                  <c:v>-0.19816881968764954</c:v>
                </c:pt>
                <c:pt idx="8007">
                  <c:v>-0.17341618488046714</c:v>
                </c:pt>
                <c:pt idx="8008">
                  <c:v>-0.13648150686083035</c:v>
                </c:pt>
                <c:pt idx="8009">
                  <c:v>-9.4235208598816886E-2</c:v>
                </c:pt>
                <c:pt idx="8010">
                  <c:v>-4.7481223971913553E-2</c:v>
                </c:pt>
                <c:pt idx="8011">
                  <c:v>-3.4575430508762789E-3</c:v>
                </c:pt>
                <c:pt idx="8012">
                  <c:v>4.5162533609122951E-2</c:v>
                </c:pt>
                <c:pt idx="8013">
                  <c:v>9.0790697881583352E-2</c:v>
                </c:pt>
                <c:pt idx="8014">
                  <c:v>0.13299857425574205</c:v>
                </c:pt>
                <c:pt idx="8015">
                  <c:v>0.18151294495184031</c:v>
                </c:pt>
                <c:pt idx="8016">
                  <c:v>0.21618236021371953</c:v>
                </c:pt>
                <c:pt idx="8017">
                  <c:v>0.2576842330679962</c:v>
                </c:pt>
                <c:pt idx="8018">
                  <c:v>0.27784623112548512</c:v>
                </c:pt>
                <c:pt idx="8019">
                  <c:v>0.30961279010318837</c:v>
                </c:pt>
                <c:pt idx="8020">
                  <c:v>0.31749173068094094</c:v>
                </c:pt>
                <c:pt idx="8021">
                  <c:v>0.3398592159681102</c:v>
                </c:pt>
                <c:pt idx="8022">
                  <c:v>0.33601880767647735</c:v>
                </c:pt>
                <c:pt idx="8023">
                  <c:v>0.33056540704556725</c:v>
                </c:pt>
                <c:pt idx="8024">
                  <c:v>0.3190999599970612</c:v>
                </c:pt>
                <c:pt idx="8025">
                  <c:v>0.30015806271986234</c:v>
                </c:pt>
                <c:pt idx="8026">
                  <c:v>0.27645771014458687</c:v>
                </c:pt>
                <c:pt idx="8027">
                  <c:v>0.24119527143309569</c:v>
                </c:pt>
                <c:pt idx="8028">
                  <c:v>0.21035066711848255</c:v>
                </c:pt>
                <c:pt idx="8029">
                  <c:v>0.16052718056982054</c:v>
                </c:pt>
                <c:pt idx="8030">
                  <c:v>0.12969733843999712</c:v>
                </c:pt>
                <c:pt idx="8031">
                  <c:v>7.5262359118546993E-2</c:v>
                </c:pt>
                <c:pt idx="8032">
                  <c:v>3.0219318041175697E-2</c:v>
                </c:pt>
                <c:pt idx="8033">
                  <c:v>-2.0043816791792384E-2</c:v>
                </c:pt>
                <c:pt idx="8034">
                  <c:v>-6.3603906405921409E-2</c:v>
                </c:pt>
                <c:pt idx="8035">
                  <c:v>-0.10605066128873701</c:v>
                </c:pt>
                <c:pt idx="8036">
                  <c:v>-0.14376029105877916</c:v>
                </c:pt>
                <c:pt idx="8037">
                  <c:v>-0.179971555848668</c:v>
                </c:pt>
                <c:pt idx="8038">
                  <c:v>-0.21930638593901097</c:v>
                </c:pt>
                <c:pt idx="8039">
                  <c:v>-0.23271389657667815</c:v>
                </c:pt>
                <c:pt idx="8040">
                  <c:v>-0.25264182431908527</c:v>
                </c:pt>
                <c:pt idx="8041">
                  <c:v>-0.25944786635512307</c:v>
                </c:pt>
                <c:pt idx="8042">
                  <c:v>-0.26393192010965394</c:v>
                </c:pt>
                <c:pt idx="8043">
                  <c:v>-0.262662478224434</c:v>
                </c:pt>
                <c:pt idx="8044">
                  <c:v>-0.24655751940431375</c:v>
                </c:pt>
                <c:pt idx="8045">
                  <c:v>-0.22867885708231173</c:v>
                </c:pt>
                <c:pt idx="8046">
                  <c:v>-0.19964665219173622</c:v>
                </c:pt>
                <c:pt idx="8047">
                  <c:v>-0.17786974539886397</c:v>
                </c:pt>
                <c:pt idx="8048">
                  <c:v>-0.13230996775895459</c:v>
                </c:pt>
                <c:pt idx="8049">
                  <c:v>-9.5486178842798031E-2</c:v>
                </c:pt>
                <c:pt idx="8050">
                  <c:v>-4.8924676591459826E-2</c:v>
                </c:pt>
                <c:pt idx="8051">
                  <c:v>-8.4839964030719618E-3</c:v>
                </c:pt>
                <c:pt idx="8052">
                  <c:v>4.4283767851483698E-2</c:v>
                </c:pt>
                <c:pt idx="8053">
                  <c:v>8.9852072340363714E-2</c:v>
                </c:pt>
                <c:pt idx="8054">
                  <c:v>0.1346175114657614</c:v>
                </c:pt>
                <c:pt idx="8055">
                  <c:v>0.1808332322733972</c:v>
                </c:pt>
                <c:pt idx="8056">
                  <c:v>0.21777706881517694</c:v>
                </c:pt>
                <c:pt idx="8057">
                  <c:v>0.25768423307021587</c:v>
                </c:pt>
                <c:pt idx="8058">
                  <c:v>0.27784623112677304</c:v>
                </c:pt>
                <c:pt idx="8059">
                  <c:v>0.3084176566172605</c:v>
                </c:pt>
                <c:pt idx="8060">
                  <c:v>0.32100481998057406</c:v>
                </c:pt>
                <c:pt idx="8061">
                  <c:v>0.33985921596684926</c:v>
                </c:pt>
                <c:pt idx="8062">
                  <c:v>0.33779356504946195</c:v>
                </c:pt>
                <c:pt idx="8063">
                  <c:v>0.33341028207532702</c:v>
                </c:pt>
                <c:pt idx="8064">
                  <c:v>0.31909995999833185</c:v>
                </c:pt>
                <c:pt idx="8065">
                  <c:v>0.30015806271858347</c:v>
                </c:pt>
                <c:pt idx="8066">
                  <c:v>0.2778462311277296</c:v>
                </c:pt>
                <c:pt idx="8067">
                  <c:v>0.2444257008013454</c:v>
                </c:pt>
                <c:pt idx="8068">
                  <c:v>0.21231587431658375</c:v>
                </c:pt>
                <c:pt idx="8069">
                  <c:v>0.16232540647069607</c:v>
                </c:pt>
                <c:pt idx="8070">
                  <c:v>0.12932352232037783</c:v>
                </c:pt>
                <c:pt idx="8071">
                  <c:v>7.5262359117210076E-2</c:v>
                </c:pt>
                <c:pt idx="8072">
                  <c:v>3.0219318038879488E-2</c:v>
                </c:pt>
                <c:pt idx="8073">
                  <c:v>-2.1677089305940745E-2</c:v>
                </c:pt>
                <c:pt idx="8074">
                  <c:v>-5.9966623427289562E-2</c:v>
                </c:pt>
                <c:pt idx="8075">
                  <c:v>-0.10448859291707786</c:v>
                </c:pt>
                <c:pt idx="8076">
                  <c:v>-0.14376029105745236</c:v>
                </c:pt>
                <c:pt idx="8077">
                  <c:v>-0.17997155584640825</c:v>
                </c:pt>
                <c:pt idx="8078">
                  <c:v>-0.21218955978022577</c:v>
                </c:pt>
                <c:pt idx="8079">
                  <c:v>-0.23448560704588806</c:v>
                </c:pt>
                <c:pt idx="8080">
                  <c:v>-0.25264182431778803</c:v>
                </c:pt>
                <c:pt idx="8081">
                  <c:v>-0.25944786635641792</c:v>
                </c:pt>
                <c:pt idx="8082">
                  <c:v>-0.2611430413725494</c:v>
                </c:pt>
                <c:pt idx="8083">
                  <c:v>-0.26126781363588747</c:v>
                </c:pt>
                <c:pt idx="8084">
                  <c:v>-0.24655751940654008</c:v>
                </c:pt>
                <c:pt idx="8085">
                  <c:v>-0.23149157676350496</c:v>
                </c:pt>
                <c:pt idx="8086">
                  <c:v>-0.1976761085492694</c:v>
                </c:pt>
                <c:pt idx="8087">
                  <c:v>-0.17558155906167358</c:v>
                </c:pt>
                <c:pt idx="8088">
                  <c:v>-0.13224768803751641</c:v>
                </c:pt>
                <c:pt idx="8089">
                  <c:v>-9.5486178844132616E-2</c:v>
                </c:pt>
                <c:pt idx="8090">
                  <c:v>-4.7481223972869011E-2</c:v>
                </c:pt>
                <c:pt idx="8091">
                  <c:v>-6.4106031231607897E-3</c:v>
                </c:pt>
                <c:pt idx="8092">
                  <c:v>4.5162533608167389E-2</c:v>
                </c:pt>
                <c:pt idx="8093">
                  <c:v>9.241745730036309E-2</c:v>
                </c:pt>
                <c:pt idx="8094">
                  <c:v>0.13299857425479403</c:v>
                </c:pt>
                <c:pt idx="8095">
                  <c:v>0.1789172146783844</c:v>
                </c:pt>
                <c:pt idx="8096">
                  <c:v>0.21618236021278564</c:v>
                </c:pt>
                <c:pt idx="8097">
                  <c:v>0.2596264299469313</c:v>
                </c:pt>
                <c:pt idx="8098">
                  <c:v>0.27784623112806101</c:v>
                </c:pt>
                <c:pt idx="8099">
                  <c:v>0.30841765661598514</c:v>
                </c:pt>
                <c:pt idx="8100">
                  <c:v>0.32017160296128461</c:v>
                </c:pt>
                <c:pt idx="8101">
                  <c:v>0.33985921596558832</c:v>
                </c:pt>
                <c:pt idx="8102">
                  <c:v>0.33566371273416867</c:v>
                </c:pt>
                <c:pt idx="8103">
                  <c:v>0.33056540704647003</c:v>
                </c:pt>
                <c:pt idx="8104">
                  <c:v>0.31749173067878111</c:v>
                </c:pt>
                <c:pt idx="8105">
                  <c:v>0.29907904739939456</c:v>
                </c:pt>
                <c:pt idx="8106">
                  <c:v>0.27784623112552276</c:v>
                </c:pt>
                <c:pt idx="8107">
                  <c:v>0.24314604158212708</c:v>
                </c:pt>
                <c:pt idx="8108">
                  <c:v>0.20850751292126263</c:v>
                </c:pt>
                <c:pt idx="8109">
                  <c:v>0.1617673937596297</c:v>
                </c:pt>
                <c:pt idx="8110">
                  <c:v>0.12732952723543428</c:v>
                </c:pt>
                <c:pt idx="8111">
                  <c:v>7.6452724504069161E-2</c:v>
                </c:pt>
                <c:pt idx="8112">
                  <c:v>3.0219318040219597E-2</c:v>
                </c:pt>
                <c:pt idx="8113">
                  <c:v>-1.9666899991999255E-2</c:v>
                </c:pt>
                <c:pt idx="8114">
                  <c:v>-5.8774924161681931E-2</c:v>
                </c:pt>
                <c:pt idx="8115">
                  <c:v>-0.10448859291841124</c:v>
                </c:pt>
                <c:pt idx="8116">
                  <c:v>-0.14680638520727404</c:v>
                </c:pt>
                <c:pt idx="8117">
                  <c:v>-0.17997155584772709</c:v>
                </c:pt>
                <c:pt idx="8118">
                  <c:v>-0.21065427165575509</c:v>
                </c:pt>
                <c:pt idx="8119">
                  <c:v>-0.23643969417535091</c:v>
                </c:pt>
                <c:pt idx="8120">
                  <c:v>-0.25264182432001081</c:v>
                </c:pt>
                <c:pt idx="8121">
                  <c:v>-0.25944786635771272</c:v>
                </c:pt>
                <c:pt idx="8122">
                  <c:v>-0.2620526991797022</c:v>
                </c:pt>
                <c:pt idx="8123">
                  <c:v>-0.26266247822702132</c:v>
                </c:pt>
                <c:pt idx="8124">
                  <c:v>-0.24795778017830289</c:v>
                </c:pt>
                <c:pt idx="8125">
                  <c:v>-0.23039117632566039</c:v>
                </c:pt>
                <c:pt idx="8126">
                  <c:v>-0.20247789265789573</c:v>
                </c:pt>
                <c:pt idx="8127">
                  <c:v>-0.17341618488084551</c:v>
                </c:pt>
                <c:pt idx="8128">
                  <c:v>-0.13374225668092199</c:v>
                </c:pt>
                <c:pt idx="8129">
                  <c:v>-9.6799535280788843E-2</c:v>
                </c:pt>
                <c:pt idx="8130">
                  <c:v>-4.6037672194113449E-2</c:v>
                </c:pt>
                <c:pt idx="8131">
                  <c:v>-5.028325075389666E-3</c:v>
                </c:pt>
                <c:pt idx="8132">
                  <c:v>4.566466982443574E-2</c:v>
                </c:pt>
                <c:pt idx="8133">
                  <c:v>8.9852072341316383E-2</c:v>
                </c:pt>
                <c:pt idx="8134">
                  <c:v>0.13100554935052666</c:v>
                </c:pt>
                <c:pt idx="8135">
                  <c:v>0.1809568228337009</c:v>
                </c:pt>
                <c:pt idx="8136">
                  <c:v>0.21777706881779402</c:v>
                </c:pt>
                <c:pt idx="8137">
                  <c:v>0.25901960580010974</c:v>
                </c:pt>
                <c:pt idx="8138">
                  <c:v>0.27784623112585416</c:v>
                </c:pt>
                <c:pt idx="8139">
                  <c:v>0.30961279010282311</c:v>
                </c:pt>
                <c:pt idx="8140">
                  <c:v>0.31909995999867735</c:v>
                </c:pt>
                <c:pt idx="8141">
                  <c:v>0.33985921596774887</c:v>
                </c:pt>
                <c:pt idx="8142">
                  <c:v>0.33779356504856162</c:v>
                </c:pt>
                <c:pt idx="8143">
                  <c:v>0.33258083897528651</c:v>
                </c:pt>
                <c:pt idx="8144">
                  <c:v>0.31749173068005249</c:v>
                </c:pt>
                <c:pt idx="8145">
                  <c:v>0.29907904739811525</c:v>
                </c:pt>
                <c:pt idx="8146">
                  <c:v>0.27784623112681073</c:v>
                </c:pt>
                <c:pt idx="8147">
                  <c:v>0.24314604158435538</c:v>
                </c:pt>
                <c:pt idx="8148">
                  <c:v>0.2128684345393636</c:v>
                </c:pt>
                <c:pt idx="8149">
                  <c:v>0.16430903004638939</c:v>
                </c:pt>
                <c:pt idx="8150">
                  <c:v>0.12676862302418324</c:v>
                </c:pt>
                <c:pt idx="8151">
                  <c:v>7.4071886471885923E-2</c:v>
                </c:pt>
                <c:pt idx="8152">
                  <c:v>3.0219318037923389E-2</c:v>
                </c:pt>
                <c:pt idx="8153">
                  <c:v>-2.1677089304984434E-2</c:v>
                </c:pt>
                <c:pt idx="8154">
                  <c:v>-6.1848079172036032E-2</c:v>
                </c:pt>
                <c:pt idx="8155">
                  <c:v>-0.10723765845309158</c:v>
                </c:pt>
                <c:pt idx="8156">
                  <c:v>-0.14848425245515123</c:v>
                </c:pt>
                <c:pt idx="8157">
                  <c:v>-0.1770658969449814</c:v>
                </c:pt>
                <c:pt idx="8158">
                  <c:v>-0.20991714849985943</c:v>
                </c:pt>
                <c:pt idx="8159">
                  <c:v>-0.23448560704495819</c:v>
                </c:pt>
                <c:pt idx="8160">
                  <c:v>-0.25057426768606395</c:v>
                </c:pt>
                <c:pt idx="8161">
                  <c:v>-0.25944786635549411</c:v>
                </c:pt>
                <c:pt idx="8162">
                  <c:v>-0.26114304136996103</c:v>
                </c:pt>
                <c:pt idx="8163">
                  <c:v>-0.26266247822480471</c:v>
                </c:pt>
                <c:pt idx="8164">
                  <c:v>-0.24406012720752079</c:v>
                </c:pt>
                <c:pt idx="8165">
                  <c:v>-0.23246946195335497</c:v>
                </c:pt>
                <c:pt idx="8166">
                  <c:v>-0.2024778926601454</c:v>
                </c:pt>
                <c:pt idx="8167">
                  <c:v>-0.17341618488216592</c:v>
                </c:pt>
                <c:pt idx="8168">
                  <c:v>-0.13374225667959333</c:v>
                </c:pt>
                <c:pt idx="8169">
                  <c:v>-9.6799535282123275E-2</c:v>
                </c:pt>
                <c:pt idx="8170">
                  <c:v>-4.7481223973824468E-2</c:v>
                </c:pt>
                <c:pt idx="8171">
                  <c:v>-5.0283250767303696E-3</c:v>
                </c:pt>
                <c:pt idx="8172">
                  <c:v>4.5162533610846094E-2</c:v>
                </c:pt>
                <c:pt idx="8173">
                  <c:v>8.9852072339981076E-2</c:v>
                </c:pt>
                <c:pt idx="8174">
                  <c:v>0.13299857425384598</c:v>
                </c:pt>
                <c:pt idx="8175">
                  <c:v>0.18095682283238229</c:v>
                </c:pt>
                <c:pt idx="8176">
                  <c:v>0.21618236021540366</c:v>
                </c:pt>
                <c:pt idx="8177">
                  <c:v>0.25768423306984467</c:v>
                </c:pt>
                <c:pt idx="8178">
                  <c:v>0.27784623112714213</c:v>
                </c:pt>
                <c:pt idx="8179">
                  <c:v>0.31128515517042121</c:v>
                </c:pt>
                <c:pt idx="8180">
                  <c:v>0.32237313698689996</c:v>
                </c:pt>
                <c:pt idx="8181">
                  <c:v>0.33985921596648794</c:v>
                </c:pt>
                <c:pt idx="8182">
                  <c:v>0.33566371273326762</c:v>
                </c:pt>
                <c:pt idx="8183">
                  <c:v>0.332580838977453</c:v>
                </c:pt>
                <c:pt idx="8184">
                  <c:v>0.31909995999869595</c:v>
                </c:pt>
                <c:pt idx="8185">
                  <c:v>0.29907904739683588</c:v>
                </c:pt>
                <c:pt idx="8186">
                  <c:v>0.27645771014624454</c:v>
                </c:pt>
                <c:pt idx="8187">
                  <c:v>0.24119527143495226</c:v>
                </c:pt>
                <c:pt idx="8188">
                  <c:v>0.21286843454067361</c:v>
                </c:pt>
                <c:pt idx="8189">
                  <c:v>0.16232540647031699</c:v>
                </c:pt>
                <c:pt idx="8190">
                  <c:v>0.12521034363435257</c:v>
                </c:pt>
                <c:pt idx="8191">
                  <c:v>7.8144108521518665E-2</c:v>
                </c:pt>
                <c:pt idx="8192">
                  <c:v>3.0219318039263497E-2</c:v>
                </c:pt>
                <c:pt idx="8193">
                  <c:v>-2.1677089306324841E-2</c:v>
                </c:pt>
                <c:pt idx="8194">
                  <c:v>-6.1848079174328892E-2</c:v>
                </c:pt>
                <c:pt idx="8195">
                  <c:v>-0.10605066129045219</c:v>
                </c:pt>
                <c:pt idx="8196">
                  <c:v>-0.14680638520462166</c:v>
                </c:pt>
                <c:pt idx="8197">
                  <c:v>-0.17997155584678617</c:v>
                </c:pt>
                <c:pt idx="8198">
                  <c:v>-0.21930638594087748</c:v>
                </c:pt>
                <c:pt idx="8199">
                  <c:v>-0.23308052094819462</c:v>
                </c:pt>
                <c:pt idx="8200">
                  <c:v>-0.25264182431741633</c:v>
                </c:pt>
                <c:pt idx="8201">
                  <c:v>-0.25944786635678896</c:v>
                </c:pt>
                <c:pt idx="8202">
                  <c:v>-0.26544669182275199</c:v>
                </c:pt>
                <c:pt idx="8203">
                  <c:v>-0.26266247822609834</c:v>
                </c:pt>
                <c:pt idx="8204">
                  <c:v>-0.24406012720622061</c:v>
                </c:pt>
                <c:pt idx="8205">
                  <c:v>-0.23149157676387871</c:v>
                </c:pt>
                <c:pt idx="8206">
                  <c:v>-0.19816881968821054</c:v>
                </c:pt>
                <c:pt idx="8207">
                  <c:v>-0.17786974539698139</c:v>
                </c:pt>
                <c:pt idx="8208">
                  <c:v>-0.13374225667826464</c:v>
                </c:pt>
                <c:pt idx="8209">
                  <c:v>-9.5486178844515046E-2</c:v>
                </c:pt>
                <c:pt idx="8210">
                  <c:v>-4.603767219506897E-2</c:v>
                </c:pt>
                <c:pt idx="8211">
                  <c:v>-3.4575430503039294E-3</c:v>
                </c:pt>
                <c:pt idx="8212">
                  <c:v>4.5664669823480199E-2</c:v>
                </c:pt>
                <c:pt idx="8213">
                  <c:v>8.8600447606683591E-2</c:v>
                </c:pt>
                <c:pt idx="8214">
                  <c:v>0.13299857425517478</c:v>
                </c:pt>
                <c:pt idx="8215">
                  <c:v>0.18095682283106371</c:v>
                </c:pt>
                <c:pt idx="8216">
                  <c:v>0.21489390496472144</c:v>
                </c:pt>
                <c:pt idx="8217">
                  <c:v>0.25604469385719697</c:v>
                </c:pt>
                <c:pt idx="8218">
                  <c:v>0.27784623112843004</c:v>
                </c:pt>
                <c:pt idx="8219">
                  <c:v>0.30841765661561971</c:v>
                </c:pt>
                <c:pt idx="8220">
                  <c:v>0.32100481997876223</c:v>
                </c:pt>
                <c:pt idx="8221">
                  <c:v>0.33985921596864843</c:v>
                </c:pt>
                <c:pt idx="8222">
                  <c:v>0.33566371273453055</c:v>
                </c:pt>
                <c:pt idx="8223">
                  <c:v>0.32890450641236196</c:v>
                </c:pt>
                <c:pt idx="8224">
                  <c:v>0.3190999599965188</c:v>
                </c:pt>
                <c:pt idx="8225">
                  <c:v>0.30123669410596265</c:v>
                </c:pt>
                <c:pt idx="8226">
                  <c:v>0.27784623112589185</c:v>
                </c:pt>
                <c:pt idx="8227">
                  <c:v>0.24119527143365113</c:v>
                </c:pt>
                <c:pt idx="8228">
                  <c:v>0.21286843453842899</c:v>
                </c:pt>
                <c:pt idx="8229">
                  <c:v>0.15972090593605254</c:v>
                </c:pt>
                <c:pt idx="8230">
                  <c:v>0.12932352232208824</c:v>
                </c:pt>
                <c:pt idx="8231">
                  <c:v>7.3758586580314409E-2</c:v>
                </c:pt>
                <c:pt idx="8232">
                  <c:v>3.0219318040603606E-2</c:v>
                </c:pt>
                <c:pt idx="8233">
                  <c:v>-2.0043816791220147E-2</c:v>
                </c:pt>
                <c:pt idx="8234">
                  <c:v>-6.1848079172990733E-2</c:v>
                </c:pt>
                <c:pt idx="8235">
                  <c:v>-0.10723765845214056</c:v>
                </c:pt>
                <c:pt idx="8236">
                  <c:v>-0.14525242759304308</c:v>
                </c:pt>
                <c:pt idx="8237">
                  <c:v>-0.17997155584810498</c:v>
                </c:pt>
                <c:pt idx="8238">
                  <c:v>-0.21930638593956939</c:v>
                </c:pt>
                <c:pt idx="8239">
                  <c:v>-0.23308052094949841</c:v>
                </c:pt>
                <c:pt idx="8240">
                  <c:v>-0.25264182431963905</c:v>
                </c:pt>
                <c:pt idx="8241">
                  <c:v>-0.25944786635808376</c:v>
                </c:pt>
                <c:pt idx="8242">
                  <c:v>-0.26205269917933144</c:v>
                </c:pt>
                <c:pt idx="8243">
                  <c:v>-0.26514725708852727</c:v>
                </c:pt>
                <c:pt idx="8244">
                  <c:v>-0.24655751940486842</c:v>
                </c:pt>
                <c:pt idx="8245">
                  <c:v>-0.22867885708175453</c:v>
                </c:pt>
                <c:pt idx="8246">
                  <c:v>-0.19964665218873232</c:v>
                </c:pt>
                <c:pt idx="8247">
                  <c:v>-0.17558155906337167</c:v>
                </c:pt>
                <c:pt idx="8248">
                  <c:v>-0.13224768803580667</c:v>
                </c:pt>
                <c:pt idx="8249">
                  <c:v>-9.4235208599581829E-2</c:v>
                </c:pt>
                <c:pt idx="8250">
                  <c:v>-4.7481223971146048E-2</c:v>
                </c:pt>
                <c:pt idx="8251">
                  <c:v>-6.4106031248856591E-3</c:v>
                </c:pt>
                <c:pt idx="8252">
                  <c:v>4.4283767850911905E-2</c:v>
                </c:pt>
                <c:pt idx="8253">
                  <c:v>8.8475277406178804E-2</c:v>
                </c:pt>
                <c:pt idx="8254">
                  <c:v>0.1329985742565036</c:v>
                </c:pt>
                <c:pt idx="8255">
                  <c:v>0.18095682283332304</c:v>
                </c:pt>
                <c:pt idx="8256">
                  <c:v>0.217777068818169</c:v>
                </c:pt>
                <c:pt idx="8257">
                  <c:v>0.25901960579973871</c:v>
                </c:pt>
                <c:pt idx="8258">
                  <c:v>0.27784623112622325</c:v>
                </c:pt>
                <c:pt idx="8259">
                  <c:v>0.30841765661780496</c:v>
                </c:pt>
                <c:pt idx="8260">
                  <c:v>0.32017160295947228</c:v>
                </c:pt>
                <c:pt idx="8261">
                  <c:v>0.33985921596738755</c:v>
                </c:pt>
                <c:pt idx="8262">
                  <c:v>0.33459814187482229</c:v>
                </c:pt>
                <c:pt idx="8263">
                  <c:v>0.33056540704827558</c:v>
                </c:pt>
                <c:pt idx="8264">
                  <c:v>0.31749173068041681</c:v>
                </c:pt>
                <c:pt idx="8265">
                  <c:v>0.29931886168855837</c:v>
                </c:pt>
                <c:pt idx="8266">
                  <c:v>0.27784623112717977</c:v>
                </c:pt>
                <c:pt idx="8267">
                  <c:v>0.24314604158398273</c:v>
                </c:pt>
                <c:pt idx="8268">
                  <c:v>0.2085075129193916</c:v>
                </c:pt>
                <c:pt idx="8269">
                  <c:v>0.16052718056906212</c:v>
                </c:pt>
                <c:pt idx="8270">
                  <c:v>0.12732952723353677</c:v>
                </c:pt>
                <c:pt idx="8271">
                  <c:v>7.3257291630046253E-2</c:v>
                </c:pt>
                <c:pt idx="8272">
                  <c:v>3.0219318038307394E-2</c:v>
                </c:pt>
                <c:pt idx="8273">
                  <c:v>-2.1677089305368526E-2</c:v>
                </c:pt>
                <c:pt idx="8274">
                  <c:v>-6.1848079171652581E-2</c:v>
                </c:pt>
                <c:pt idx="8275">
                  <c:v>-0.10605066128950105</c:v>
                </c:pt>
                <c:pt idx="8276">
                  <c:v>-0.14525242759531598</c:v>
                </c:pt>
                <c:pt idx="8277">
                  <c:v>-0.17997155584584523</c:v>
                </c:pt>
                <c:pt idx="8278">
                  <c:v>-0.21065427165406889</c:v>
                </c:pt>
                <c:pt idx="8279">
                  <c:v>-0.23643969417349206</c:v>
                </c:pt>
                <c:pt idx="8280">
                  <c:v>-0.25410058243140937</c:v>
                </c:pt>
                <c:pt idx="8281">
                  <c:v>-0.25944786635586514</c:v>
                </c:pt>
                <c:pt idx="8282">
                  <c:v>-0.26114304136959016</c:v>
                </c:pt>
                <c:pt idx="8283">
                  <c:v>-0.2642383948989519</c:v>
                </c:pt>
                <c:pt idx="8284">
                  <c:v>-0.2465575194035691</c:v>
                </c:pt>
                <c:pt idx="8285">
                  <c:v>-0.23039117632733891</c:v>
                </c:pt>
                <c:pt idx="8286">
                  <c:v>-0.19964665219098332</c:v>
                </c:pt>
                <c:pt idx="8287">
                  <c:v>-0.17700405755030246</c:v>
                </c:pt>
                <c:pt idx="8288">
                  <c:v>-0.13075281866786892</c:v>
                </c:pt>
                <c:pt idx="8289">
                  <c:v>-9.6799535278884755E-2</c:v>
                </c:pt>
                <c:pt idx="8290">
                  <c:v>-4.6037672196024497E-2</c:v>
                </c:pt>
                <c:pt idx="8291">
                  <c:v>-5.0283250771145493E-3</c:v>
                </c:pt>
                <c:pt idx="8292">
                  <c:v>4.3781600562775851E-2</c:v>
                </c:pt>
                <c:pt idx="8293">
                  <c:v>9.2417457300932995E-2</c:v>
                </c:pt>
                <c:pt idx="8294">
                  <c:v>0.13299857425422676</c:v>
                </c:pt>
                <c:pt idx="8295">
                  <c:v>0.17817534781087452</c:v>
                </c:pt>
                <c:pt idx="8296">
                  <c:v>0.21618236021222681</c:v>
                </c:pt>
                <c:pt idx="8297">
                  <c:v>0.25901960579844374</c:v>
                </c:pt>
                <c:pt idx="8298">
                  <c:v>0.27784623112751117</c:v>
                </c:pt>
                <c:pt idx="8299">
                  <c:v>0.30841765661652959</c:v>
                </c:pt>
                <c:pt idx="8300">
                  <c:v>0.32017160296074243</c:v>
                </c:pt>
                <c:pt idx="8301">
                  <c:v>0.33985921596612662</c:v>
                </c:pt>
                <c:pt idx="8302">
                  <c:v>0.33755699994145699</c:v>
                </c:pt>
                <c:pt idx="8303">
                  <c:v>0.33258083897709073</c:v>
                </c:pt>
                <c:pt idx="8304">
                  <c:v>0.31749173067823838</c:v>
                </c:pt>
                <c:pt idx="8305">
                  <c:v>0.29763976546104676</c:v>
                </c:pt>
                <c:pt idx="8306">
                  <c:v>0.27784623112846768</c:v>
                </c:pt>
                <c:pt idx="8307">
                  <c:v>0.24314604158268224</c:v>
                </c:pt>
                <c:pt idx="8308">
                  <c:v>0.21035066712054443</c:v>
                </c:pt>
                <c:pt idx="8309">
                  <c:v>0.16052718056773879</c:v>
                </c:pt>
                <c:pt idx="8310">
                  <c:v>0.1273295272348666</c:v>
                </c:pt>
                <c:pt idx="8311">
                  <c:v>7.3257291628709129E-2</c:v>
                </c:pt>
                <c:pt idx="8312">
                  <c:v>3.0219318039647506E-2</c:v>
                </c:pt>
                <c:pt idx="8313">
                  <c:v>-2.1677089306708933E-2</c:v>
                </c:pt>
                <c:pt idx="8314">
                  <c:v>-5.87749241622533E-2</c:v>
                </c:pt>
                <c:pt idx="8315">
                  <c:v>-0.10605066129083421</c:v>
                </c:pt>
                <c:pt idx="8316">
                  <c:v>-0.14848425245704311</c:v>
                </c:pt>
                <c:pt idx="8317">
                  <c:v>-0.17706589694667904</c:v>
                </c:pt>
                <c:pt idx="8318">
                  <c:v>-0.20991714850172988</c:v>
                </c:pt>
                <c:pt idx="8319">
                  <c:v>-0.23643969417479477</c:v>
                </c:pt>
                <c:pt idx="8320">
                  <c:v>-0.2551335200272577</c:v>
                </c:pt>
                <c:pt idx="8321">
                  <c:v>-0.25944786635715994</c:v>
                </c:pt>
                <c:pt idx="8322">
                  <c:v>-0.26205269918025453</c:v>
                </c:pt>
                <c:pt idx="8323">
                  <c:v>-0.26266247822646904</c:v>
                </c:pt>
                <c:pt idx="8324">
                  <c:v>-0.24905327537155633</c:v>
                </c:pt>
                <c:pt idx="8325">
                  <c:v>-0.23039117632510345</c:v>
                </c:pt>
                <c:pt idx="8326">
                  <c:v>-0.20081628111788255</c:v>
                </c:pt>
                <c:pt idx="8327">
                  <c:v>-0.17341618488028185</c:v>
                </c:pt>
                <c:pt idx="8328">
                  <c:v>-0.13430264169654521</c:v>
                </c:pt>
                <c:pt idx="8329">
                  <c:v>-9.8988087039599756E-2</c:v>
                </c:pt>
                <c:pt idx="8330">
                  <c:v>-4.6037672194685193E-2</c:v>
                </c:pt>
                <c:pt idx="8331">
                  <c:v>-5.02832507481732E-3</c:v>
                </c:pt>
                <c:pt idx="8332">
                  <c:v>4.1333378959897166E-2</c:v>
                </c:pt>
                <c:pt idx="8333">
                  <c:v>8.8600447606300911E-2</c:v>
                </c:pt>
                <c:pt idx="8334">
                  <c:v>0.13100554934995925</c:v>
                </c:pt>
                <c:pt idx="8335">
                  <c:v>0.18095682283068587</c:v>
                </c:pt>
                <c:pt idx="8336">
                  <c:v>0.21777706881723541</c:v>
                </c:pt>
                <c:pt idx="8337">
                  <c:v>0.257684233068178</c:v>
                </c:pt>
                <c:pt idx="8338">
                  <c:v>0.27784623112879908</c:v>
                </c:pt>
                <c:pt idx="8339">
                  <c:v>0.30841765661525422</c:v>
                </c:pt>
                <c:pt idx="8340">
                  <c:v>0.31749173068076253</c:v>
                </c:pt>
                <c:pt idx="8341">
                  <c:v>0.33985921596828711</c:v>
                </c:pt>
                <c:pt idx="8342">
                  <c:v>0.33601880767972658</c:v>
                </c:pt>
                <c:pt idx="8343">
                  <c:v>0.3325808389758263</c:v>
                </c:pt>
                <c:pt idx="8344">
                  <c:v>0.3190999599968829</c:v>
                </c:pt>
                <c:pt idx="8345">
                  <c:v>0.29931886168947103</c:v>
                </c:pt>
                <c:pt idx="8346">
                  <c:v>0.27645771014440601</c:v>
                </c:pt>
                <c:pt idx="8347">
                  <c:v>0.24119527143327829</c:v>
                </c:pt>
                <c:pt idx="8348">
                  <c:v>0.21286843453880439</c:v>
                </c:pt>
                <c:pt idx="8349">
                  <c:v>0.16232540646861496</c:v>
                </c:pt>
                <c:pt idx="8350">
                  <c:v>0.1252103436360639</c:v>
                </c:pt>
                <c:pt idx="8351">
                  <c:v>7.5262359118734634E-2</c:v>
                </c:pt>
                <c:pt idx="8352">
                  <c:v>3.0219318040987615E-2</c:v>
                </c:pt>
                <c:pt idx="8353">
                  <c:v>-2.167708930804934E-2</c:v>
                </c:pt>
                <c:pt idx="8354">
                  <c:v>-6.184807917260729E-2</c:v>
                </c:pt>
                <c:pt idx="8355">
                  <c:v>-0.10723765845252253</c:v>
                </c:pt>
                <c:pt idx="8356">
                  <c:v>-0.14848425245571725</c:v>
                </c:pt>
                <c:pt idx="8357">
                  <c:v>-0.17706589694441807</c:v>
                </c:pt>
                <c:pt idx="8358">
                  <c:v>-0.21218955978171986</c:v>
                </c:pt>
                <c:pt idx="8359">
                  <c:v>-0.23448560704440177</c:v>
                </c:pt>
                <c:pt idx="8360">
                  <c:v>-0.25093921398374974</c:v>
                </c:pt>
                <c:pt idx="8361">
                  <c:v>-0.25944786635845479</c:v>
                </c:pt>
                <c:pt idx="8362">
                  <c:v>-0.26393192010983546</c:v>
                </c:pt>
                <c:pt idx="8363">
                  <c:v>-0.26126781363792329</c:v>
                </c:pt>
                <c:pt idx="8364">
                  <c:v>-0.24655751940449611</c:v>
                </c:pt>
                <c:pt idx="8365">
                  <c:v>-0.2303911763264081</c:v>
                </c:pt>
                <c:pt idx="8366">
                  <c:v>-0.19964665218835587</c:v>
                </c:pt>
                <c:pt idx="8367">
                  <c:v>-0.17558155906374989</c:v>
                </c:pt>
                <c:pt idx="8368">
                  <c:v>-0.13374225668016052</c:v>
                </c:pt>
                <c:pt idx="8369">
                  <c:v>-9.6799535281553606E-2</c:v>
                </c:pt>
                <c:pt idx="8370">
                  <c:v>-4.7481223974396171E-2</c:v>
                </c:pt>
                <c:pt idx="8371">
                  <c:v>-5.0283250761580245E-3</c:v>
                </c:pt>
                <c:pt idx="8372">
                  <c:v>4.5664669825203306E-2</c:v>
                </c:pt>
                <c:pt idx="8373">
                  <c:v>8.985207234055112E-2</c:v>
                </c:pt>
                <c:pt idx="8374">
                  <c:v>0.13100554935128841</c:v>
                </c:pt>
                <c:pt idx="8375">
                  <c:v>0.1830574235151011</c:v>
                </c:pt>
                <c:pt idx="8376">
                  <c:v>0.21489390496285304</c:v>
                </c:pt>
                <c:pt idx="8377">
                  <c:v>0.25452594485554358</c:v>
                </c:pt>
                <c:pt idx="8378">
                  <c:v>0.27784623112659229</c:v>
                </c:pt>
                <c:pt idx="8379">
                  <c:v>0.31128515517096511</c:v>
                </c:pt>
                <c:pt idx="8380">
                  <c:v>0.32100481998039582</c:v>
                </c:pt>
                <c:pt idx="8381">
                  <c:v>0.33985921596702623</c:v>
                </c:pt>
                <c:pt idx="8382">
                  <c:v>0.33459814187518433</c:v>
                </c:pt>
                <c:pt idx="8383">
                  <c:v>0.33056540704791298</c:v>
                </c:pt>
                <c:pt idx="8384">
                  <c:v>0.31909995999815349</c:v>
                </c:pt>
                <c:pt idx="8385">
                  <c:v>0.29949871000052852</c:v>
                </c:pt>
                <c:pt idx="8386">
                  <c:v>0.27524983118772811</c:v>
                </c:pt>
                <c:pt idx="8387">
                  <c:v>0.24119527143550773</c:v>
                </c:pt>
                <c:pt idx="8388">
                  <c:v>0.2120088670687634</c:v>
                </c:pt>
                <c:pt idx="8389">
                  <c:v>0.16052718056868293</c:v>
                </c:pt>
                <c:pt idx="8390">
                  <c:v>0.12521034363378472</c:v>
                </c:pt>
                <c:pt idx="8391">
                  <c:v>7.6452724501966246E-2</c:v>
                </c:pt>
                <c:pt idx="8392">
                  <c:v>3.0219318038691403E-2</c:v>
                </c:pt>
                <c:pt idx="8393">
                  <c:v>-2.1677089305752621E-2</c:v>
                </c:pt>
                <c:pt idx="8394">
                  <c:v>-6.2412473350622437E-2</c:v>
                </c:pt>
                <c:pt idx="8395">
                  <c:v>-0.10723765845385552</c:v>
                </c:pt>
                <c:pt idx="8396">
                  <c:v>-0.14680638520518779</c:v>
                </c:pt>
                <c:pt idx="8397">
                  <c:v>-0.17997155584622315</c:v>
                </c:pt>
                <c:pt idx="8398">
                  <c:v>-0.21930638593788648</c:v>
                </c:pt>
                <c:pt idx="8399">
                  <c:v>-0.23552383436203561</c:v>
                </c:pt>
                <c:pt idx="8400">
                  <c:v>-0.25264182431797011</c:v>
                </c:pt>
                <c:pt idx="8401">
                  <c:v>-0.25944786635623618</c:v>
                </c:pt>
                <c:pt idx="8402">
                  <c:v>-0.26683970342373109</c:v>
                </c:pt>
                <c:pt idx="8403">
                  <c:v>-0.26266247822554611</c:v>
                </c:pt>
                <c:pt idx="8404">
                  <c:v>-0.24795778017978404</c:v>
                </c:pt>
                <c:pt idx="8405">
                  <c:v>-0.23149157676332191</c:v>
                </c:pt>
                <c:pt idx="8406">
                  <c:v>-0.19964665219060687</c:v>
                </c:pt>
                <c:pt idx="8407">
                  <c:v>-0.17558155906506978</c:v>
                </c:pt>
                <c:pt idx="8408">
                  <c:v>-0.13430264169388806</c:v>
                </c:pt>
                <c:pt idx="8409">
                  <c:v>-9.648684656716508E-2</c:v>
                </c:pt>
                <c:pt idx="8410">
                  <c:v>-4.7669506090054062E-2</c:v>
                </c:pt>
                <c:pt idx="8411">
                  <c:v>-6.4106031229726251E-3</c:v>
                </c:pt>
                <c:pt idx="8412">
                  <c:v>4.3781600563159669E-2</c:v>
                </c:pt>
                <c:pt idx="8413">
                  <c:v>9.2417457300550454E-2</c:v>
                </c:pt>
                <c:pt idx="8414">
                  <c:v>0.13299857425460751</c:v>
                </c:pt>
                <c:pt idx="8415">
                  <c:v>0.17941173610731748</c:v>
                </c:pt>
                <c:pt idx="8416">
                  <c:v>0.21489390496416244</c:v>
                </c:pt>
                <c:pt idx="8417">
                  <c:v>0.25768423306910226</c:v>
                </c:pt>
                <c:pt idx="8418">
                  <c:v>0.27784623112788021</c:v>
                </c:pt>
                <c:pt idx="8419">
                  <c:v>0.30841765661616416</c:v>
                </c:pt>
                <c:pt idx="8420">
                  <c:v>0.3190999599972284</c:v>
                </c:pt>
                <c:pt idx="8421">
                  <c:v>0.33985921596576529</c:v>
                </c:pt>
                <c:pt idx="8422">
                  <c:v>0.33566371273399143</c:v>
                </c:pt>
                <c:pt idx="8423">
                  <c:v>0.32890450641290248</c:v>
                </c:pt>
                <c:pt idx="8424">
                  <c:v>0.3174917306786027</c:v>
                </c:pt>
                <c:pt idx="8425">
                  <c:v>0.29931886169038374</c:v>
                </c:pt>
                <c:pt idx="8426">
                  <c:v>0.27784623112883677</c:v>
                </c:pt>
                <c:pt idx="8427">
                  <c:v>0.24119527143420658</c:v>
                </c:pt>
                <c:pt idx="8428">
                  <c:v>0.21035066712092002</c:v>
                </c:pt>
                <c:pt idx="8429">
                  <c:v>0.15972090593661753</c:v>
                </c:pt>
                <c:pt idx="8430">
                  <c:v>0.12732952723524765</c:v>
                </c:pt>
                <c:pt idx="8431">
                  <c:v>7.407188647341062E-2</c:v>
                </c:pt>
                <c:pt idx="8432">
                  <c:v>3.0219318040031511E-2</c:v>
                </c:pt>
                <c:pt idx="8433">
                  <c:v>-2.0043816790647907E-2</c:v>
                </c:pt>
                <c:pt idx="8434">
                  <c:v>-6.1848079173561991E-2</c:v>
                </c:pt>
                <c:pt idx="8435">
                  <c:v>-0.10605066128759877</c:v>
                </c:pt>
                <c:pt idx="8436">
                  <c:v>-0.14680638520746017</c:v>
                </c:pt>
                <c:pt idx="8437">
                  <c:v>-0.17997155584754199</c:v>
                </c:pt>
                <c:pt idx="8438">
                  <c:v>-0.2193063859401278</c:v>
                </c:pt>
                <c:pt idx="8439">
                  <c:v>-0.23448560704347191</c:v>
                </c:pt>
                <c:pt idx="8440">
                  <c:v>-0.25264182431667287</c:v>
                </c:pt>
                <c:pt idx="8441">
                  <c:v>-0.25944786635753098</c:v>
                </c:pt>
                <c:pt idx="8442">
                  <c:v>-0.26393192011075806</c:v>
                </c:pt>
                <c:pt idx="8443">
                  <c:v>-0.26423839490061551</c:v>
                </c:pt>
                <c:pt idx="8444">
                  <c:v>-0.24655751940542311</c:v>
                </c:pt>
                <c:pt idx="8445">
                  <c:v>-0.22867885708119734</c:v>
                </c:pt>
                <c:pt idx="8446">
                  <c:v>-0.19816881968745742</c:v>
                </c:pt>
                <c:pt idx="8447">
                  <c:v>-0.1755815590628082</c:v>
                </c:pt>
                <c:pt idx="8448">
                  <c:v>-0.13374225667750317</c:v>
                </c:pt>
                <c:pt idx="8449">
                  <c:v>-9.5486178841658553E-2</c:v>
                </c:pt>
                <c:pt idx="8450">
                  <c:v>-4.7481223971717758E-2</c:v>
                </c:pt>
                <c:pt idx="8451">
                  <c:v>-7.1645679741209889E-3</c:v>
                </c:pt>
                <c:pt idx="8452">
                  <c:v>4.3781600560864616E-2</c:v>
                </c:pt>
                <c:pt idx="8453">
                  <c:v>9.3668643092642404E-2</c:v>
                </c:pt>
                <c:pt idx="8454">
                  <c:v>0.13461751146823198</c:v>
                </c:pt>
                <c:pt idx="8455">
                  <c:v>0.18095682283388595</c:v>
                </c:pt>
                <c:pt idx="8456">
                  <c:v>0.21937119623083962</c:v>
                </c:pt>
                <c:pt idx="8457">
                  <c:v>0.25901960580029149</c:v>
                </c:pt>
                <c:pt idx="8458">
                  <c:v>0.27784623112567342</c:v>
                </c:pt>
                <c:pt idx="8459">
                  <c:v>0.30841765661488879</c:v>
                </c:pt>
                <c:pt idx="8460">
                  <c:v>0.32017160295893005</c:v>
                </c:pt>
                <c:pt idx="8461">
                  <c:v>0.33985921596792584</c:v>
                </c:pt>
                <c:pt idx="8462">
                  <c:v>0.34045344876225414</c:v>
                </c:pt>
                <c:pt idx="8463">
                  <c:v>0.32890450641163632</c:v>
                </c:pt>
                <c:pt idx="8464">
                  <c:v>0.319099959997247</c:v>
                </c:pt>
                <c:pt idx="8465">
                  <c:v>0.29973849119573281</c:v>
                </c:pt>
                <c:pt idx="8466">
                  <c:v>0.27784623112662993</c:v>
                </c:pt>
                <c:pt idx="8467">
                  <c:v>0.2431460415845379</c:v>
                </c:pt>
                <c:pt idx="8468">
                  <c:v>0.21231587431902019</c:v>
                </c:pt>
                <c:pt idx="8469">
                  <c:v>0.16430903004657499</c:v>
                </c:pt>
                <c:pt idx="8470">
                  <c:v>0.12732952723296909</c:v>
                </c:pt>
                <c:pt idx="8471">
                  <c:v>7.4071886472073578E-2</c:v>
                </c:pt>
                <c:pt idx="8472">
                  <c:v>3.021931804137162E-2</c:v>
                </c:pt>
                <c:pt idx="8473">
                  <c:v>-2.0043816791988359E-2</c:v>
                </c:pt>
                <c:pt idx="8474">
                  <c:v>-5.9966623424800782E-2</c:v>
                </c:pt>
                <c:pt idx="8475">
                  <c:v>-0.10448859291955748</c:v>
                </c:pt>
                <c:pt idx="8476">
                  <c:v>-0.14848425245533733</c:v>
                </c:pt>
                <c:pt idx="8477">
                  <c:v>-0.17706589694479619</c:v>
                </c:pt>
                <c:pt idx="8478">
                  <c:v>-0.20991714850004339</c:v>
                </c:pt>
                <c:pt idx="8479">
                  <c:v>-0.23448560704477525</c:v>
                </c:pt>
                <c:pt idx="8480">
                  <c:v>-0.25410058243196293</c:v>
                </c:pt>
                <c:pt idx="8481">
                  <c:v>-0.25944786635531242</c:v>
                </c:pt>
                <c:pt idx="8482">
                  <c:v>-0.26205269917858992</c:v>
                </c:pt>
                <c:pt idx="8483">
                  <c:v>-0.26266247822462313</c:v>
                </c:pt>
                <c:pt idx="8484">
                  <c:v>-0.24655751940412376</c:v>
                </c:pt>
                <c:pt idx="8485">
                  <c:v>-0.23039117632678194</c:v>
                </c:pt>
                <c:pt idx="8486">
                  <c:v>-0.19964665219154415</c:v>
                </c:pt>
                <c:pt idx="8487">
                  <c:v>-0.17483924018833105</c:v>
                </c:pt>
                <c:pt idx="8488">
                  <c:v>-0.13075281866843635</c:v>
                </c:pt>
                <c:pt idx="8489">
                  <c:v>-9.5486178842993139E-2</c:v>
                </c:pt>
                <c:pt idx="8490">
                  <c:v>-4.6037672196596241E-2</c:v>
                </c:pt>
                <c:pt idx="8491">
                  <c:v>-3.4575430487750487E-3</c:v>
                </c:pt>
                <c:pt idx="8492">
                  <c:v>4.428376785167952E-2</c:v>
                </c:pt>
                <c:pt idx="8493">
                  <c:v>9.2417457301502887E-2</c:v>
                </c:pt>
                <c:pt idx="8494">
                  <c:v>0.13299857425365949</c:v>
                </c:pt>
                <c:pt idx="8495">
                  <c:v>0.18095682283256737</c:v>
                </c:pt>
                <c:pt idx="8496">
                  <c:v>0.21777706881536826</c:v>
                </c:pt>
                <c:pt idx="8497">
                  <c:v>0.26150693237538025</c:v>
                </c:pt>
                <c:pt idx="8498">
                  <c:v>0.27784623112696133</c:v>
                </c:pt>
                <c:pt idx="8499">
                  <c:v>0.30961279010172715</c:v>
                </c:pt>
                <c:pt idx="8500">
                  <c:v>0.32100481998075969</c:v>
                </c:pt>
                <c:pt idx="8501">
                  <c:v>0.33985921596666491</c:v>
                </c:pt>
                <c:pt idx="8502">
                  <c:v>0.33601880767792475</c:v>
                </c:pt>
                <c:pt idx="8503">
                  <c:v>0.33056540704755039</c:v>
                </c:pt>
                <c:pt idx="8504">
                  <c:v>0.31909995999851759</c:v>
                </c:pt>
                <c:pt idx="8505">
                  <c:v>0.29907904739701541</c:v>
                </c:pt>
                <c:pt idx="8506">
                  <c:v>0.27645771014606368</c:v>
                </c:pt>
                <c:pt idx="8507">
                  <c:v>0.24119527143513489</c:v>
                </c:pt>
                <c:pt idx="8508">
                  <c:v>0.21409610217756897</c:v>
                </c:pt>
                <c:pt idx="8509">
                  <c:v>0.16430903004525249</c:v>
                </c:pt>
                <c:pt idx="8510">
                  <c:v>0.12732952723429888</c:v>
                </c:pt>
                <c:pt idx="8511">
                  <c:v>7.6452724501583177E-2</c:v>
                </c:pt>
                <c:pt idx="8512">
                  <c:v>3.0219318039075412E-2</c:v>
                </c:pt>
                <c:pt idx="8513">
                  <c:v>-1.9666899994492046E-2</c:v>
                </c:pt>
                <c:pt idx="8514">
                  <c:v>-5.8774924162824663E-2</c:v>
                </c:pt>
                <c:pt idx="8515">
                  <c:v>-0.10080109630552012</c:v>
                </c:pt>
                <c:pt idx="8516">
                  <c:v>-0.14680638520480779</c:v>
                </c:pt>
                <c:pt idx="8517">
                  <c:v>-0.17706589694611574</c:v>
                </c:pt>
                <c:pt idx="8518">
                  <c:v>-0.21071569318571995</c:v>
                </c:pt>
                <c:pt idx="8519">
                  <c:v>-0.23308052095154941</c:v>
                </c:pt>
                <c:pt idx="8520">
                  <c:v>-0.25264182431759841</c:v>
                </c:pt>
                <c:pt idx="8521">
                  <c:v>-0.25944786635660722</c:v>
                </c:pt>
                <c:pt idx="8522">
                  <c:v>-0.26205269918080693</c:v>
                </c:pt>
                <c:pt idx="8523">
                  <c:v>-0.26266247822591682</c:v>
                </c:pt>
                <c:pt idx="8524">
                  <c:v>-0.24655751940635012</c:v>
                </c:pt>
                <c:pt idx="8525">
                  <c:v>-0.23149157676369567</c:v>
                </c:pt>
                <c:pt idx="8526">
                  <c:v>-0.20081628111844324</c:v>
                </c:pt>
                <c:pt idx="8527">
                  <c:v>-0.17341618487971816</c:v>
                </c:pt>
                <c:pt idx="8528">
                  <c:v>-0.13424037881018042</c:v>
                </c:pt>
                <c:pt idx="8529">
                  <c:v>-9.4235208598059755E-2</c:v>
                </c:pt>
                <c:pt idx="8530">
                  <c:v>-4.7481223972673216E-2</c:v>
                </c:pt>
                <c:pt idx="8531">
                  <c:v>-3.4575430501157614E-3</c:v>
                </c:pt>
                <c:pt idx="8532">
                  <c:v>4.5664669823292231E-2</c:v>
                </c:pt>
                <c:pt idx="8533">
                  <c:v>8.9852072338833189E-2</c:v>
                </c:pt>
                <c:pt idx="8534">
                  <c:v>0.13461751146728415</c:v>
                </c:pt>
                <c:pt idx="8535">
                  <c:v>0.18163651976766695</c:v>
                </c:pt>
                <c:pt idx="8536">
                  <c:v>0.2177770688166768</c:v>
                </c:pt>
                <c:pt idx="8537">
                  <c:v>0.25901960580121541</c:v>
                </c:pt>
                <c:pt idx="8538">
                  <c:v>0.2778462311282493</c:v>
                </c:pt>
                <c:pt idx="8539">
                  <c:v>0.30961279010045234</c:v>
                </c:pt>
                <c:pt idx="8540">
                  <c:v>0.32100481997858399</c:v>
                </c:pt>
                <c:pt idx="8541">
                  <c:v>0.33985921596540397</c:v>
                </c:pt>
                <c:pt idx="8542">
                  <c:v>0.33755699994218025</c:v>
                </c:pt>
                <c:pt idx="8543">
                  <c:v>0.33341028207730805</c:v>
                </c:pt>
                <c:pt idx="8544">
                  <c:v>0.31909995999634044</c:v>
                </c:pt>
                <c:pt idx="8545">
                  <c:v>0.30015806271711759</c:v>
                </c:pt>
                <c:pt idx="8546">
                  <c:v>0.27784623112571105</c:v>
                </c:pt>
                <c:pt idx="8547">
                  <c:v>0.23960955236454701</c:v>
                </c:pt>
                <c:pt idx="8548">
                  <c:v>0.21489390496421987</c:v>
                </c:pt>
                <c:pt idx="8549">
                  <c:v>0.16263539111553607</c:v>
                </c:pt>
                <c:pt idx="8550">
                  <c:v>0.12732952723562871</c:v>
                </c:pt>
                <c:pt idx="8551">
                  <c:v>7.645272450387372E-2</c:v>
                </c:pt>
                <c:pt idx="8552">
                  <c:v>3.021931804041552E-2</c:v>
                </c:pt>
                <c:pt idx="8553">
                  <c:v>-2.167708930747712E-2</c:v>
                </c:pt>
                <c:pt idx="8554">
                  <c:v>-6.1848079173178541E-2</c:v>
                </c:pt>
                <c:pt idx="8555">
                  <c:v>-0.10605066128798078</c:v>
                </c:pt>
                <c:pt idx="8556">
                  <c:v>-0.14680638520708014</c:v>
                </c:pt>
                <c:pt idx="8557">
                  <c:v>-0.17706589694385477</c:v>
                </c:pt>
                <c:pt idx="8558">
                  <c:v>-0.21065427165556347</c:v>
                </c:pt>
                <c:pt idx="8559">
                  <c:v>-0.23308052094931542</c:v>
                </c:pt>
                <c:pt idx="8560">
                  <c:v>-0.24966174624919341</c:v>
                </c:pt>
                <c:pt idx="8561">
                  <c:v>-0.25944786635790201</c:v>
                </c:pt>
                <c:pt idx="8562">
                  <c:v>-0.26393192011038752</c:v>
                </c:pt>
                <c:pt idx="8563">
                  <c:v>-0.26126781363737084</c:v>
                </c:pt>
                <c:pt idx="8564">
                  <c:v>-0.24406012720510292</c:v>
                </c:pt>
                <c:pt idx="8565">
                  <c:v>-0.2301466028256553</c:v>
                </c:pt>
                <c:pt idx="8566">
                  <c:v>-0.1996466521889167</c:v>
                </c:pt>
                <c:pt idx="8567">
                  <c:v>-0.17483924018738922</c:v>
                </c:pt>
                <c:pt idx="8568">
                  <c:v>-0.13374225668072773</c:v>
                </c:pt>
                <c:pt idx="8569">
                  <c:v>-9.4235208599394507E-2</c:v>
                </c:pt>
                <c:pt idx="8570">
                  <c:v>-4.6037672193917641E-2</c:v>
                </c:pt>
                <c:pt idx="8571">
                  <c:v>-5.0283250755856785E-3</c:v>
                </c:pt>
                <c:pt idx="8572">
                  <c:v>4.5664669824631549E-2</c:v>
                </c:pt>
                <c:pt idx="8573">
                  <c:v>9.2417457298832925E-2</c:v>
                </c:pt>
                <c:pt idx="8574">
                  <c:v>0.13299857425631711</c:v>
                </c:pt>
                <c:pt idx="8575">
                  <c:v>0.18305742351566379</c:v>
                </c:pt>
                <c:pt idx="8576">
                  <c:v>0.21489390496229407</c:v>
                </c:pt>
                <c:pt idx="8577">
                  <c:v>0.2576842330674356</c:v>
                </c:pt>
                <c:pt idx="8578">
                  <c:v>0.27784623112604245</c:v>
                </c:pt>
                <c:pt idx="8579">
                  <c:v>0.3096127901026367</c:v>
                </c:pt>
                <c:pt idx="8580">
                  <c:v>0.32100481997985375</c:v>
                </c:pt>
                <c:pt idx="8581">
                  <c:v>0.33985921596756452</c:v>
                </c:pt>
                <c:pt idx="8582">
                  <c:v>0.33601880767702386</c:v>
                </c:pt>
                <c:pt idx="8583">
                  <c:v>0.33258083897510166</c:v>
                </c:pt>
                <c:pt idx="8584">
                  <c:v>0.32017160296148889</c:v>
                </c:pt>
                <c:pt idx="8585">
                  <c:v>0.30015806271930889</c:v>
                </c:pt>
                <c:pt idx="8586">
                  <c:v>0.27645771014514442</c:v>
                </c:pt>
                <c:pt idx="8587">
                  <c:v>0.24314604158416525</c:v>
                </c:pt>
                <c:pt idx="8588">
                  <c:v>0.21035066711904976</c:v>
                </c:pt>
                <c:pt idx="8589">
                  <c:v>0.16176739375811319</c:v>
                </c:pt>
                <c:pt idx="8590">
                  <c:v>0.12732952723335014</c:v>
                </c:pt>
                <c:pt idx="8591">
                  <c:v>7.5262359117968441E-2</c:v>
                </c:pt>
                <c:pt idx="8592">
                  <c:v>3.0219318038119312E-2</c:v>
                </c:pt>
                <c:pt idx="8593">
                  <c:v>-2.0043816792372465E-2</c:v>
                </c:pt>
                <c:pt idx="8594">
                  <c:v>-5.996662342441729E-2</c:v>
                </c:pt>
                <c:pt idx="8595">
                  <c:v>-0.10605066128931394</c:v>
                </c:pt>
                <c:pt idx="8596">
                  <c:v>-0.14413335597329302</c:v>
                </c:pt>
                <c:pt idx="8597">
                  <c:v>-0.17997155584566016</c:v>
                </c:pt>
                <c:pt idx="8598">
                  <c:v>-0.21218955978096898</c:v>
                </c:pt>
                <c:pt idx="8599">
                  <c:v>-0.23308052095061921</c:v>
                </c:pt>
                <c:pt idx="8600">
                  <c:v>-0.25057426768587415</c:v>
                </c:pt>
                <c:pt idx="8601">
                  <c:v>-0.2594478663556834</c:v>
                </c:pt>
                <c:pt idx="8602">
                  <c:v>-0.26205269917821916</c:v>
                </c:pt>
                <c:pt idx="8603">
                  <c:v>-0.26266247822499383</c:v>
                </c:pt>
                <c:pt idx="8604">
                  <c:v>-0.24655751940375145</c:v>
                </c:pt>
                <c:pt idx="8605">
                  <c:v>-0.23149157676630427</c:v>
                </c:pt>
                <c:pt idx="8606">
                  <c:v>-0.1996466521911677</c:v>
                </c:pt>
                <c:pt idx="8607">
                  <c:v>-0.17483924018870931</c:v>
                </c:pt>
                <c:pt idx="8608">
                  <c:v>-0.13374225667939907</c:v>
                </c:pt>
                <c:pt idx="8609">
                  <c:v>-9.2733848050248646E-2</c:v>
                </c:pt>
                <c:pt idx="8610">
                  <c:v>-4.8924676590880324E-2</c:v>
                </c:pt>
                <c:pt idx="8611">
                  <c:v>-5.0283250769263821E-3</c:v>
                </c:pt>
                <c:pt idx="8612">
                  <c:v>4.5664669825970873E-2</c:v>
                </c:pt>
                <c:pt idx="8613">
                  <c:v>9.2417457301120359E-2</c:v>
                </c:pt>
                <c:pt idx="8614">
                  <c:v>0.13461751146633633</c:v>
                </c:pt>
                <c:pt idx="8615">
                  <c:v>0.18095682283218953</c:v>
                </c:pt>
                <c:pt idx="8616">
                  <c:v>0.21777706881574321</c:v>
                </c:pt>
                <c:pt idx="8617">
                  <c:v>0.25901960579862549</c:v>
                </c:pt>
                <c:pt idx="8618">
                  <c:v>0.27784623112733042</c:v>
                </c:pt>
                <c:pt idx="8619">
                  <c:v>0.30841765661670861</c:v>
                </c:pt>
                <c:pt idx="8620">
                  <c:v>0.32100481998112351</c:v>
                </c:pt>
                <c:pt idx="8621">
                  <c:v>0.33985921596630358</c:v>
                </c:pt>
                <c:pt idx="8622">
                  <c:v>0.33601880767828662</c:v>
                </c:pt>
                <c:pt idx="8623">
                  <c:v>0.32890450641344299</c:v>
                </c:pt>
                <c:pt idx="8624">
                  <c:v>0.31749173068150971</c:v>
                </c:pt>
                <c:pt idx="8625">
                  <c:v>0.30123669410705417</c:v>
                </c:pt>
                <c:pt idx="8626">
                  <c:v>0.27784623112828694</c:v>
                </c:pt>
                <c:pt idx="8627">
                  <c:v>0.24314604158286476</c:v>
                </c:pt>
                <c:pt idx="8628">
                  <c:v>0.21035066712036049</c:v>
                </c:pt>
                <c:pt idx="8629">
                  <c:v>0.16176739376038018</c:v>
                </c:pt>
                <c:pt idx="8630">
                  <c:v>0.12969733844190182</c:v>
                </c:pt>
                <c:pt idx="8631">
                  <c:v>7.6452724501200123E-2</c:v>
                </c:pt>
                <c:pt idx="8632">
                  <c:v>3.021931803945942E-2</c:v>
                </c:pt>
                <c:pt idx="8633">
                  <c:v>-2.1677089306520809E-2</c:v>
                </c:pt>
                <c:pt idx="8634">
                  <c:v>-5.9966623426710407E-2</c:v>
                </c:pt>
                <c:pt idx="8635">
                  <c:v>-0.10342623892786072</c:v>
                </c:pt>
                <c:pt idx="8636">
                  <c:v>-0.14525242759417564</c:v>
                </c:pt>
                <c:pt idx="8637">
                  <c:v>-0.18126932318871461</c:v>
                </c:pt>
                <c:pt idx="8638">
                  <c:v>-0.21218955977965878</c:v>
                </c:pt>
                <c:pt idx="8639">
                  <c:v>-0.23552383436278237</c:v>
                </c:pt>
                <c:pt idx="8640">
                  <c:v>-0.25264182431722665</c:v>
                </c:pt>
                <c:pt idx="8641">
                  <c:v>-0.25944786635697825</c:v>
                </c:pt>
                <c:pt idx="8642">
                  <c:v>-0.26544669182256303</c:v>
                </c:pt>
                <c:pt idx="8643">
                  <c:v>-0.26266247822628747</c:v>
                </c:pt>
                <c:pt idx="8644">
                  <c:v>-0.24674019137987235</c:v>
                </c:pt>
                <c:pt idx="8645">
                  <c:v>-0.23039117632492034</c:v>
                </c:pt>
                <c:pt idx="8646">
                  <c:v>-0.20081628111806687</c:v>
                </c:pt>
                <c:pt idx="8647">
                  <c:v>-0.17558155906224476</c:v>
                </c:pt>
                <c:pt idx="8648">
                  <c:v>-0.130752818670333</c:v>
                </c:pt>
                <c:pt idx="8649">
                  <c:v>-9.5486178844710168E-2</c:v>
                </c:pt>
                <c:pt idx="8650">
                  <c:v>-4.6037672194873161E-2</c:v>
                </c:pt>
                <c:pt idx="8651">
                  <c:v>-7.1645679735486507E-3</c:v>
                </c:pt>
                <c:pt idx="8652">
                  <c:v>4.1333378959709156E-2</c:v>
                </c:pt>
                <c:pt idx="8653">
                  <c:v>9.0790697881958135E-2</c:v>
                </c:pt>
                <c:pt idx="8654">
                  <c:v>0.13461751146766485</c:v>
                </c:pt>
                <c:pt idx="8655">
                  <c:v>0.18095682283087094</c:v>
                </c:pt>
                <c:pt idx="8656">
                  <c:v>0.2193711962302812</c:v>
                </c:pt>
                <c:pt idx="8657">
                  <c:v>0.26150693237371536</c:v>
                </c:pt>
                <c:pt idx="8658">
                  <c:v>0.27784623112861834</c:v>
                </c:pt>
                <c:pt idx="8659">
                  <c:v>0.30841765661543324</c:v>
                </c:pt>
                <c:pt idx="8660">
                  <c:v>0.31909995999795659</c:v>
                </c:pt>
                <c:pt idx="8661">
                  <c:v>0.33985921596846408</c:v>
                </c:pt>
                <c:pt idx="8662">
                  <c:v>0.33779356505126995</c:v>
                </c:pt>
                <c:pt idx="8663">
                  <c:v>0.33258083897600377</c:v>
                </c:pt>
                <c:pt idx="8664">
                  <c:v>0.31909995999670454</c:v>
                </c:pt>
                <c:pt idx="8665">
                  <c:v>0.29907904739884095</c:v>
                </c:pt>
                <c:pt idx="8666">
                  <c:v>0.27784623112608015</c:v>
                </c:pt>
                <c:pt idx="8667">
                  <c:v>0.24442570079948275</c:v>
                </c:pt>
                <c:pt idx="8668">
                  <c:v>0.21200886707082456</c:v>
                </c:pt>
                <c:pt idx="8669">
                  <c:v>0.16176739375905713</c:v>
                </c:pt>
                <c:pt idx="8670">
                  <c:v>0.12932352232228261</c:v>
                </c:pt>
                <c:pt idx="8671">
                  <c:v>7.3257291627559673E-2</c:v>
                </c:pt>
                <c:pt idx="8672">
                  <c:v>3.0219318040799529E-2</c:v>
                </c:pt>
                <c:pt idx="8673">
                  <c:v>-2.1677089307861212E-2</c:v>
                </c:pt>
                <c:pt idx="8674">
                  <c:v>-5.8774924161102735E-2</c:v>
                </c:pt>
                <c:pt idx="8675">
                  <c:v>-0.10448859291898827</c:v>
                </c:pt>
                <c:pt idx="8676">
                  <c:v>-0.14680638520670014</c:v>
                </c:pt>
                <c:pt idx="8677">
                  <c:v>-0.1799715558482978</c:v>
                </c:pt>
                <c:pt idx="8678">
                  <c:v>-0.20844254460366107</c:v>
                </c:pt>
                <c:pt idx="8679">
                  <c:v>-0.23643969417237981</c:v>
                </c:pt>
                <c:pt idx="8680">
                  <c:v>-0.25093921398393193</c:v>
                </c:pt>
                <c:pt idx="8681">
                  <c:v>-0.25944786635827305</c:v>
                </c:pt>
                <c:pt idx="8682">
                  <c:v>-0.26205269917914226</c:v>
                </c:pt>
                <c:pt idx="8683">
                  <c:v>-0.26266247822758115</c:v>
                </c:pt>
                <c:pt idx="8684">
                  <c:v>-0.24655751940467846</c:v>
                </c:pt>
                <c:pt idx="8685">
                  <c:v>-0.23369148792994807</c:v>
                </c:pt>
                <c:pt idx="8686">
                  <c:v>-0.20081628111675348</c:v>
                </c:pt>
                <c:pt idx="8687">
                  <c:v>-0.1748392401877675</c:v>
                </c:pt>
                <c:pt idx="8688">
                  <c:v>-0.13224768803561238</c:v>
                </c:pt>
                <c:pt idx="8689">
                  <c:v>-9.7612481145791768E-2</c:v>
                </c:pt>
                <c:pt idx="8690">
                  <c:v>-4.4719562614821608E-2</c:v>
                </c:pt>
                <c:pt idx="8691">
                  <c:v>-5.0283250759698573E-3</c:v>
                </c:pt>
                <c:pt idx="8692">
                  <c:v>4.2588909147104698E-2</c:v>
                </c:pt>
                <c:pt idx="8693">
                  <c:v>9.2417457298450384E-2</c:v>
                </c:pt>
                <c:pt idx="8694">
                  <c:v>0.13299857425669787</c:v>
                </c:pt>
                <c:pt idx="8695">
                  <c:v>0.17817534781200089</c:v>
                </c:pt>
                <c:pt idx="8696">
                  <c:v>0.22004545875572748</c:v>
                </c:pt>
                <c:pt idx="8697">
                  <c:v>0.25768423306706439</c:v>
                </c:pt>
                <c:pt idx="8698">
                  <c:v>0.27784623112641155</c:v>
                </c:pt>
                <c:pt idx="8699">
                  <c:v>0.3096725339571515</c:v>
                </c:pt>
                <c:pt idx="8700">
                  <c:v>0.31909995999922725</c:v>
                </c:pt>
                <c:pt idx="8701">
                  <c:v>0.3398592159672032</c:v>
                </c:pt>
                <c:pt idx="8702">
                  <c:v>0.33566371273597817</c:v>
                </c:pt>
                <c:pt idx="8703">
                  <c:v>0.33056540704809056</c:v>
                </c:pt>
                <c:pt idx="8704">
                  <c:v>0.31749173068060266</c:v>
                </c:pt>
                <c:pt idx="8705">
                  <c:v>0.29907904739756158</c:v>
                </c:pt>
                <c:pt idx="8706">
                  <c:v>0.27784623112736806</c:v>
                </c:pt>
                <c:pt idx="8707">
                  <c:v>0.24119527143215977</c:v>
                </c:pt>
                <c:pt idx="8708">
                  <c:v>0.21286843453993051</c:v>
                </c:pt>
                <c:pt idx="8709">
                  <c:v>0.16232540647106741</c:v>
                </c:pt>
                <c:pt idx="8710">
                  <c:v>0.12969733844095335</c:v>
                </c:pt>
                <c:pt idx="8711">
                  <c:v>7.645272450215386E-2</c:v>
                </c:pt>
                <c:pt idx="8712">
                  <c:v>3.0219318038503321E-2</c:v>
                </c:pt>
                <c:pt idx="8713">
                  <c:v>-2.1677089305564497E-2</c:v>
                </c:pt>
                <c:pt idx="8714">
                  <c:v>-6.1848079171456939E-2</c:v>
                </c:pt>
                <c:pt idx="8715">
                  <c:v>-0.10605066128969597</c:v>
                </c:pt>
                <c:pt idx="8716">
                  <c:v>-0.14680638520537392</c:v>
                </c:pt>
                <c:pt idx="8717">
                  <c:v>-0.17706589694555241</c:v>
                </c:pt>
                <c:pt idx="8718">
                  <c:v>-0.21218955978059353</c:v>
                </c:pt>
                <c:pt idx="8719">
                  <c:v>-0.23552383436185276</c:v>
                </c:pt>
                <c:pt idx="8720">
                  <c:v>-0.25264182431815219</c:v>
                </c:pt>
                <c:pt idx="8721">
                  <c:v>-0.25944786635605444</c:v>
                </c:pt>
                <c:pt idx="8722">
                  <c:v>-0.26393192011223277</c:v>
                </c:pt>
                <c:pt idx="8723">
                  <c:v>-0.2612678136355242</c:v>
                </c:pt>
                <c:pt idx="8724">
                  <c:v>-0.24143917118581662</c:v>
                </c:pt>
                <c:pt idx="8725">
                  <c:v>-0.23246946195391927</c:v>
                </c:pt>
                <c:pt idx="8726">
                  <c:v>-0.20081628111900393</c:v>
                </c:pt>
                <c:pt idx="8727">
                  <c:v>-0.17341618487915447</c:v>
                </c:pt>
                <c:pt idx="8728">
                  <c:v>-0.13224768803788944</c:v>
                </c:pt>
                <c:pt idx="8729">
                  <c:v>-9.5486178843757999E-2</c:v>
                </c:pt>
                <c:pt idx="8730">
                  <c:v>-4.6037672195828688E-2</c:v>
                </c:pt>
                <c:pt idx="8731">
                  <c:v>-5.0283250773105618E-3</c:v>
                </c:pt>
                <c:pt idx="8732">
                  <c:v>4.2588909148444203E-2</c:v>
                </c:pt>
                <c:pt idx="8733">
                  <c:v>8.8475277404648098E-2</c:v>
                </c:pt>
                <c:pt idx="8734">
                  <c:v>0.13299857425442102</c:v>
                </c:pt>
                <c:pt idx="8735">
                  <c:v>0.17891721467517538</c:v>
                </c:pt>
                <c:pt idx="8736">
                  <c:v>0.21618236021241818</c:v>
                </c:pt>
                <c:pt idx="8737">
                  <c:v>0.25604469385793216</c:v>
                </c:pt>
                <c:pt idx="8738">
                  <c:v>0.27784623112769946</c:v>
                </c:pt>
                <c:pt idx="8739">
                  <c:v>0.30967253395587668</c:v>
                </c:pt>
                <c:pt idx="8740">
                  <c:v>0.32237313698744918</c:v>
                </c:pt>
                <c:pt idx="8741">
                  <c:v>0.33985921596594226</c:v>
                </c:pt>
                <c:pt idx="8742">
                  <c:v>0.33566371273381418</c:v>
                </c:pt>
                <c:pt idx="8743">
                  <c:v>0.33056540704682524</c:v>
                </c:pt>
                <c:pt idx="8744">
                  <c:v>0.31909995999924579</c:v>
                </c:pt>
                <c:pt idx="8745">
                  <c:v>0.29907904739975366</c:v>
                </c:pt>
                <c:pt idx="8746">
                  <c:v>0.27555184175107189</c:v>
                </c:pt>
                <c:pt idx="8747">
                  <c:v>0.2396095523651027</c:v>
                </c:pt>
                <c:pt idx="8748">
                  <c:v>0.21286843453768592</c:v>
                </c:pt>
                <c:pt idx="8749">
                  <c:v>0.16052718056754531</c:v>
                </c:pt>
                <c:pt idx="8750">
                  <c:v>0.12732952723506102</c:v>
                </c:pt>
                <c:pt idx="8751">
                  <c:v>7.4071886469970288E-2</c:v>
                </c:pt>
                <c:pt idx="8752">
                  <c:v>3.0219318039843429E-2</c:v>
                </c:pt>
                <c:pt idx="8753">
                  <c:v>-2.1677089306904901E-2</c:v>
                </c:pt>
                <c:pt idx="8754">
                  <c:v>-6.2161633946409785E-2</c:v>
                </c:pt>
                <c:pt idx="8755">
                  <c:v>-0.10804972645205774</c:v>
                </c:pt>
                <c:pt idx="8756">
                  <c:v>-0.14680638520404773</c:v>
                </c:pt>
                <c:pt idx="8757">
                  <c:v>-0.18126932318551472</c:v>
                </c:pt>
                <c:pt idx="8758">
                  <c:v>-0.2193063859403114</c:v>
                </c:pt>
                <c:pt idx="8759">
                  <c:v>-0.23308052094875883</c:v>
                </c:pt>
                <c:pt idx="8760">
                  <c:v>-0.25264182431685495</c:v>
                </c:pt>
                <c:pt idx="8761">
                  <c:v>-0.25944786635734929</c:v>
                </c:pt>
                <c:pt idx="8762">
                  <c:v>-0.26393192011093958</c:v>
                </c:pt>
                <c:pt idx="8763">
                  <c:v>-0.26248059649956951</c:v>
                </c:pt>
                <c:pt idx="8764">
                  <c:v>-0.24655751940560547</c:v>
                </c:pt>
                <c:pt idx="8765">
                  <c:v>-0.23149157676444315</c:v>
                </c:pt>
                <c:pt idx="8766">
                  <c:v>-0.19847673873070418</c:v>
                </c:pt>
                <c:pt idx="8767">
                  <c:v>-0.1748392401868257</c:v>
                </c:pt>
                <c:pt idx="8768">
                  <c:v>-0.13224768803656051</c:v>
                </c:pt>
                <c:pt idx="8769">
                  <c:v>-9.5486178845092598E-2</c:v>
                </c:pt>
                <c:pt idx="8770">
                  <c:v>-4.7481223971905712E-2</c:v>
                </c:pt>
                <c:pt idx="8771">
                  <c:v>-5.0283250750133325E-3</c:v>
                </c:pt>
                <c:pt idx="8772">
                  <c:v>4.5664669824059798E-2</c:v>
                </c:pt>
                <c:pt idx="8773">
                  <c:v>9.0790697881575538E-2</c:v>
                </c:pt>
                <c:pt idx="8774">
                  <c:v>0.13299857425574985</c:v>
                </c:pt>
                <c:pt idx="8775">
                  <c:v>0.18163651976691136</c:v>
                </c:pt>
                <c:pt idx="8776">
                  <c:v>0.21777706881742673</c:v>
                </c:pt>
                <c:pt idx="8777">
                  <c:v>0.25901960580047323</c:v>
                </c:pt>
                <c:pt idx="8778">
                  <c:v>0.27784623112898738</c:v>
                </c:pt>
                <c:pt idx="8779">
                  <c:v>0.30961279010318093</c:v>
                </c:pt>
                <c:pt idx="8780">
                  <c:v>0.32237313698527459</c:v>
                </c:pt>
                <c:pt idx="8781">
                  <c:v>0.33985921596810281</c:v>
                </c:pt>
                <c:pt idx="8782">
                  <c:v>0.3354861473700182</c:v>
                </c:pt>
                <c:pt idx="8783">
                  <c:v>0.33056540704555987</c:v>
                </c:pt>
                <c:pt idx="8784">
                  <c:v>0.31749173067969561</c:v>
                </c:pt>
                <c:pt idx="8785">
                  <c:v>0.29973849119591234</c:v>
                </c:pt>
                <c:pt idx="8786">
                  <c:v>0.27645771014459442</c:v>
                </c:pt>
                <c:pt idx="8787">
                  <c:v>0.24119527143308805</c:v>
                </c:pt>
                <c:pt idx="8788">
                  <c:v>0.21231587431883631</c:v>
                </c:pt>
                <c:pt idx="8789">
                  <c:v>0.15972090593547977</c:v>
                </c:pt>
                <c:pt idx="8790">
                  <c:v>0.12932352232266359</c:v>
                </c:pt>
                <c:pt idx="8791">
                  <c:v>7.5262359118539179E-2</c:v>
                </c:pt>
                <c:pt idx="8792">
                  <c:v>3.0219318041183538E-2</c:v>
                </c:pt>
                <c:pt idx="8793">
                  <c:v>-1.7845097036677988E-2</c:v>
                </c:pt>
                <c:pt idx="8794">
                  <c:v>-6.1848079172411648E-2</c:v>
                </c:pt>
                <c:pt idx="8795">
                  <c:v>-0.10723765845271742</c:v>
                </c:pt>
                <c:pt idx="8796">
                  <c:v>-0.14525242759246904</c:v>
                </c:pt>
                <c:pt idx="8797">
                  <c:v>-0.18262855044448956</c:v>
                </c:pt>
                <c:pt idx="8798">
                  <c:v>-0.21930638593900331</c:v>
                </c:pt>
                <c:pt idx="8799">
                  <c:v>-0.23448560704459234</c:v>
                </c:pt>
                <c:pt idx="8800">
                  <c:v>-0.25264182431907767</c:v>
                </c:pt>
                <c:pt idx="8801">
                  <c:v>-0.25944786635864409</c:v>
                </c:pt>
                <c:pt idx="8802">
                  <c:v>-0.26393192010964639</c:v>
                </c:pt>
                <c:pt idx="8803">
                  <c:v>-0.26514725708908671</c:v>
                </c:pt>
                <c:pt idx="8804">
                  <c:v>-0.24655751940430615</c:v>
                </c:pt>
                <c:pt idx="8805">
                  <c:v>-0.23039117632659883</c:v>
                </c:pt>
                <c:pt idx="8806">
                  <c:v>-0.1996466521881638</c:v>
                </c:pt>
                <c:pt idx="8807">
                  <c:v>-0.17558155906394285</c:v>
                </c:pt>
                <c:pt idx="8808">
                  <c:v>-0.1307528186686229</c:v>
                </c:pt>
                <c:pt idx="8809">
                  <c:v>-9.4235208600159451E-2</c:v>
                </c:pt>
                <c:pt idx="8810">
                  <c:v>-4.7481223974200383E-2</c:v>
                </c:pt>
                <c:pt idx="8811">
                  <c:v>-5.028325076354037E-3</c:v>
                </c:pt>
                <c:pt idx="8812">
                  <c:v>4.2588909147488536E-2</c:v>
                </c:pt>
                <c:pt idx="8813">
                  <c:v>9.0790697883863306E-2</c:v>
                </c:pt>
                <c:pt idx="8814">
                  <c:v>0.13461751146576917</c:v>
                </c:pt>
                <c:pt idx="8815">
                  <c:v>0.17891721467611649</c:v>
                </c:pt>
                <c:pt idx="8816">
                  <c:v>0.21777706881873526</c:v>
                </c:pt>
                <c:pt idx="8817">
                  <c:v>0.25780565097370162</c:v>
                </c:pt>
                <c:pt idx="8818">
                  <c:v>0.27784623112678059</c:v>
                </c:pt>
                <c:pt idx="8819">
                  <c:v>0.30841765661725307</c:v>
                </c:pt>
                <c:pt idx="8820">
                  <c:v>0.32100481998058145</c:v>
                </c:pt>
                <c:pt idx="8821">
                  <c:v>0.33985921596684188</c:v>
                </c:pt>
                <c:pt idx="8822">
                  <c:v>0.3360188076777475</c:v>
                </c:pt>
                <c:pt idx="8823">
                  <c:v>0.32890450641054791</c:v>
                </c:pt>
                <c:pt idx="8824">
                  <c:v>0.31749173068096698</c:v>
                </c:pt>
                <c:pt idx="8825">
                  <c:v>0.29907904739719499</c:v>
                </c:pt>
                <c:pt idx="8826">
                  <c:v>0.2778462311277371</c:v>
                </c:pt>
                <c:pt idx="8827">
                  <c:v>0.24119527143531749</c:v>
                </c:pt>
                <c:pt idx="8828">
                  <c:v>0.21286843454030591</c:v>
                </c:pt>
                <c:pt idx="8829">
                  <c:v>0.15972090593774754</c:v>
                </c:pt>
                <c:pt idx="8830">
                  <c:v>0.1296973384413343</c:v>
                </c:pt>
                <c:pt idx="8831">
                  <c:v>7.3257291629467605E-2</c:v>
                </c:pt>
                <c:pt idx="8832">
                  <c:v>3.0219318038887329E-2</c:v>
                </c:pt>
                <c:pt idx="8833">
                  <c:v>-2.0043816789503434E-2</c:v>
                </c:pt>
                <c:pt idx="8834">
                  <c:v>-5.9966623423650299E-2</c:v>
                </c:pt>
                <c:pt idx="8835">
                  <c:v>-0.10448859291708566</c:v>
                </c:pt>
                <c:pt idx="8836">
                  <c:v>-0.14680638520499392</c:v>
                </c:pt>
                <c:pt idx="8837">
                  <c:v>-0.17997155584641597</c:v>
                </c:pt>
                <c:pt idx="8838">
                  <c:v>-0.21218955978021811</c:v>
                </c:pt>
                <c:pt idx="8839">
                  <c:v>-0.23552383436222613</c:v>
                </c:pt>
                <c:pt idx="8840">
                  <c:v>-0.25264182431778048</c:v>
                </c:pt>
                <c:pt idx="8841">
                  <c:v>-0.25944786635642547</c:v>
                </c:pt>
                <c:pt idx="8842">
                  <c:v>-0.26544669182311481</c:v>
                </c:pt>
                <c:pt idx="8843">
                  <c:v>-0.26423839489951151</c:v>
                </c:pt>
                <c:pt idx="8844">
                  <c:v>-0.24795778017959416</c:v>
                </c:pt>
                <c:pt idx="8845">
                  <c:v>-0.23039117632790349</c:v>
                </c:pt>
                <c:pt idx="8846">
                  <c:v>-0.20247789265920099</c:v>
                </c:pt>
                <c:pt idx="8847">
                  <c:v>-0.17341618487953284</c:v>
                </c:pt>
                <c:pt idx="8848">
                  <c:v>-0.13224768803750864</c:v>
                </c:pt>
                <c:pt idx="8849">
                  <c:v>-9.5486178844140429E-2</c:v>
                </c:pt>
                <c:pt idx="8850">
                  <c:v>-4.748122397286117E-2</c:v>
                </c:pt>
                <c:pt idx="8851">
                  <c:v>-7.1645679729763125E-3</c:v>
                </c:pt>
                <c:pt idx="8852">
                  <c:v>4.2588909148828041E-2</c:v>
                </c:pt>
                <c:pt idx="8853">
                  <c:v>8.9852072339020594E-2</c:v>
                </c:pt>
                <c:pt idx="8854">
                  <c:v>0.1329985742548018</c:v>
                </c:pt>
                <c:pt idx="8855">
                  <c:v>0.17891721467837668</c:v>
                </c:pt>
                <c:pt idx="8856">
                  <c:v>0.21777706881649314</c:v>
                </c:pt>
                <c:pt idx="8857">
                  <c:v>0.26150693237426781</c:v>
                </c:pt>
                <c:pt idx="8858">
                  <c:v>0.2778462311280685</c:v>
                </c:pt>
                <c:pt idx="8859">
                  <c:v>0.3084176566159777</c:v>
                </c:pt>
                <c:pt idx="8860">
                  <c:v>0.31909995999741414</c:v>
                </c:pt>
                <c:pt idx="8861">
                  <c:v>0.33985921596558094</c:v>
                </c:pt>
                <c:pt idx="8862">
                  <c:v>0.33779356505073121</c:v>
                </c:pt>
                <c:pt idx="8863">
                  <c:v>0.33056540704646264</c:v>
                </c:pt>
                <c:pt idx="8864">
                  <c:v>0.31909995999616209</c:v>
                </c:pt>
                <c:pt idx="8865">
                  <c:v>0.30015806271729706</c:v>
                </c:pt>
                <c:pt idx="8866">
                  <c:v>0.27784623112902507</c:v>
                </c:pt>
                <c:pt idx="8867">
                  <c:v>0.24314604158211947</c:v>
                </c:pt>
                <c:pt idx="8868">
                  <c:v>0.2120088670702652</c:v>
                </c:pt>
                <c:pt idx="8869">
                  <c:v>0.16176739375962196</c:v>
                </c:pt>
                <c:pt idx="8870">
                  <c:v>0.12732952723544208</c:v>
                </c:pt>
                <c:pt idx="8871">
                  <c:v>7.3257291628130494E-2</c:v>
                </c:pt>
                <c:pt idx="8872">
                  <c:v>3.0219318040227438E-2</c:v>
                </c:pt>
                <c:pt idx="8873">
                  <c:v>-2.1677089307288996E-2</c:v>
                </c:pt>
                <c:pt idx="8874">
                  <c:v>-5.9966623425943423E-2</c:v>
                </c:pt>
                <c:pt idx="8875">
                  <c:v>-0.10448859291841904</c:v>
                </c:pt>
                <c:pt idx="8876">
                  <c:v>-0.14680638520726627</c:v>
                </c:pt>
                <c:pt idx="8877">
                  <c:v>-0.1799715558477348</c:v>
                </c:pt>
                <c:pt idx="8878">
                  <c:v>-0.20991714850116261</c:v>
                </c:pt>
                <c:pt idx="8879">
                  <c:v>-0.23448560704366248</c:v>
                </c:pt>
                <c:pt idx="8880">
                  <c:v>-0.2541005824330701</c:v>
                </c:pt>
                <c:pt idx="8881">
                  <c:v>-0.25944786635772027</c:v>
                </c:pt>
                <c:pt idx="8882">
                  <c:v>-0.26205269917969465</c:v>
                </c:pt>
                <c:pt idx="8883">
                  <c:v>-0.26126781363718921</c:v>
                </c:pt>
                <c:pt idx="8884">
                  <c:v>-0.24406012720528539</c:v>
                </c:pt>
                <c:pt idx="8885">
                  <c:v>-0.23149157676481691</c:v>
                </c:pt>
                <c:pt idx="8886">
                  <c:v>-0.20081628111731417</c:v>
                </c:pt>
                <c:pt idx="8887">
                  <c:v>-0.17483924018720395</c:v>
                </c:pt>
                <c:pt idx="8888">
                  <c:v>-0.13374225667730893</c:v>
                </c:pt>
                <c:pt idx="8889">
                  <c:v>-9.5486178841853675E-2</c:v>
                </c:pt>
                <c:pt idx="8890">
                  <c:v>-4.4719562615393386E-2</c:v>
                </c:pt>
                <c:pt idx="8891">
                  <c:v>-5.0283250753975122E-3</c:v>
                </c:pt>
                <c:pt idx="8892">
                  <c:v>4.5162533609514575E-2</c:v>
                </c:pt>
                <c:pt idx="8893">
                  <c:v>9.0790697881192942E-2</c:v>
                </c:pt>
                <c:pt idx="8894">
                  <c:v>0.13100554935053443</c:v>
                </c:pt>
                <c:pt idx="8895">
                  <c:v>0.17941173610580569</c:v>
                </c:pt>
                <c:pt idx="8896">
                  <c:v>0.21777706881780168</c:v>
                </c:pt>
                <c:pt idx="8897">
                  <c:v>0.25901960580010219</c:v>
                </c:pt>
                <c:pt idx="8898">
                  <c:v>0.27784623112586171</c:v>
                </c:pt>
                <c:pt idx="8899">
                  <c:v>0.30961279010281562</c:v>
                </c:pt>
                <c:pt idx="8900">
                  <c:v>0.31909995999868479</c:v>
                </c:pt>
                <c:pt idx="8901">
                  <c:v>0.33985921596774149</c:v>
                </c:pt>
                <c:pt idx="8902">
                  <c:v>0.337793565048569</c:v>
                </c:pt>
                <c:pt idx="8903">
                  <c:v>0.33258083897527912</c:v>
                </c:pt>
                <c:pt idx="8904">
                  <c:v>0.31909995999743274</c:v>
                </c:pt>
                <c:pt idx="8905">
                  <c:v>0.297639765462686</c:v>
                </c:pt>
                <c:pt idx="8906">
                  <c:v>0.27555184174923292</c:v>
                </c:pt>
                <c:pt idx="8907">
                  <c:v>0.24119527143271521</c:v>
                </c:pt>
                <c:pt idx="8908">
                  <c:v>0.21231587431921173</c:v>
                </c:pt>
                <c:pt idx="8909">
                  <c:v>0.16430903004638164</c:v>
                </c:pt>
                <c:pt idx="8910">
                  <c:v>0.12732952723316351</c:v>
                </c:pt>
                <c:pt idx="8911">
                  <c:v>7.5262359118156083E-2</c:v>
                </c:pt>
                <c:pt idx="8912">
                  <c:v>3.0219318041567547E-2</c:v>
                </c:pt>
                <c:pt idx="8913">
                  <c:v>-2.0043816792184335E-2</c:v>
                </c:pt>
                <c:pt idx="8914">
                  <c:v>-6.2412473347750588E-2</c:v>
                </c:pt>
                <c:pt idx="8915">
                  <c:v>-0.10723765845309938</c:v>
                </c:pt>
                <c:pt idx="8916">
                  <c:v>-0.14680638520594008</c:v>
                </c:pt>
                <c:pt idx="8917">
                  <c:v>-0.17706589694498912</c:v>
                </c:pt>
                <c:pt idx="8918">
                  <c:v>-0.21218955978115286</c:v>
                </c:pt>
                <c:pt idx="8919">
                  <c:v>-0.23308052095043622</c:v>
                </c:pt>
                <c:pt idx="8920">
                  <c:v>-0.25410058243177336</c:v>
                </c:pt>
                <c:pt idx="8921">
                  <c:v>-0.25944786635550171</c:v>
                </c:pt>
                <c:pt idx="8922">
                  <c:v>-0.2639319201092758</c:v>
                </c:pt>
                <c:pt idx="8923">
                  <c:v>-0.26266247822481226</c:v>
                </c:pt>
                <c:pt idx="8924">
                  <c:v>-0.24655751940393381</c:v>
                </c:pt>
                <c:pt idx="8925">
                  <c:v>-0.23369148793069516</c:v>
                </c:pt>
                <c:pt idx="8926">
                  <c:v>-0.20247789266013771</c:v>
                </c:pt>
                <c:pt idx="8927">
                  <c:v>-0.17483924018852404</c:v>
                </c:pt>
                <c:pt idx="8928">
                  <c:v>-0.13374225667958553</c:v>
                </c:pt>
                <c:pt idx="8929">
                  <c:v>-9.7612481146556462E-2</c:v>
                </c:pt>
                <c:pt idx="8930">
                  <c:v>-4.7481223973816628E-2</c:v>
                </c:pt>
                <c:pt idx="8931">
                  <c:v>-3.4575430489710624E-3</c:v>
                </c:pt>
                <c:pt idx="8932">
                  <c:v>4.5664669825782898E-2</c:v>
                </c:pt>
                <c:pt idx="8933">
                  <c:v>8.8475277405218197E-2</c:v>
                </c:pt>
                <c:pt idx="8934">
                  <c:v>0.13461751146614986</c:v>
                </c:pt>
                <c:pt idx="8935">
                  <c:v>0.18095682283237458</c:v>
                </c:pt>
                <c:pt idx="8936">
                  <c:v>0.21618236021541132</c:v>
                </c:pt>
                <c:pt idx="8937">
                  <c:v>0.25901960579880723</c:v>
                </c:pt>
                <c:pt idx="8938">
                  <c:v>0.27784623112714962</c:v>
                </c:pt>
                <c:pt idx="8939">
                  <c:v>0.31128515517041377</c:v>
                </c:pt>
                <c:pt idx="8940">
                  <c:v>0.32017160296038588</c:v>
                </c:pt>
                <c:pt idx="8941">
                  <c:v>0.33985921596648055</c:v>
                </c:pt>
                <c:pt idx="8942">
                  <c:v>0.33601880767810938</c:v>
                </c:pt>
                <c:pt idx="8943">
                  <c:v>0.33258083897744561</c:v>
                </c:pt>
                <c:pt idx="8944">
                  <c:v>0.31909995999870339</c:v>
                </c:pt>
                <c:pt idx="8945">
                  <c:v>0.30482934151284646</c:v>
                </c:pt>
                <c:pt idx="8946">
                  <c:v>0.27645771014625209</c:v>
                </c:pt>
                <c:pt idx="8947">
                  <c:v>0.24119527143494465</c:v>
                </c:pt>
                <c:pt idx="8948">
                  <c:v>0.21489390496310193</c:v>
                </c:pt>
                <c:pt idx="8949">
                  <c:v>0.1617673937605659</c:v>
                </c:pt>
                <c:pt idx="8950">
                  <c:v>0.12732952723449331</c:v>
                </c:pt>
                <c:pt idx="8951">
                  <c:v>7.5262359116819166E-2</c:v>
                </c:pt>
                <c:pt idx="8952">
                  <c:v>3.0219318039271338E-2</c:v>
                </c:pt>
                <c:pt idx="8953">
                  <c:v>-2.1677089306332685E-2</c:v>
                </c:pt>
                <c:pt idx="8954">
                  <c:v>-6.4983347118592105E-2</c:v>
                </c:pt>
                <c:pt idx="8955">
                  <c:v>-0.10605066129045999</c:v>
                </c:pt>
                <c:pt idx="8956">
                  <c:v>-0.14413335597215252</c:v>
                </c:pt>
                <c:pt idx="8957">
                  <c:v>-0.17997155584679389</c:v>
                </c:pt>
                <c:pt idx="8958">
                  <c:v>-0.21218955977984266</c:v>
                </c:pt>
                <c:pt idx="8959">
                  <c:v>-0.23448560704626914</c:v>
                </c:pt>
                <c:pt idx="8960">
                  <c:v>-0.25410058243047662</c:v>
                </c:pt>
                <c:pt idx="8961">
                  <c:v>-0.26587417730711072</c:v>
                </c:pt>
                <c:pt idx="8962">
                  <c:v>-0.26393192011149164</c:v>
                </c:pt>
                <c:pt idx="8963">
                  <c:v>-0.26423839489988199</c:v>
                </c:pt>
                <c:pt idx="8964">
                  <c:v>-0.24655751940616014</c:v>
                </c:pt>
                <c:pt idx="8965">
                  <c:v>-0.23039117632827735</c:v>
                </c:pt>
                <c:pt idx="8966">
                  <c:v>-0.20081628111825123</c:v>
                </c:pt>
                <c:pt idx="8967">
                  <c:v>-0.17737508343684907</c:v>
                </c:pt>
                <c:pt idx="8968">
                  <c:v>-0.13424037880998618</c:v>
                </c:pt>
                <c:pt idx="8969">
                  <c:v>-9.5486178844522859E-2</c:v>
                </c:pt>
                <c:pt idx="8970">
                  <c:v>-4.7481223972477421E-2</c:v>
                </c:pt>
                <c:pt idx="8971">
                  <c:v>-6.410603123552812E-3</c:v>
                </c:pt>
                <c:pt idx="8972">
                  <c:v>4.4283767853214744E-2</c:v>
                </c:pt>
                <c:pt idx="8973">
                  <c:v>8.985207233863797E-2</c:v>
                </c:pt>
                <c:pt idx="8974">
                  <c:v>0.13100554935319278</c:v>
                </c:pt>
                <c:pt idx="8975">
                  <c:v>0.18095682283105599</c:v>
                </c:pt>
                <c:pt idx="8976">
                  <c:v>0.21618236021316839</c:v>
                </c:pt>
                <c:pt idx="8977">
                  <c:v>0.25768423306854166</c:v>
                </c:pt>
                <c:pt idx="8978">
                  <c:v>0.27784623112843759</c:v>
                </c:pt>
                <c:pt idx="8979">
                  <c:v>0.30961279010026593</c:v>
                </c:pt>
                <c:pt idx="8980">
                  <c:v>0.32100481997876962</c:v>
                </c:pt>
                <c:pt idx="8981">
                  <c:v>0.33985921596521962</c:v>
                </c:pt>
                <c:pt idx="8982">
                  <c:v>0.33601880767937214</c:v>
                </c:pt>
                <c:pt idx="8983">
                  <c:v>0.33056540704610005</c:v>
                </c:pt>
                <c:pt idx="8984">
                  <c:v>0.31749173067915287</c:v>
                </c:pt>
                <c:pt idx="8985">
                  <c:v>0.29763976546012605</c:v>
                </c:pt>
                <c:pt idx="8986">
                  <c:v>0.27645771014404436</c:v>
                </c:pt>
                <c:pt idx="8987">
                  <c:v>0.24119527143364353</c:v>
                </c:pt>
                <c:pt idx="8988">
                  <c:v>0.212315874318277</c:v>
                </c:pt>
                <c:pt idx="8989">
                  <c:v>0.1623254064689863</c:v>
                </c:pt>
                <c:pt idx="8990">
                  <c:v>0.12521034363569053</c:v>
                </c:pt>
                <c:pt idx="8991">
                  <c:v>7.6452724503678279E-2</c:v>
                </c:pt>
                <c:pt idx="8992">
                  <c:v>3.0219318040611447E-2</c:v>
                </c:pt>
                <c:pt idx="8993">
                  <c:v>-2.0043816791227992E-2</c:v>
                </c:pt>
                <c:pt idx="8994">
                  <c:v>-6.3603906406484764E-2</c:v>
                </c:pt>
                <c:pt idx="8995">
                  <c:v>-0.10804972645282161</c:v>
                </c:pt>
                <c:pt idx="8996">
                  <c:v>-0.14680638520688627</c:v>
                </c:pt>
                <c:pt idx="8997">
                  <c:v>-0.1799715558481127</c:v>
                </c:pt>
                <c:pt idx="8998">
                  <c:v>-0.21218955977853249</c:v>
                </c:pt>
                <c:pt idx="8999">
                  <c:v>-0.23552383436390251</c:v>
                </c:pt>
                <c:pt idx="9000">
                  <c:v>-0.25093921398411406</c:v>
                </c:pt>
                <c:pt idx="9001">
                  <c:v>-0.26587417730489615</c:v>
                </c:pt>
                <c:pt idx="9002">
                  <c:v>-0.26544669182495928</c:v>
                </c:pt>
                <c:pt idx="9003">
                  <c:v>-0.26423839490117507</c:v>
                </c:pt>
                <c:pt idx="9004">
                  <c:v>-0.24795778017792311</c:v>
                </c:pt>
                <c:pt idx="9005">
                  <c:v>-0.23246946195243226</c:v>
                </c:pt>
                <c:pt idx="9006">
                  <c:v>-0.19964665218872463</c:v>
                </c:pt>
                <c:pt idx="9007">
                  <c:v>-0.17558155906337941</c:v>
                </c:pt>
                <c:pt idx="9008">
                  <c:v>-0.13374225668053349</c:v>
                </c:pt>
                <c:pt idx="9009">
                  <c:v>-9.4235208599589643E-2</c:v>
                </c:pt>
                <c:pt idx="9010">
                  <c:v>-4.7481223971138214E-2</c:v>
                </c:pt>
                <c:pt idx="9011">
                  <c:v>-7.1645679747011732E-3</c:v>
                </c:pt>
                <c:pt idx="9012">
                  <c:v>4.5162533609898373E-2</c:v>
                </c:pt>
                <c:pt idx="9013">
                  <c:v>9.2417457298637748E-2</c:v>
                </c:pt>
                <c:pt idx="9014">
                  <c:v>0.13299857425651138</c:v>
                </c:pt>
                <c:pt idx="9015">
                  <c:v>0.17891721467667959</c:v>
                </c:pt>
                <c:pt idx="9016">
                  <c:v>0.2161823602144774</c:v>
                </c:pt>
                <c:pt idx="9017">
                  <c:v>0.2590196057997311</c:v>
                </c:pt>
                <c:pt idx="9018">
                  <c:v>0.27784623112623075</c:v>
                </c:pt>
                <c:pt idx="9019">
                  <c:v>0.30841765661433684</c:v>
                </c:pt>
                <c:pt idx="9020">
                  <c:v>0.3205882424777346</c:v>
                </c:pt>
                <c:pt idx="9021">
                  <c:v>0.33985921596738017</c:v>
                </c:pt>
                <c:pt idx="9022">
                  <c:v>0.33459814187482967</c:v>
                </c:pt>
                <c:pt idx="9023">
                  <c:v>0.32890450641108843</c:v>
                </c:pt>
                <c:pt idx="9024">
                  <c:v>0.31749173068042424</c:v>
                </c:pt>
                <c:pt idx="9025">
                  <c:v>0.29907904739774116</c:v>
                </c:pt>
                <c:pt idx="9026">
                  <c:v>0.27645771014533282</c:v>
                </c:pt>
                <c:pt idx="9027">
                  <c:v>0.24119527143234237</c:v>
                </c:pt>
                <c:pt idx="9028">
                  <c:v>0.21035066711924139</c:v>
                </c:pt>
                <c:pt idx="9029">
                  <c:v>0.16176739375791976</c:v>
                </c:pt>
                <c:pt idx="9030">
                  <c:v>0.12732952723354457</c:v>
                </c:pt>
                <c:pt idx="9031">
                  <c:v>7.3758586582597582E-2</c:v>
                </c:pt>
                <c:pt idx="9032">
                  <c:v>3.0219318038315238E-2</c:v>
                </c:pt>
                <c:pt idx="9033">
                  <c:v>-2.0043816792568444E-2</c:v>
                </c:pt>
                <c:pt idx="9034">
                  <c:v>-6.1848079171644747E-2</c:v>
                </c:pt>
                <c:pt idx="9035">
                  <c:v>-0.10605066128950885</c:v>
                </c:pt>
                <c:pt idx="9036">
                  <c:v>-0.14848425245476357</c:v>
                </c:pt>
                <c:pt idx="9037">
                  <c:v>-0.17997155584585295</c:v>
                </c:pt>
                <c:pt idx="9038">
                  <c:v>-0.21218955978077741</c:v>
                </c:pt>
                <c:pt idx="9039">
                  <c:v>-0.23643969417349969</c:v>
                </c:pt>
                <c:pt idx="9040">
                  <c:v>-0.25264182431833426</c:v>
                </c:pt>
                <c:pt idx="9041">
                  <c:v>-0.25944786635587275</c:v>
                </c:pt>
                <c:pt idx="9042">
                  <c:v>-0.26393192010890526</c:v>
                </c:pt>
                <c:pt idx="9043">
                  <c:v>-0.26423839489895945</c:v>
                </c:pt>
                <c:pt idx="9044">
                  <c:v>-0.24795778017662426</c:v>
                </c:pt>
                <c:pt idx="9045">
                  <c:v>-0.23039117632734654</c:v>
                </c:pt>
                <c:pt idx="9046">
                  <c:v>-0.20247789265976149</c:v>
                </c:pt>
                <c:pt idx="9047">
                  <c:v>-0.17483924018890229</c:v>
                </c:pt>
                <c:pt idx="9048">
                  <c:v>-0.13374225667920481</c:v>
                </c:pt>
                <c:pt idx="9049">
                  <c:v>-9.4235208600924408E-2</c:v>
                </c:pt>
                <c:pt idx="9050">
                  <c:v>-4.8924676590684543E-2</c:v>
                </c:pt>
                <c:pt idx="9051">
                  <c:v>-8.4839964038481482E-3</c:v>
                </c:pt>
                <c:pt idx="9052">
                  <c:v>4.1333378962200303E-2</c:v>
                </c:pt>
                <c:pt idx="9053">
                  <c:v>9.0790697883098112E-2</c:v>
                </c:pt>
                <c:pt idx="9054">
                  <c:v>0.13461751146653056</c:v>
                </c:pt>
                <c:pt idx="9055">
                  <c:v>0.18095682283199674</c:v>
                </c:pt>
                <c:pt idx="9056">
                  <c:v>0.21777706881593453</c:v>
                </c:pt>
                <c:pt idx="9057">
                  <c:v>0.25901960579843614</c:v>
                </c:pt>
                <c:pt idx="9058">
                  <c:v>0.27784623112751872</c:v>
                </c:pt>
                <c:pt idx="9059">
                  <c:v>0.30841765661652215</c:v>
                </c:pt>
                <c:pt idx="9060">
                  <c:v>0.31909995999687174</c:v>
                </c:pt>
                <c:pt idx="9061">
                  <c:v>0.33985921596611923</c:v>
                </c:pt>
                <c:pt idx="9062">
                  <c:v>0.33779356505019253</c:v>
                </c:pt>
                <c:pt idx="9063">
                  <c:v>0.32890450641325786</c:v>
                </c:pt>
                <c:pt idx="9064">
                  <c:v>0.31570373775549931</c:v>
                </c:pt>
                <c:pt idx="9065">
                  <c:v>0.29907904739646179</c:v>
                </c:pt>
                <c:pt idx="9066">
                  <c:v>0.27784623112847523</c:v>
                </c:pt>
                <c:pt idx="9067">
                  <c:v>0.24314604158267464</c:v>
                </c:pt>
                <c:pt idx="9068">
                  <c:v>0.21231587431734228</c:v>
                </c:pt>
                <c:pt idx="9069">
                  <c:v>0.16052718056773105</c:v>
                </c:pt>
                <c:pt idx="9070">
                  <c:v>0.126768623025902</c:v>
                </c:pt>
                <c:pt idx="9071">
                  <c:v>7.3758586581260513E-2</c:v>
                </c:pt>
                <c:pt idx="9072">
                  <c:v>2.7832714195357548E-2</c:v>
                </c:pt>
                <c:pt idx="9073">
                  <c:v>-2.1677089306716777E-2</c:v>
                </c:pt>
                <c:pt idx="9074">
                  <c:v>-5.8774924162245466E-2</c:v>
                </c:pt>
                <c:pt idx="9075">
                  <c:v>-0.10723765845481434</c:v>
                </c:pt>
                <c:pt idx="9076">
                  <c:v>-0.14848425245343772</c:v>
                </c:pt>
                <c:pt idx="9077">
                  <c:v>-0.17997155584717178</c:v>
                </c:pt>
                <c:pt idx="9078">
                  <c:v>-0.20844254460122255</c:v>
                </c:pt>
                <c:pt idx="9079">
                  <c:v>-0.23448560704310606</c:v>
                </c:pt>
                <c:pt idx="9080">
                  <c:v>-0.25264182431703702</c:v>
                </c:pt>
                <c:pt idx="9081">
                  <c:v>-0.25944786635716754</c:v>
                </c:pt>
                <c:pt idx="9082">
                  <c:v>-0.26114304137180011</c:v>
                </c:pt>
                <c:pt idx="9083">
                  <c:v>-0.26423839490025253</c:v>
                </c:pt>
                <c:pt idx="9084">
                  <c:v>-0.24655751940578782</c:v>
                </c:pt>
                <c:pt idx="9085">
                  <c:v>-0.23314162179206632</c:v>
                </c:pt>
                <c:pt idx="9086">
                  <c:v>-0.19964665218966191</c:v>
                </c:pt>
                <c:pt idx="9087">
                  <c:v>-0.17341618488028956</c:v>
                </c:pt>
                <c:pt idx="9088">
                  <c:v>-0.13075281867013866</c:v>
                </c:pt>
                <c:pt idx="9089">
                  <c:v>-9.548617884490529E-2</c:v>
                </c:pt>
                <c:pt idx="9090">
                  <c:v>-4.396632203501135E-2</c:v>
                </c:pt>
                <c:pt idx="9091">
                  <c:v>-5.0283250748251662E-3</c:v>
                </c:pt>
                <c:pt idx="9092">
                  <c:v>4.4283767853598555E-2</c:v>
                </c:pt>
                <c:pt idx="9093">
                  <c:v>8.9852072338255332E-2</c:v>
                </c:pt>
                <c:pt idx="9094">
                  <c:v>0.13299857425556333</c:v>
                </c:pt>
                <c:pt idx="9095">
                  <c:v>0.18095682283067815</c:v>
                </c:pt>
                <c:pt idx="9096">
                  <c:v>0.21777706881724307</c:v>
                </c:pt>
                <c:pt idx="9097">
                  <c:v>0.26150693237352618</c:v>
                </c:pt>
                <c:pt idx="9098">
                  <c:v>0.27784623112880663</c:v>
                </c:pt>
                <c:pt idx="9099">
                  <c:v>0.30841765661524678</c:v>
                </c:pt>
                <c:pt idx="9100">
                  <c:v>0.31909995999814239</c:v>
                </c:pt>
                <c:pt idx="9101">
                  <c:v>0.33985921596827978</c:v>
                </c:pt>
                <c:pt idx="9102">
                  <c:v>0.33601880767973397</c:v>
                </c:pt>
                <c:pt idx="9103">
                  <c:v>0.33056540704573745</c:v>
                </c:pt>
                <c:pt idx="9104">
                  <c:v>0.31749173067951719</c:v>
                </c:pt>
                <c:pt idx="9105">
                  <c:v>0.2976397654632324</c:v>
                </c:pt>
                <c:pt idx="9106">
                  <c:v>0.27645771014441356</c:v>
                </c:pt>
                <c:pt idx="9107">
                  <c:v>0.24314604158137415</c:v>
                </c:pt>
                <c:pt idx="9108">
                  <c:v>0.2099206644170119</c:v>
                </c:pt>
                <c:pt idx="9109">
                  <c:v>0.16430903004694622</c:v>
                </c:pt>
                <c:pt idx="9110">
                  <c:v>0.12969733844342557</c:v>
                </c:pt>
                <c:pt idx="9111">
                  <c:v>7.5262359118726807E-2</c:v>
                </c:pt>
                <c:pt idx="9112">
                  <c:v>3.0219318040995456E-2</c:v>
                </c:pt>
                <c:pt idx="9113">
                  <c:v>-2.1677089308057184E-2</c:v>
                </c:pt>
                <c:pt idx="9114">
                  <c:v>-5.9966623425176439E-2</c:v>
                </c:pt>
                <c:pt idx="9115">
                  <c:v>-0.10448859291918321</c:v>
                </c:pt>
                <c:pt idx="9116">
                  <c:v>-0.14680638520650624</c:v>
                </c:pt>
                <c:pt idx="9117">
                  <c:v>-0.17997155584849062</c:v>
                </c:pt>
                <c:pt idx="9118">
                  <c:v>-0.21065427165499628</c:v>
                </c:pt>
                <c:pt idx="9119">
                  <c:v>-0.23643969417257027</c:v>
                </c:pt>
                <c:pt idx="9120">
                  <c:v>-0.25410058243232692</c:v>
                </c:pt>
                <c:pt idx="9121">
                  <c:v>-0.25944786635846234</c:v>
                </c:pt>
                <c:pt idx="9122">
                  <c:v>-0.26393192010982786</c:v>
                </c:pt>
                <c:pt idx="9123">
                  <c:v>-0.2596905793975724</c:v>
                </c:pt>
                <c:pt idx="9124">
                  <c:v>-0.2465575194044885</c:v>
                </c:pt>
                <c:pt idx="9125">
                  <c:v>-0.23246946195280593</c:v>
                </c:pt>
                <c:pt idx="9126">
                  <c:v>-0.20247789265713559</c:v>
                </c:pt>
                <c:pt idx="9127">
                  <c:v>-0.17341618488160998</c:v>
                </c:pt>
                <c:pt idx="9128">
                  <c:v>-0.13374225668015274</c:v>
                </c:pt>
                <c:pt idx="9129">
                  <c:v>-9.4235208599972115E-2</c:v>
                </c:pt>
                <c:pt idx="9130">
                  <c:v>-4.6037672193338056E-2</c:v>
                </c:pt>
                <c:pt idx="9131">
                  <c:v>-2.075247682980202E-3</c:v>
                </c:pt>
                <c:pt idx="9132">
                  <c:v>4.5664669825211147E-2</c:v>
                </c:pt>
                <c:pt idx="9133">
                  <c:v>8.9852072340543307E-2</c:v>
                </c:pt>
                <c:pt idx="9134">
                  <c:v>0.13461751146558273</c:v>
                </c:pt>
                <c:pt idx="9135">
                  <c:v>0.18163651976935544</c:v>
                </c:pt>
                <c:pt idx="9136">
                  <c:v>0.21777706881855161</c:v>
                </c:pt>
                <c:pt idx="9137">
                  <c:v>0.26150693237574352</c:v>
                </c:pt>
                <c:pt idx="9138">
                  <c:v>0.27784623112659984</c:v>
                </c:pt>
                <c:pt idx="9139">
                  <c:v>0.30961279010208503</c:v>
                </c:pt>
                <c:pt idx="9140">
                  <c:v>0.31909995999941299</c:v>
                </c:pt>
                <c:pt idx="9141">
                  <c:v>0.33985921596701885</c:v>
                </c:pt>
                <c:pt idx="9142">
                  <c:v>0.3356637127361628</c:v>
                </c:pt>
                <c:pt idx="9143">
                  <c:v>0.3325808389779854</c:v>
                </c:pt>
                <c:pt idx="9144">
                  <c:v>0.31909995999816093</c:v>
                </c:pt>
                <c:pt idx="9145">
                  <c:v>0.30123669410777937</c:v>
                </c:pt>
                <c:pt idx="9146">
                  <c:v>0.27784623112755635</c:v>
                </c:pt>
                <c:pt idx="9147">
                  <c:v>0.24119527143196953</c:v>
                </c:pt>
                <c:pt idx="9148">
                  <c:v>0.21489390496254293</c:v>
                </c:pt>
                <c:pt idx="9149">
                  <c:v>0.16430903004562372</c:v>
                </c:pt>
                <c:pt idx="9150">
                  <c:v>0.12732952723392563</c:v>
                </c:pt>
                <c:pt idx="9151">
                  <c:v>7.6452724501958419E-2</c:v>
                </c:pt>
                <c:pt idx="9152">
                  <c:v>3.0219318038699247E-2</c:v>
                </c:pt>
                <c:pt idx="9153">
                  <c:v>-2.1677089305760466E-2</c:v>
                </c:pt>
                <c:pt idx="9154">
                  <c:v>-5.9966623423838128E-2</c:v>
                </c:pt>
                <c:pt idx="9155">
                  <c:v>-0.10605066128989087</c:v>
                </c:pt>
                <c:pt idx="9156">
                  <c:v>-0.14680638520518005</c:v>
                </c:pt>
                <c:pt idx="9157">
                  <c:v>-0.17706589694574534</c:v>
                </c:pt>
                <c:pt idx="9158">
                  <c:v>-0.20991714849910051</c:v>
                </c:pt>
                <c:pt idx="9159">
                  <c:v>-0.23552383436204324</c:v>
                </c:pt>
                <c:pt idx="9160">
                  <c:v>-0.25057426768531249</c:v>
                </c:pt>
                <c:pt idx="9161">
                  <c:v>-0.25944786635624373</c:v>
                </c:pt>
                <c:pt idx="9162">
                  <c:v>-0.26393192011204369</c:v>
                </c:pt>
                <c:pt idx="9163">
                  <c:v>-0.26266247822555366</c:v>
                </c:pt>
                <c:pt idx="9164">
                  <c:v>-0.24655751940318915</c:v>
                </c:pt>
                <c:pt idx="9165">
                  <c:v>-0.23039117632772038</c:v>
                </c:pt>
                <c:pt idx="9166">
                  <c:v>-0.19767610854587997</c:v>
                </c:pt>
                <c:pt idx="9167">
                  <c:v>-0.17483924018928057</c:v>
                </c:pt>
                <c:pt idx="9168">
                  <c:v>-0.13374225667882408</c:v>
                </c:pt>
                <c:pt idx="9169">
                  <c:v>-9.6486846567172879E-2</c:v>
                </c:pt>
                <c:pt idx="9170">
                  <c:v>-4.3966322035966961E-2</c:v>
                </c:pt>
                <c:pt idx="9171">
                  <c:v>-2.0752476806829494E-3</c:v>
                </c:pt>
                <c:pt idx="9172">
                  <c:v>4.4283767852642958E-2</c:v>
                </c:pt>
                <c:pt idx="9173">
                  <c:v>8.9852072339208E-2</c:v>
                </c:pt>
                <c:pt idx="9174">
                  <c:v>0.13461751146691125</c:v>
                </c:pt>
                <c:pt idx="9175">
                  <c:v>0.18305742351377532</c:v>
                </c:pt>
                <c:pt idx="9176">
                  <c:v>0.21618236021260956</c:v>
                </c:pt>
                <c:pt idx="9177">
                  <c:v>0.25768423306909466</c:v>
                </c:pt>
                <c:pt idx="9178">
                  <c:v>0.27784623112788776</c:v>
                </c:pt>
                <c:pt idx="9179">
                  <c:v>0.31128515517314082</c:v>
                </c:pt>
                <c:pt idx="9180">
                  <c:v>0.32100481998167302</c:v>
                </c:pt>
                <c:pt idx="9181">
                  <c:v>0.33985921596575791</c:v>
                </c:pt>
                <c:pt idx="9182">
                  <c:v>0.33459814187645515</c:v>
                </c:pt>
                <c:pt idx="9183">
                  <c:v>0.33056540704664023</c:v>
                </c:pt>
                <c:pt idx="9184">
                  <c:v>0.3210048199804218</c:v>
                </c:pt>
                <c:pt idx="9185">
                  <c:v>0.29907904739956664</c:v>
                </c:pt>
                <c:pt idx="9186">
                  <c:v>0.27784623112884427</c:v>
                </c:pt>
                <c:pt idx="9187">
                  <c:v>0.24314604158230199</c:v>
                </c:pt>
                <c:pt idx="9188">
                  <c:v>0.21409610217851097</c:v>
                </c:pt>
                <c:pt idx="9189">
                  <c:v>0.16263539111231787</c:v>
                </c:pt>
                <c:pt idx="9190">
                  <c:v>0.12676862302267444</c:v>
                </c:pt>
                <c:pt idx="9191">
                  <c:v>7.6452724500621627E-2</c:v>
                </c:pt>
                <c:pt idx="9192">
                  <c:v>3.0219318040039356E-2</c:v>
                </c:pt>
                <c:pt idx="9193">
                  <c:v>-2.0043816790655752E-2</c:v>
                </c:pt>
                <c:pt idx="9194">
                  <c:v>-6.1848079173554164E-2</c:v>
                </c:pt>
                <c:pt idx="9195">
                  <c:v>-0.10804972645225261</c:v>
                </c:pt>
                <c:pt idx="9196">
                  <c:v>-0.14413335597139218</c:v>
                </c:pt>
                <c:pt idx="9197">
                  <c:v>-0.17706589694706487</c:v>
                </c:pt>
                <c:pt idx="9198">
                  <c:v>-0.21930638594012014</c:v>
                </c:pt>
                <c:pt idx="9199">
                  <c:v>-0.23448560704347954</c:v>
                </c:pt>
                <c:pt idx="9200">
                  <c:v>-0.25057426768401453</c:v>
                </c:pt>
                <c:pt idx="9201">
                  <c:v>-0.25944786635753858</c:v>
                </c:pt>
                <c:pt idx="9202">
                  <c:v>-0.26217396931620834</c:v>
                </c:pt>
                <c:pt idx="9203">
                  <c:v>-0.26126781363700757</c:v>
                </c:pt>
                <c:pt idx="9204">
                  <c:v>-0.24655751940541551</c:v>
                </c:pt>
                <c:pt idx="9205">
                  <c:v>-0.23314162179243991</c:v>
                </c:pt>
                <c:pt idx="9206">
                  <c:v>-0.2008162811174985</c:v>
                </c:pt>
                <c:pt idx="9207">
                  <c:v>-0.17341618488066793</c:v>
                </c:pt>
                <c:pt idx="9208">
                  <c:v>-0.13224768803636622</c:v>
                </c:pt>
                <c:pt idx="9209">
                  <c:v>-9.4235208599019835E-2</c:v>
                </c:pt>
                <c:pt idx="9210">
                  <c:v>-4.6037672194293583E-2</c:v>
                </c:pt>
                <c:pt idx="9211">
                  <c:v>-3.4575430510801388E-3</c:v>
                </c:pt>
                <c:pt idx="9212">
                  <c:v>4.7422054888027816E-2</c:v>
                </c:pt>
                <c:pt idx="9213">
                  <c:v>9.0790697881380333E-2</c:v>
                </c:pt>
                <c:pt idx="9214">
                  <c:v>0.13660955593308086</c:v>
                </c:pt>
                <c:pt idx="9215">
                  <c:v>0.18095682283030032</c:v>
                </c:pt>
                <c:pt idx="9216">
                  <c:v>0.21777706881761802</c:v>
                </c:pt>
                <c:pt idx="9217">
                  <c:v>0.25901960580028394</c:v>
                </c:pt>
                <c:pt idx="9218">
                  <c:v>0.27784623112568096</c:v>
                </c:pt>
                <c:pt idx="9219">
                  <c:v>0.30961279010299453</c:v>
                </c:pt>
                <c:pt idx="9220">
                  <c:v>0.32058824247719248</c:v>
                </c:pt>
                <c:pt idx="9221">
                  <c:v>0.33985921596791846</c:v>
                </c:pt>
                <c:pt idx="9222">
                  <c:v>0.33459814187429032</c:v>
                </c:pt>
                <c:pt idx="9223">
                  <c:v>0.33056540704537485</c:v>
                </c:pt>
                <c:pt idx="9224">
                  <c:v>0.31749173067988151</c:v>
                </c:pt>
                <c:pt idx="9225">
                  <c:v>0.30015806271966788</c:v>
                </c:pt>
                <c:pt idx="9226">
                  <c:v>0.27784623112663748</c:v>
                </c:pt>
                <c:pt idx="9227">
                  <c:v>0.24119527143289785</c:v>
                </c:pt>
                <c:pt idx="9228">
                  <c:v>0.21286843453918744</c:v>
                </c:pt>
                <c:pt idx="9229">
                  <c:v>0.16176739375848459</c:v>
                </c:pt>
                <c:pt idx="9230">
                  <c:v>0.12732952723297686</c:v>
                </c:pt>
                <c:pt idx="9231">
                  <c:v>7.5262359118343711E-2</c:v>
                </c:pt>
                <c:pt idx="9232">
                  <c:v>3.0219318041379464E-2</c:v>
                </c:pt>
                <c:pt idx="9233">
                  <c:v>-1.9164339925119418E-2</c:v>
                </c:pt>
                <c:pt idx="9234">
                  <c:v>-6.1848079172216006E-2</c:v>
                </c:pt>
                <c:pt idx="9235">
                  <c:v>-0.10448859291956529</c:v>
                </c:pt>
                <c:pt idx="9236">
                  <c:v>-0.14680638520612621</c:v>
                </c:pt>
                <c:pt idx="9237">
                  <c:v>-0.17997155584886854</c:v>
                </c:pt>
                <c:pt idx="9238">
                  <c:v>-0.21218955978133675</c:v>
                </c:pt>
                <c:pt idx="9239">
                  <c:v>-0.23448560704478288</c:v>
                </c:pt>
                <c:pt idx="9240">
                  <c:v>-0.25264182431888804</c:v>
                </c:pt>
                <c:pt idx="9241">
                  <c:v>-0.25944786635883338</c:v>
                </c:pt>
                <c:pt idx="9242">
                  <c:v>-0.26393192010945732</c:v>
                </c:pt>
                <c:pt idx="9243">
                  <c:v>-0.2612678136383017</c:v>
                </c:pt>
                <c:pt idx="9244">
                  <c:v>-0.24655751940411616</c:v>
                </c:pt>
                <c:pt idx="9245">
                  <c:v>-0.23149157676593815</c:v>
                </c:pt>
                <c:pt idx="9246">
                  <c:v>-0.19816881968613559</c:v>
                </c:pt>
                <c:pt idx="9247">
                  <c:v>-0.17341618488198834</c:v>
                </c:pt>
                <c:pt idx="9248">
                  <c:v>-0.13374225667977202</c:v>
                </c:pt>
                <c:pt idx="9249">
                  <c:v>-9.5486178843000952E-2</c:v>
                </c:pt>
                <c:pt idx="9250">
                  <c:v>-4.7481223974004588E-2</c:v>
                </c:pt>
                <c:pt idx="9251">
                  <c:v>-5.0283250765500494E-3</c:v>
                </c:pt>
                <c:pt idx="9252">
                  <c:v>4.2588909147684373E-2</c:v>
                </c:pt>
                <c:pt idx="9253">
                  <c:v>9.2417457301495073E-2</c:v>
                </c:pt>
                <c:pt idx="9254">
                  <c:v>0.1346175114659634</c:v>
                </c:pt>
                <c:pt idx="9255">
                  <c:v>0.18095682283255965</c:v>
                </c:pt>
                <c:pt idx="9256">
                  <c:v>0.21777706881892658</c:v>
                </c:pt>
                <c:pt idx="9257">
                  <c:v>0.26205269917809715</c:v>
                </c:pt>
                <c:pt idx="9258">
                  <c:v>0.27784623112696888</c:v>
                </c:pt>
                <c:pt idx="9259">
                  <c:v>0.30961279010171971</c:v>
                </c:pt>
                <c:pt idx="9260">
                  <c:v>0.32100481998076713</c:v>
                </c:pt>
                <c:pt idx="9261">
                  <c:v>0.33985921596665752</c:v>
                </c:pt>
                <c:pt idx="9262">
                  <c:v>0.3377935650496538</c:v>
                </c:pt>
                <c:pt idx="9263">
                  <c:v>0.33341028207513485</c:v>
                </c:pt>
                <c:pt idx="9264">
                  <c:v>0.31749173068115283</c:v>
                </c:pt>
                <c:pt idx="9265">
                  <c:v>0.29949871000015449</c:v>
                </c:pt>
                <c:pt idx="9266">
                  <c:v>0.27784623112792539</c:v>
                </c:pt>
                <c:pt idx="9267">
                  <c:v>0.2431460415832298</c:v>
                </c:pt>
                <c:pt idx="9268">
                  <c:v>0.21231587431678298</c:v>
                </c:pt>
                <c:pt idx="9269">
                  <c:v>0.16232540647049493</c:v>
                </c:pt>
                <c:pt idx="9270">
                  <c:v>0.12732952723430668</c:v>
                </c:pt>
                <c:pt idx="9271">
                  <c:v>7.4071886470728723E-2</c:v>
                </c:pt>
                <c:pt idx="9272">
                  <c:v>2.8774814369610803E-2</c:v>
                </c:pt>
                <c:pt idx="9273">
                  <c:v>-2.0043816789699409E-2</c:v>
                </c:pt>
                <c:pt idx="9274">
                  <c:v>-6.1848079170877854E-2</c:v>
                </c:pt>
                <c:pt idx="9275">
                  <c:v>-0.1044885929172806</c:v>
                </c:pt>
                <c:pt idx="9276">
                  <c:v>-0.14680638520480002</c:v>
                </c:pt>
                <c:pt idx="9277">
                  <c:v>-0.17997155584660879</c:v>
                </c:pt>
                <c:pt idx="9278">
                  <c:v>-0.20844254460178235</c:v>
                </c:pt>
                <c:pt idx="9279">
                  <c:v>-0.23308052095155704</c:v>
                </c:pt>
                <c:pt idx="9280">
                  <c:v>-0.25410058243065864</c:v>
                </c:pt>
                <c:pt idx="9281">
                  <c:v>-0.25944786635661476</c:v>
                </c:pt>
                <c:pt idx="9282">
                  <c:v>-0.26114304137235261</c:v>
                </c:pt>
                <c:pt idx="9283">
                  <c:v>-0.26266247822592437</c:v>
                </c:pt>
                <c:pt idx="9284">
                  <c:v>-0.24655751940634252</c:v>
                </c:pt>
                <c:pt idx="9285">
                  <c:v>-0.23039117632809422</c:v>
                </c:pt>
                <c:pt idx="9286">
                  <c:v>-0.19847673873144955</c:v>
                </c:pt>
                <c:pt idx="9287">
                  <c:v>-0.17341618487972588</c:v>
                </c:pt>
                <c:pt idx="9288">
                  <c:v>-0.13224768803731435</c:v>
                </c:pt>
                <c:pt idx="9289">
                  <c:v>-9.5486178844335551E-2</c:v>
                </c:pt>
                <c:pt idx="9290">
                  <c:v>-4.6037672195249103E-2</c:v>
                </c:pt>
                <c:pt idx="9291">
                  <c:v>-5.028325077890753E-3</c:v>
                </c:pt>
                <c:pt idx="9292">
                  <c:v>4.2588909149023878E-2</c:v>
                </c:pt>
                <c:pt idx="9293">
                  <c:v>9.3668643093586912E-2</c:v>
                </c:pt>
                <c:pt idx="9294">
                  <c:v>0.13299857425499606</c:v>
                </c:pt>
                <c:pt idx="9295">
                  <c:v>0.17941173610693181</c:v>
                </c:pt>
                <c:pt idx="9296">
                  <c:v>0.21777706881668446</c:v>
                </c:pt>
                <c:pt idx="9297">
                  <c:v>0.26150693237407863</c:v>
                </c:pt>
                <c:pt idx="9298">
                  <c:v>0.27784623112825679</c:v>
                </c:pt>
                <c:pt idx="9299">
                  <c:v>0.30841765661579124</c:v>
                </c:pt>
                <c:pt idx="9300">
                  <c:v>0.32058824247973239</c:v>
                </c:pt>
                <c:pt idx="9301">
                  <c:v>0.33985921596539659</c:v>
                </c:pt>
                <c:pt idx="9302">
                  <c:v>0.33779356505091573</c:v>
                </c:pt>
                <c:pt idx="9303">
                  <c:v>0.33056540704627763</c:v>
                </c:pt>
                <c:pt idx="9304">
                  <c:v>0.31719381002549651</c:v>
                </c:pt>
                <c:pt idx="9305">
                  <c:v>0.29907904739920005</c:v>
                </c:pt>
                <c:pt idx="9306">
                  <c:v>0.2778462311257186</c:v>
                </c:pt>
                <c:pt idx="9307">
                  <c:v>0.24314604158192932</c:v>
                </c:pt>
                <c:pt idx="9308">
                  <c:v>0.21200886707045677</c:v>
                </c:pt>
                <c:pt idx="9309">
                  <c:v>0.16176739375942853</c:v>
                </c:pt>
                <c:pt idx="9310">
                  <c:v>0.12732952723563648</c:v>
                </c:pt>
                <c:pt idx="9311">
                  <c:v>7.3758586580494237E-2</c:v>
                </c:pt>
                <c:pt idx="9312">
                  <c:v>3.0219318040423365E-2</c:v>
                </c:pt>
                <c:pt idx="9313">
                  <c:v>-2.0043816791039861E-2</c:v>
                </c:pt>
                <c:pt idx="9314">
                  <c:v>-5.8774924161478427E-2</c:v>
                </c:pt>
                <c:pt idx="9315">
                  <c:v>-0.10448859291861398</c:v>
                </c:pt>
                <c:pt idx="9316">
                  <c:v>-0.1484842524562755</c:v>
                </c:pt>
                <c:pt idx="9317">
                  <c:v>-0.17997155584792762</c:v>
                </c:pt>
                <c:pt idx="9318">
                  <c:v>-0.21065427165555581</c:v>
                </c:pt>
                <c:pt idx="9319">
                  <c:v>-0.23448560704385302</c:v>
                </c:pt>
                <c:pt idx="9320">
                  <c:v>-0.25410058243288047</c:v>
                </c:pt>
                <c:pt idx="9321">
                  <c:v>-0.25944786635790962</c:v>
                </c:pt>
                <c:pt idx="9322">
                  <c:v>-0.26393192011037991</c:v>
                </c:pt>
                <c:pt idx="9323">
                  <c:v>-0.25969057939701967</c:v>
                </c:pt>
                <c:pt idx="9324">
                  <c:v>-0.24655751940504317</c:v>
                </c:pt>
                <c:pt idx="9325">
                  <c:v>-0.23369148792958216</c:v>
                </c:pt>
                <c:pt idx="9326">
                  <c:v>-0.20247789265769608</c:v>
                </c:pt>
                <c:pt idx="9327">
                  <c:v>-0.17162138191937981</c:v>
                </c:pt>
                <c:pt idx="9328">
                  <c:v>-0.13374225667711467</c:v>
                </c:pt>
                <c:pt idx="9329">
                  <c:v>-9.423520859940232E-2</c:v>
                </c:pt>
                <c:pt idx="9330">
                  <c:v>-4.6037672193909807E-2</c:v>
                </c:pt>
                <c:pt idx="9331">
                  <c:v>-3.4575430514643206E-3</c:v>
                </c:pt>
                <c:pt idx="9332">
                  <c:v>4.3781600561256268E-2</c:v>
                </c:pt>
                <c:pt idx="9333">
                  <c:v>8.9852072341113337E-2</c:v>
                </c:pt>
                <c:pt idx="9334">
                  <c:v>0.13299857425632489</c:v>
                </c:pt>
                <c:pt idx="9335">
                  <c:v>0.1809568228335004</c:v>
                </c:pt>
                <c:pt idx="9336">
                  <c:v>0.217777068817993</c:v>
                </c:pt>
                <c:pt idx="9337">
                  <c:v>0.26150693237629596</c:v>
                </c:pt>
                <c:pt idx="9338">
                  <c:v>0.27784623112605</c:v>
                </c:pt>
                <c:pt idx="9339">
                  <c:v>0.30961279010262927</c:v>
                </c:pt>
                <c:pt idx="9340">
                  <c:v>0.32058824247755635</c:v>
                </c:pt>
                <c:pt idx="9341">
                  <c:v>0.33985921596755714</c:v>
                </c:pt>
                <c:pt idx="9342">
                  <c:v>0.33601880767703124</c:v>
                </c:pt>
                <c:pt idx="9343">
                  <c:v>0.33258083897509427</c:v>
                </c:pt>
                <c:pt idx="9344">
                  <c:v>0.31909995999761853</c:v>
                </c:pt>
                <c:pt idx="9345">
                  <c:v>0.29763976546249887</c:v>
                </c:pt>
                <c:pt idx="9346">
                  <c:v>0.27784623112700657</c:v>
                </c:pt>
                <c:pt idx="9347">
                  <c:v>0.241195271432525</c:v>
                </c:pt>
                <c:pt idx="9348">
                  <c:v>0.21409610217664227</c:v>
                </c:pt>
                <c:pt idx="9349">
                  <c:v>0.16052718056924012</c:v>
                </c:pt>
                <c:pt idx="9350">
                  <c:v>0.12521034363322467</c:v>
                </c:pt>
                <c:pt idx="9351">
                  <c:v>7.3257291626597887E-2</c:v>
                </c:pt>
                <c:pt idx="9352">
                  <c:v>3.0219318041763473E-2</c:v>
                </c:pt>
                <c:pt idx="9353">
                  <c:v>-2.4880644075840661E-2</c:v>
                </c:pt>
                <c:pt idx="9354">
                  <c:v>-6.1848079171832555E-2</c:v>
                </c:pt>
                <c:pt idx="9355">
                  <c:v>-0.10605066128932175</c:v>
                </c:pt>
                <c:pt idx="9356">
                  <c:v>-0.14680638520574618</c:v>
                </c:pt>
                <c:pt idx="9357">
                  <c:v>-0.17997155584924643</c:v>
                </c:pt>
                <c:pt idx="9358">
                  <c:v>-0.21218955978096132</c:v>
                </c:pt>
                <c:pt idx="9359">
                  <c:v>-0.23308052095062684</c:v>
                </c:pt>
                <c:pt idx="9360">
                  <c:v>-0.25264182431851628</c:v>
                </c:pt>
                <c:pt idx="9361">
                  <c:v>-0.259447866355691</c:v>
                </c:pt>
                <c:pt idx="9362">
                  <c:v>-0.26205269917821161</c:v>
                </c:pt>
                <c:pt idx="9363">
                  <c:v>-0.26126781363516094</c:v>
                </c:pt>
                <c:pt idx="9364">
                  <c:v>-0.24655751940374385</c:v>
                </c:pt>
                <c:pt idx="9365">
                  <c:v>-0.23314162179411729</c:v>
                </c:pt>
                <c:pt idx="9366">
                  <c:v>-0.19964665219116001</c:v>
                </c:pt>
                <c:pt idx="9367">
                  <c:v>-0.17341618488236671</c:v>
                </c:pt>
                <c:pt idx="9368">
                  <c:v>-0.1356100394099348</c:v>
                </c:pt>
                <c:pt idx="9369">
                  <c:v>-9.7612481146751542E-2</c:v>
                </c:pt>
                <c:pt idx="9370">
                  <c:v>-4.396632203653876E-2</c:v>
                </c:pt>
                <c:pt idx="9371">
                  <c:v>-3.4575430491670762E-3</c:v>
                </c:pt>
                <c:pt idx="9372">
                  <c:v>5.1814863494453169E-2</c:v>
                </c:pt>
                <c:pt idx="9373">
                  <c:v>8.9852072339778044E-2</c:v>
                </c:pt>
                <c:pt idx="9374">
                  <c:v>0.13100554935205794</c:v>
                </c:pt>
                <c:pt idx="9375">
                  <c:v>0.18305742351433801</c:v>
                </c:pt>
                <c:pt idx="9376">
                  <c:v>0.21618236021560269</c:v>
                </c:pt>
                <c:pt idx="9377">
                  <c:v>0.25768423306964766</c:v>
                </c:pt>
                <c:pt idx="9378">
                  <c:v>0.27784623112733792</c:v>
                </c:pt>
                <c:pt idx="9379">
                  <c:v>0.31128515517022748</c:v>
                </c:pt>
                <c:pt idx="9380">
                  <c:v>0.32058824247882634</c:v>
                </c:pt>
                <c:pt idx="9381">
                  <c:v>0.3398592159662962</c:v>
                </c:pt>
                <c:pt idx="9382">
                  <c:v>0.33151742676830609</c:v>
                </c:pt>
                <c:pt idx="9383">
                  <c:v>0.33341028207477263</c:v>
                </c:pt>
                <c:pt idx="9384">
                  <c:v>0.31909995999888913</c:v>
                </c:pt>
                <c:pt idx="9385">
                  <c:v>0.29931886168745114</c:v>
                </c:pt>
                <c:pt idx="9386">
                  <c:v>0.27645771014644044</c:v>
                </c:pt>
                <c:pt idx="9387">
                  <c:v>0.24314604158285716</c:v>
                </c:pt>
                <c:pt idx="9388">
                  <c:v>0.21035066712036815</c:v>
                </c:pt>
                <c:pt idx="9389">
                  <c:v>0.16232540647011584</c:v>
                </c:pt>
                <c:pt idx="9390">
                  <c:v>0.12676862302571534</c:v>
                </c:pt>
                <c:pt idx="9391">
                  <c:v>7.5262359116623698E-2</c:v>
                </c:pt>
                <c:pt idx="9392">
                  <c:v>3.0219318039467265E-2</c:v>
                </c:pt>
                <c:pt idx="9393">
                  <c:v>-2.1677089306528653E-2</c:v>
                </c:pt>
                <c:pt idx="9394">
                  <c:v>-6.3603906407627156E-2</c:v>
                </c:pt>
                <c:pt idx="9395">
                  <c:v>-0.10723765845462725</c:v>
                </c:pt>
                <c:pt idx="9396">
                  <c:v>-0.14413335597195856</c:v>
                </c:pt>
                <c:pt idx="9397">
                  <c:v>-0.18126932318872233</c:v>
                </c:pt>
                <c:pt idx="9398">
                  <c:v>-0.21065427165649087</c:v>
                </c:pt>
                <c:pt idx="9399">
                  <c:v>-0.23308052095193063</c:v>
                </c:pt>
                <c:pt idx="9400">
                  <c:v>-0.2526418243172191</c:v>
                </c:pt>
                <c:pt idx="9401">
                  <c:v>-0.26587417730729968</c:v>
                </c:pt>
                <c:pt idx="9402">
                  <c:v>-0.26544669182255543</c:v>
                </c:pt>
                <c:pt idx="9403">
                  <c:v>-0.26266247822629507</c:v>
                </c:pt>
                <c:pt idx="9404">
                  <c:v>-0.24655751940597018</c:v>
                </c:pt>
                <c:pt idx="9405">
                  <c:v>-0.23149157676407703</c:v>
                </c:pt>
                <c:pt idx="9406">
                  <c:v>-0.19847673873107302</c:v>
                </c:pt>
                <c:pt idx="9407">
                  <c:v>-0.1667292181171921</c:v>
                </c:pt>
                <c:pt idx="9408">
                  <c:v>-0.13374225667806261</c:v>
                </c:pt>
                <c:pt idx="9409">
                  <c:v>-9.2733848051591392E-2</c:v>
                </c:pt>
                <c:pt idx="9410">
                  <c:v>-4.6037672194865327E-2</c:v>
                </c:pt>
                <c:pt idx="9411">
                  <c:v>-5.0283250746369999E-3</c:v>
                </c:pt>
                <c:pt idx="9412">
                  <c:v>4.5664669823683848E-2</c:v>
                </c:pt>
                <c:pt idx="9413">
                  <c:v>8.9852072338442751E-2</c:v>
                </c:pt>
                <c:pt idx="9414">
                  <c:v>0.13299857425537684</c:v>
                </c:pt>
                <c:pt idx="9415">
                  <c:v>0.18095682283086323</c:v>
                </c:pt>
                <c:pt idx="9416">
                  <c:v>0.21618236021335976</c:v>
                </c:pt>
                <c:pt idx="9417">
                  <c:v>0.25768423306835225</c:v>
                </c:pt>
                <c:pt idx="9418">
                  <c:v>0.27784623112862589</c:v>
                </c:pt>
                <c:pt idx="9419">
                  <c:v>0.30841765661542575</c:v>
                </c:pt>
                <c:pt idx="9420">
                  <c:v>0.3210048199789553</c:v>
                </c:pt>
                <c:pt idx="9421">
                  <c:v>0.33985921596503527</c:v>
                </c:pt>
                <c:pt idx="9422">
                  <c:v>0.33151742676957097</c:v>
                </c:pt>
                <c:pt idx="9423">
                  <c:v>0.33258083897599638</c:v>
                </c:pt>
                <c:pt idx="9424">
                  <c:v>0.31909995999671198</c:v>
                </c:pt>
                <c:pt idx="9425">
                  <c:v>0.30015806271674361</c:v>
                </c:pt>
                <c:pt idx="9426">
                  <c:v>0.27784623112608769</c:v>
                </c:pt>
                <c:pt idx="9427">
                  <c:v>0.24314604158155667</c:v>
                </c:pt>
                <c:pt idx="9428">
                  <c:v>0.21231587431846854</c:v>
                </c:pt>
                <c:pt idx="9429">
                  <c:v>0.16263539111514927</c:v>
                </c:pt>
                <c:pt idx="9430">
                  <c:v>0.129697338443239</c:v>
                </c:pt>
                <c:pt idx="9431">
                  <c:v>7.3257291627551846E-2</c:v>
                </c:pt>
                <c:pt idx="9432">
                  <c:v>3.0219318040807373E-2</c:v>
                </c:pt>
                <c:pt idx="9433">
                  <c:v>-2.0043816791423967E-2</c:v>
                </c:pt>
                <c:pt idx="9434">
                  <c:v>-6.1848079172787264E-2</c:v>
                </c:pt>
                <c:pt idx="9435">
                  <c:v>-0.10448859291899606</c:v>
                </c:pt>
                <c:pt idx="9436">
                  <c:v>-0.14848425245589558</c:v>
                </c:pt>
                <c:pt idx="9437">
                  <c:v>-0.18126932318646313</c:v>
                </c:pt>
                <c:pt idx="9438">
                  <c:v>-0.21930638593937049</c:v>
                </c:pt>
                <c:pt idx="9439">
                  <c:v>-0.23552383436409302</c:v>
                </c:pt>
                <c:pt idx="9440">
                  <c:v>-0.25057426768679258</c:v>
                </c:pt>
                <c:pt idx="9441">
                  <c:v>-0.2594478663582806</c:v>
                </c:pt>
                <c:pt idx="9442">
                  <c:v>-0.26393192011000938</c:v>
                </c:pt>
                <c:pt idx="9443">
                  <c:v>-0.2626624782275887</c:v>
                </c:pt>
                <c:pt idx="9444">
                  <c:v>-0.24655751940467086</c:v>
                </c:pt>
                <c:pt idx="9445">
                  <c:v>-0.23039117632623263</c:v>
                </c:pt>
                <c:pt idx="9446">
                  <c:v>-0.19847673872975896</c:v>
                </c:pt>
                <c:pt idx="9447">
                  <c:v>-0.17558155906357237</c:v>
                </c:pt>
                <c:pt idx="9448">
                  <c:v>-0.13374225668033923</c:v>
                </c:pt>
                <c:pt idx="9449">
                  <c:v>-9.5486178842431213E-2</c:v>
                </c:pt>
                <c:pt idx="9450">
                  <c:v>-4.603767219352603E-2</c:v>
                </c:pt>
                <c:pt idx="9451">
                  <c:v>-6.410603125089516E-3</c:v>
                </c:pt>
                <c:pt idx="9452">
                  <c:v>4.5162533610094188E-2</c:v>
                </c:pt>
                <c:pt idx="9453">
                  <c:v>8.9852072340730713E-2</c:v>
                </c:pt>
                <c:pt idx="9454">
                  <c:v>0.13822768579206227</c:v>
                </c:pt>
                <c:pt idx="9455">
                  <c:v>0.17817534781199318</c:v>
                </c:pt>
                <c:pt idx="9456">
                  <c:v>0.21777706881836795</c:v>
                </c:pt>
                <c:pt idx="9457">
                  <c:v>0.25901960579954181</c:v>
                </c:pt>
                <c:pt idx="9458">
                  <c:v>0.27784623112641904</c:v>
                </c:pt>
                <c:pt idx="9459">
                  <c:v>0.30841765661415038</c:v>
                </c:pt>
                <c:pt idx="9460">
                  <c:v>0.31909995999923468</c:v>
                </c:pt>
                <c:pt idx="9461">
                  <c:v>0.33985921596719582</c:v>
                </c:pt>
                <c:pt idx="9462">
                  <c:v>0.33459814187501441</c:v>
                </c:pt>
                <c:pt idx="9463">
                  <c:v>0.33056540704808318</c:v>
                </c:pt>
                <c:pt idx="9464">
                  <c:v>0.3174917306806101</c:v>
                </c:pt>
                <c:pt idx="9465">
                  <c:v>0.29907904739755409</c:v>
                </c:pt>
                <c:pt idx="9466">
                  <c:v>0.27784623112737561</c:v>
                </c:pt>
                <c:pt idx="9467">
                  <c:v>0.243146041583785</c:v>
                </c:pt>
                <c:pt idx="9468">
                  <c:v>0.20992066441458188</c:v>
                </c:pt>
                <c:pt idx="9469">
                  <c:v>0.16232540647105967</c:v>
                </c:pt>
                <c:pt idx="9470">
                  <c:v>0.12913660736741622</c:v>
                </c:pt>
                <c:pt idx="9471">
                  <c:v>7.3257291629842944E-2</c:v>
                </c:pt>
                <c:pt idx="9472">
                  <c:v>2.7832714194213286E-2</c:v>
                </c:pt>
                <c:pt idx="9473">
                  <c:v>-2.1677089305572342E-2</c:v>
                </c:pt>
                <c:pt idx="9474">
                  <c:v>-6.3603906404951144E-2</c:v>
                </c:pt>
                <c:pt idx="9475">
                  <c:v>-0.10605066128970377</c:v>
                </c:pt>
                <c:pt idx="9476">
                  <c:v>-0.14848425245456973</c:v>
                </c:pt>
                <c:pt idx="9477">
                  <c:v>-0.17997155584604577</c:v>
                </c:pt>
                <c:pt idx="9478">
                  <c:v>-0.20991714849928447</c:v>
                </c:pt>
                <c:pt idx="9479">
                  <c:v>-0.23643969417369015</c:v>
                </c:pt>
                <c:pt idx="9480">
                  <c:v>-0.25513352002835693</c:v>
                </c:pt>
                <c:pt idx="9481">
                  <c:v>-0.25944786635606204</c:v>
                </c:pt>
                <c:pt idx="9482">
                  <c:v>-0.26217396931768377</c:v>
                </c:pt>
                <c:pt idx="9483">
                  <c:v>-0.26266247822537209</c:v>
                </c:pt>
                <c:pt idx="9484">
                  <c:v>-0.24655751940337153</c:v>
                </c:pt>
                <c:pt idx="9485">
                  <c:v>-0.2324694619539269</c:v>
                </c:pt>
                <c:pt idx="9486">
                  <c:v>-0.20081628111899624</c:v>
                </c:pt>
                <c:pt idx="9487">
                  <c:v>-0.17558155906489226</c:v>
                </c:pt>
                <c:pt idx="9488">
                  <c:v>-0.13224768803788167</c:v>
                </c:pt>
                <c:pt idx="9489">
                  <c:v>-9.5486178843765812E-2</c:v>
                </c:pt>
                <c:pt idx="9490">
                  <c:v>-4.7481223973237084E-2</c:v>
                </c:pt>
                <c:pt idx="9491">
                  <c:v>-5.0283250773184079E-3</c:v>
                </c:pt>
                <c:pt idx="9492">
                  <c:v>4.2588909148452044E-2</c:v>
                </c:pt>
                <c:pt idx="9493">
                  <c:v>8.9852072339395406E-2</c:v>
                </c:pt>
                <c:pt idx="9494">
                  <c:v>0.13461751146672479</c:v>
                </c:pt>
                <c:pt idx="9495">
                  <c:v>0.18095682283180398</c:v>
                </c:pt>
                <c:pt idx="9496">
                  <c:v>0.21777706881612582</c:v>
                </c:pt>
                <c:pt idx="9497">
                  <c:v>0.25901960579824684</c:v>
                </c:pt>
                <c:pt idx="9498">
                  <c:v>0.27784623112770701</c:v>
                </c:pt>
                <c:pt idx="9499">
                  <c:v>0.30841765661633569</c:v>
                </c:pt>
                <c:pt idx="9500">
                  <c:v>0.31749173067968445</c:v>
                </c:pt>
                <c:pt idx="9501">
                  <c:v>0.33985921596593488</c:v>
                </c:pt>
                <c:pt idx="9502">
                  <c:v>0.33601880767865583</c:v>
                </c:pt>
                <c:pt idx="9503">
                  <c:v>0.33258083897689844</c:v>
                </c:pt>
                <c:pt idx="9504">
                  <c:v>0.31749173068188147</c:v>
                </c:pt>
                <c:pt idx="9505">
                  <c:v>0.29763976546085213</c:v>
                </c:pt>
                <c:pt idx="9506">
                  <c:v>0.27784623112866352</c:v>
                </c:pt>
                <c:pt idx="9507">
                  <c:v>0.24314604158248451</c:v>
                </c:pt>
                <c:pt idx="9508">
                  <c:v>0.21035066712074374</c:v>
                </c:pt>
                <c:pt idx="9509">
                  <c:v>0.16232540646973673</c:v>
                </c:pt>
                <c:pt idx="9510">
                  <c:v>0.1273295272350688</c:v>
                </c:pt>
                <c:pt idx="9511">
                  <c:v>7.4071886469962461E-2</c:v>
                </c:pt>
                <c:pt idx="9512">
                  <c:v>3.0219318039851274E-2</c:v>
                </c:pt>
                <c:pt idx="9513">
                  <c:v>-2.1677089306912745E-2</c:v>
                </c:pt>
                <c:pt idx="9514">
                  <c:v>-6.1848079173741972E-2</c:v>
                </c:pt>
                <c:pt idx="9515">
                  <c:v>-0.10448859291804477</c:v>
                </c:pt>
                <c:pt idx="9516">
                  <c:v>-0.14916770575900182</c:v>
                </c:pt>
                <c:pt idx="9517">
                  <c:v>-0.18262855044317911</c:v>
                </c:pt>
                <c:pt idx="9518">
                  <c:v>-0.21218955977927567</c:v>
                </c:pt>
                <c:pt idx="9519">
                  <c:v>-0.23552383436316338</c:v>
                </c:pt>
                <c:pt idx="9520">
                  <c:v>-0.25264182431684734</c:v>
                </c:pt>
                <c:pt idx="9521">
                  <c:v>-0.26708537491518841</c:v>
                </c:pt>
                <c:pt idx="9522">
                  <c:v>-0.26393192011093197</c:v>
                </c:pt>
                <c:pt idx="9523">
                  <c:v>-0.26126781363682594</c:v>
                </c:pt>
                <c:pt idx="9524">
                  <c:v>-0.24655751940559786</c:v>
                </c:pt>
                <c:pt idx="9525">
                  <c:v>-0.23369148793256289</c:v>
                </c:pt>
                <c:pt idx="9526">
                  <c:v>-0.20420042980385864</c:v>
                </c:pt>
                <c:pt idx="9527">
                  <c:v>-0.17483924018683342</c:v>
                </c:pt>
                <c:pt idx="9528">
                  <c:v>-0.13374225667768189</c:v>
                </c:pt>
                <c:pt idx="9529">
                  <c:v>-9.7612481148468211E-2</c:v>
                </c:pt>
                <c:pt idx="9530">
                  <c:v>-4.3464147737736721E-2</c:v>
                </c:pt>
                <c:pt idx="9531">
                  <c:v>-2.0752476818354988E-3</c:v>
                </c:pt>
                <c:pt idx="9532">
                  <c:v>4.5664669824067632E-2</c:v>
                </c:pt>
                <c:pt idx="9533">
                  <c:v>8.9852072338060113E-2</c:v>
                </c:pt>
                <c:pt idx="9534">
                  <c:v>0.13299857425575762</c:v>
                </c:pt>
                <c:pt idx="9535">
                  <c:v>0.17891721467742785</c:v>
                </c:pt>
                <c:pt idx="9536">
                  <c:v>0.21777706881743439</c:v>
                </c:pt>
                <c:pt idx="9537">
                  <c:v>0.25901960580046568</c:v>
                </c:pt>
                <c:pt idx="9538">
                  <c:v>0.27784623112899492</c:v>
                </c:pt>
                <c:pt idx="9539">
                  <c:v>0.30841765661506032</c:v>
                </c:pt>
                <c:pt idx="9540">
                  <c:v>0.31749173068095582</c:v>
                </c:pt>
                <c:pt idx="9541">
                  <c:v>0.33985921596809543</c:v>
                </c:pt>
                <c:pt idx="9542">
                  <c:v>0.3315174267699334</c:v>
                </c:pt>
                <c:pt idx="9543">
                  <c:v>0.33056540704555248</c:v>
                </c:pt>
                <c:pt idx="9544">
                  <c:v>0.31749173067970304</c:v>
                </c:pt>
                <c:pt idx="9545">
                  <c:v>0.29781971278308828</c:v>
                </c:pt>
                <c:pt idx="9546">
                  <c:v>0.27784623112645673</c:v>
                </c:pt>
                <c:pt idx="9547">
                  <c:v>0.24119527143308045</c:v>
                </c:pt>
                <c:pt idx="9548">
                  <c:v>0.21489390496497796</c:v>
                </c:pt>
                <c:pt idx="9549">
                  <c:v>0.16232540646841379</c:v>
                </c:pt>
                <c:pt idx="9550">
                  <c:v>0.12732952723639859</c:v>
                </c:pt>
                <c:pt idx="9551">
                  <c:v>7.3257291627168708E-2</c:v>
                </c:pt>
                <c:pt idx="9552">
                  <c:v>3.0219318041191382E-2</c:v>
                </c:pt>
                <c:pt idx="9553">
                  <c:v>-2.1677089308253152E-2</c:v>
                </c:pt>
                <c:pt idx="9554">
                  <c:v>-6.3603906405905741E-2</c:v>
                </c:pt>
                <c:pt idx="9555">
                  <c:v>-0.10723765845272522</c:v>
                </c:pt>
                <c:pt idx="9556">
                  <c:v>-0.14680638520631234</c:v>
                </c:pt>
                <c:pt idx="9557">
                  <c:v>-0.17706589694461872</c:v>
                </c:pt>
                <c:pt idx="9558">
                  <c:v>-0.21065427165480469</c:v>
                </c:pt>
                <c:pt idx="9559">
                  <c:v>-0.23308052095007026</c:v>
                </c:pt>
                <c:pt idx="9560">
                  <c:v>-0.25264182431907012</c:v>
                </c:pt>
                <c:pt idx="9561">
                  <c:v>-0.25944786635865164</c:v>
                </c:pt>
                <c:pt idx="9562">
                  <c:v>-0.26544669182439989</c:v>
                </c:pt>
                <c:pt idx="9563">
                  <c:v>-0.26126781363812007</c:v>
                </c:pt>
                <c:pt idx="9564">
                  <c:v>-0.24655751940429854</c:v>
                </c:pt>
                <c:pt idx="9565">
                  <c:v>-0.23039117632660647</c:v>
                </c:pt>
                <c:pt idx="9566">
                  <c:v>-0.19964665218815611</c:v>
                </c:pt>
                <c:pt idx="9567">
                  <c:v>-0.1748392401881535</c:v>
                </c:pt>
                <c:pt idx="9568">
                  <c:v>-0.13374225667995851</c:v>
                </c:pt>
                <c:pt idx="9569">
                  <c:v>-9.6486846566033527E-2</c:v>
                </c:pt>
                <c:pt idx="9570">
                  <c:v>-4.6037672193142254E-2</c:v>
                </c:pt>
                <c:pt idx="9571">
                  <c:v>-2.0752476831762167E-3</c:v>
                </c:pt>
                <c:pt idx="9572">
                  <c:v>4.5664669825406956E-2</c:v>
                </c:pt>
                <c:pt idx="9573">
                  <c:v>9.0790697883855492E-2</c:v>
                </c:pt>
                <c:pt idx="9574">
                  <c:v>0.13461751146577697</c:v>
                </c:pt>
                <c:pt idx="9575">
                  <c:v>0.1830574235149007</c:v>
                </c:pt>
                <c:pt idx="9576">
                  <c:v>0.21489390496305216</c:v>
                </c:pt>
                <c:pt idx="9577">
                  <c:v>0.25901960579917072</c:v>
                </c:pt>
                <c:pt idx="9578">
                  <c:v>0.27784623112678813</c:v>
                </c:pt>
                <c:pt idx="9579">
                  <c:v>0.30961279010189863</c:v>
                </c:pt>
                <c:pt idx="9580">
                  <c:v>0.32237313698655112</c:v>
                </c:pt>
                <c:pt idx="9581">
                  <c:v>0.33985921596683449</c:v>
                </c:pt>
                <c:pt idx="9582">
                  <c:v>0.33548614737128857</c:v>
                </c:pt>
                <c:pt idx="9583">
                  <c:v>0.33258083897780055</c:v>
                </c:pt>
                <c:pt idx="9584">
                  <c:v>0.32058824247703277</c:v>
                </c:pt>
                <c:pt idx="9585">
                  <c:v>0.29907904739718749</c:v>
                </c:pt>
                <c:pt idx="9586">
                  <c:v>0.27645771014589038</c:v>
                </c:pt>
                <c:pt idx="9587">
                  <c:v>0.2411952714317793</c:v>
                </c:pt>
                <c:pt idx="9588">
                  <c:v>0.21200886706896263</c:v>
                </c:pt>
                <c:pt idx="9589">
                  <c:v>0.16176739375734719</c:v>
                </c:pt>
                <c:pt idx="9590">
                  <c:v>0.1267686230251476</c:v>
                </c:pt>
                <c:pt idx="9591">
                  <c:v>7.6452724501762978E-2</c:v>
                </c:pt>
                <c:pt idx="9592">
                  <c:v>3.0219318038895174E-2</c:v>
                </c:pt>
                <c:pt idx="9593">
                  <c:v>-2.0043816793148525E-2</c:v>
                </c:pt>
                <c:pt idx="9594">
                  <c:v>-6.4983347115337362E-2</c:v>
                </c:pt>
                <c:pt idx="9595">
                  <c:v>-0.1080497264511146</c:v>
                </c:pt>
                <c:pt idx="9596">
                  <c:v>-0.14525242759473417</c:v>
                </c:pt>
                <c:pt idx="9597">
                  <c:v>-0.18126932318815947</c:v>
                </c:pt>
                <c:pt idx="9598">
                  <c:v>-0.21218955978021045</c:v>
                </c:pt>
                <c:pt idx="9599">
                  <c:v>-0.23552383436223376</c:v>
                </c:pt>
                <c:pt idx="9600">
                  <c:v>-0.25264182431777288</c:v>
                </c:pt>
                <c:pt idx="9601">
                  <c:v>-0.25944786635643308</c:v>
                </c:pt>
                <c:pt idx="9602">
                  <c:v>-0.26544669182310726</c:v>
                </c:pt>
                <c:pt idx="9603">
                  <c:v>-0.26266247822574279</c:v>
                </c:pt>
                <c:pt idx="9604">
                  <c:v>-0.24655751940299919</c:v>
                </c:pt>
                <c:pt idx="9605">
                  <c:v>-0.23149157676352022</c:v>
                </c:pt>
                <c:pt idx="9606">
                  <c:v>-0.19964665219040711</c:v>
                </c:pt>
                <c:pt idx="9607">
                  <c:v>-0.17558155906527048</c:v>
                </c:pt>
                <c:pt idx="9608">
                  <c:v>-0.13374225667862982</c:v>
                </c:pt>
                <c:pt idx="9609">
                  <c:v>-9.5486178844148242E-2</c:v>
                </c:pt>
                <c:pt idx="9610">
                  <c:v>-4.7481223972853336E-2</c:v>
                </c:pt>
                <c:pt idx="9611">
                  <c:v>-6.2221113272789208E-3</c:v>
                </c:pt>
                <c:pt idx="9612">
                  <c:v>4.5664669826746274E-2</c:v>
                </c:pt>
                <c:pt idx="9613">
                  <c:v>9.079069788252031E-2</c:v>
                </c:pt>
                <c:pt idx="9614">
                  <c:v>0.13461751146710546</c:v>
                </c:pt>
                <c:pt idx="9615">
                  <c:v>0.17891721467478969</c:v>
                </c:pt>
                <c:pt idx="9616">
                  <c:v>0.21618236021280096</c:v>
                </c:pt>
                <c:pt idx="9617">
                  <c:v>0.25901960579787575</c:v>
                </c:pt>
                <c:pt idx="9618">
                  <c:v>0.27784623112807605</c:v>
                </c:pt>
                <c:pt idx="9619">
                  <c:v>0.30961279010062381</c:v>
                </c:pt>
                <c:pt idx="9620">
                  <c:v>0.32017160296129948</c:v>
                </c:pt>
                <c:pt idx="9621">
                  <c:v>0.33985921596557356</c:v>
                </c:pt>
                <c:pt idx="9622">
                  <c:v>0.33151742676903095</c:v>
                </c:pt>
                <c:pt idx="9623">
                  <c:v>0.32890450641270996</c:v>
                </c:pt>
                <c:pt idx="9624">
                  <c:v>0.31749173067879599</c:v>
                </c:pt>
                <c:pt idx="9625">
                  <c:v>0.29907904739937963</c:v>
                </c:pt>
                <c:pt idx="9626">
                  <c:v>0.27784623112903256</c:v>
                </c:pt>
                <c:pt idx="9627">
                  <c:v>0.24119527143400873</c:v>
                </c:pt>
                <c:pt idx="9628">
                  <c:v>0.21035066712111933</c:v>
                </c:pt>
                <c:pt idx="9629">
                  <c:v>0.15841823742735406</c:v>
                </c:pt>
                <c:pt idx="9630">
                  <c:v>0.12932352232172287</c:v>
                </c:pt>
                <c:pt idx="9631">
                  <c:v>7.3257291628122667E-2</c:v>
                </c:pt>
                <c:pt idx="9632">
                  <c:v>3.0219318040235282E-2</c:v>
                </c:pt>
                <c:pt idx="9633">
                  <c:v>-2.1551454956513873E-2</c:v>
                </c:pt>
                <c:pt idx="9634">
                  <c:v>-6.2412473349080864E-2</c:v>
                </c:pt>
                <c:pt idx="9635">
                  <c:v>-0.10605066129141894</c:v>
                </c:pt>
                <c:pt idx="9636">
                  <c:v>-0.14680638520365996</c:v>
                </c:pt>
                <c:pt idx="9637">
                  <c:v>-0.1770658969472578</c:v>
                </c:pt>
                <c:pt idx="9638">
                  <c:v>-0.21218955977890025</c:v>
                </c:pt>
                <c:pt idx="9639">
                  <c:v>-0.23448560704367008</c:v>
                </c:pt>
                <c:pt idx="9640">
                  <c:v>-0.25264182431647564</c:v>
                </c:pt>
                <c:pt idx="9641">
                  <c:v>-0.26726701822712673</c:v>
                </c:pt>
                <c:pt idx="9642">
                  <c:v>-0.26393192011056144</c:v>
                </c:pt>
                <c:pt idx="9643">
                  <c:v>-0.26266247822703642</c:v>
                </c:pt>
                <c:pt idx="9644">
                  <c:v>-0.24655751940522555</c:v>
                </c:pt>
                <c:pt idx="9645">
                  <c:v>-0.23039117632567566</c:v>
                </c:pt>
                <c:pt idx="9646">
                  <c:v>-0.19847673873031993</c:v>
                </c:pt>
                <c:pt idx="9647">
                  <c:v>-0.1755815590630089</c:v>
                </c:pt>
                <c:pt idx="9648">
                  <c:v>-0.13561003940784519</c:v>
                </c:pt>
                <c:pt idx="9649">
                  <c:v>-9.4235208599214984E-2</c:v>
                </c:pt>
                <c:pt idx="9650">
                  <c:v>-4.7481223971514122E-2</c:v>
                </c:pt>
                <c:pt idx="9651">
                  <c:v>-5.0283250754053583E-3</c:v>
                </c:pt>
                <c:pt idx="9652">
                  <c:v>4.3781600561068279E-2</c:v>
                </c:pt>
                <c:pt idx="9653">
                  <c:v>9.2417457299012476E-2</c:v>
                </c:pt>
                <c:pt idx="9654">
                  <c:v>0.13660955593327503</c:v>
                </c:pt>
                <c:pt idx="9655">
                  <c:v>0.17817534781255637</c:v>
                </c:pt>
                <c:pt idx="9656">
                  <c:v>0.22004545875872564</c:v>
                </c:pt>
                <c:pt idx="9657">
                  <c:v>0.25962642994562141</c:v>
                </c:pt>
                <c:pt idx="9658">
                  <c:v>0.27784623112586926</c:v>
                </c:pt>
                <c:pt idx="9659">
                  <c:v>0.30841765661469484</c:v>
                </c:pt>
                <c:pt idx="9660">
                  <c:v>0.321004819979683</c:v>
                </c:pt>
                <c:pt idx="9661">
                  <c:v>0.33985921596773411</c:v>
                </c:pt>
                <c:pt idx="9662">
                  <c:v>0.33601880768028042</c:v>
                </c:pt>
                <c:pt idx="9663">
                  <c:v>0.33056540704518989</c:v>
                </c:pt>
                <c:pt idx="9664">
                  <c:v>0.31606142628089684</c:v>
                </c:pt>
                <c:pt idx="9665">
                  <c:v>0.29763976546267851</c:v>
                </c:pt>
                <c:pt idx="9666">
                  <c:v>0.27784623112682577</c:v>
                </c:pt>
                <c:pt idx="9667">
                  <c:v>0.24442570079873008</c:v>
                </c:pt>
                <c:pt idx="9668">
                  <c:v>0.21035066711887346</c:v>
                </c:pt>
                <c:pt idx="9669">
                  <c:v>0.16176739375829113</c:v>
                </c:pt>
                <c:pt idx="9670">
                  <c:v>0.12969733844039363</c:v>
                </c:pt>
                <c:pt idx="9671">
                  <c:v>7.3257291626785556E-2</c:v>
                </c:pt>
                <c:pt idx="9672">
                  <c:v>2.7832714197277723E-2</c:v>
                </c:pt>
                <c:pt idx="9673">
                  <c:v>-2.1677089308637244E-2</c:v>
                </c:pt>
                <c:pt idx="9674">
                  <c:v>-6.184807917202037E-2</c:v>
                </c:pt>
                <c:pt idx="9675">
                  <c:v>-0.10448859291976023</c:v>
                </c:pt>
                <c:pt idx="9676">
                  <c:v>-0.14848425245513572</c:v>
                </c:pt>
                <c:pt idx="9677">
                  <c:v>-0.17706589694499683</c:v>
                </c:pt>
                <c:pt idx="9678">
                  <c:v>-0.2121895597811452</c:v>
                </c:pt>
                <c:pt idx="9679">
                  <c:v>-0.23643969417313404</c:v>
                </c:pt>
                <c:pt idx="9680">
                  <c:v>-0.25410058243176575</c:v>
                </c:pt>
                <c:pt idx="9681">
                  <c:v>-0.25944786635902267</c:v>
                </c:pt>
                <c:pt idx="9682">
                  <c:v>-0.26393192010926825</c:v>
                </c:pt>
                <c:pt idx="9683">
                  <c:v>-0.26266247822833011</c:v>
                </c:pt>
                <c:pt idx="9684">
                  <c:v>-0.2465575194039262</c:v>
                </c:pt>
                <c:pt idx="9685">
                  <c:v>-0.2336914879307028</c:v>
                </c:pt>
                <c:pt idx="9686">
                  <c:v>-0.19964665218777966</c:v>
                </c:pt>
                <c:pt idx="9687">
                  <c:v>-0.17558155906432879</c:v>
                </c:pt>
                <c:pt idx="9688">
                  <c:v>-0.12931995647860464</c:v>
                </c:pt>
                <c:pt idx="9689">
                  <c:v>-9.6799535282138888E-2</c:v>
                </c:pt>
                <c:pt idx="9690">
                  <c:v>-4.4719562614046172E-2</c:v>
                </c:pt>
                <c:pt idx="9691">
                  <c:v>-3.4575430489789086E-3</c:v>
                </c:pt>
                <c:pt idx="9692">
                  <c:v>4.5162533610861769E-2</c:v>
                </c:pt>
                <c:pt idx="9693">
                  <c:v>8.985207233996545E-2</c:v>
                </c:pt>
                <c:pt idx="9694">
                  <c:v>0.13100554935187139</c:v>
                </c:pt>
                <c:pt idx="9695">
                  <c:v>0.17891721467573077</c:v>
                </c:pt>
                <c:pt idx="9696">
                  <c:v>0.21777706881911787</c:v>
                </c:pt>
                <c:pt idx="9697">
                  <c:v>0.25901960579879962</c:v>
                </c:pt>
                <c:pt idx="9698">
                  <c:v>0.27784623112715717</c:v>
                </c:pt>
                <c:pt idx="9699">
                  <c:v>0.30841765661688014</c:v>
                </c:pt>
                <c:pt idx="9700">
                  <c:v>0.31749173067914171</c:v>
                </c:pt>
                <c:pt idx="9701">
                  <c:v>0.33985921596647317</c:v>
                </c:pt>
                <c:pt idx="9702">
                  <c:v>0.33601880767811676</c:v>
                </c:pt>
                <c:pt idx="9703">
                  <c:v>0.33056540704735798</c:v>
                </c:pt>
                <c:pt idx="9704">
                  <c:v>0.31749173068133874</c:v>
                </c:pt>
                <c:pt idx="9705">
                  <c:v>0.29763976546139853</c:v>
                </c:pt>
                <c:pt idx="9706">
                  <c:v>0.27645771014625964</c:v>
                </c:pt>
                <c:pt idx="9707">
                  <c:v>0.24119527143493705</c:v>
                </c:pt>
                <c:pt idx="9708">
                  <c:v>0.20992066441533311</c:v>
                </c:pt>
                <c:pt idx="9709">
                  <c:v>0.16176739375696808</c:v>
                </c:pt>
                <c:pt idx="9710">
                  <c:v>0.12521034363436814</c:v>
                </c:pt>
                <c:pt idx="9711">
                  <c:v>7.6452724501379923E-2</c:v>
                </c:pt>
                <c:pt idx="9712">
                  <c:v>3.0219318039279183E-2</c:v>
                </c:pt>
                <c:pt idx="9713">
                  <c:v>-2.4378141734518043E-2</c:v>
                </c:pt>
                <c:pt idx="9714">
                  <c:v>-6.1848079170682212E-2</c:v>
                </c:pt>
                <c:pt idx="9715">
                  <c:v>-0.10605066129046779</c:v>
                </c:pt>
                <c:pt idx="9716">
                  <c:v>-0.14525242759435406</c:v>
                </c:pt>
                <c:pt idx="9717">
                  <c:v>-0.17706589694631636</c:v>
                </c:pt>
                <c:pt idx="9718">
                  <c:v>-0.212189559779835</c:v>
                </c:pt>
                <c:pt idx="9719">
                  <c:v>-0.23448560704627677</c:v>
                </c:pt>
                <c:pt idx="9720">
                  <c:v>-0.25264182431740112</c:v>
                </c:pt>
                <c:pt idx="9721">
                  <c:v>-0.25944786635680411</c:v>
                </c:pt>
                <c:pt idx="9722">
                  <c:v>-0.26544669182273684</c:v>
                </c:pt>
                <c:pt idx="9723">
                  <c:v>-0.26126781363627344</c:v>
                </c:pt>
                <c:pt idx="9724">
                  <c:v>-0.2440601272062054</c:v>
                </c:pt>
                <c:pt idx="9725">
                  <c:v>-0.23369148793200639</c:v>
                </c:pt>
                <c:pt idx="9726">
                  <c:v>-0.20247789265881708</c:v>
                </c:pt>
                <c:pt idx="9727">
                  <c:v>-0.17341618487991892</c:v>
                </c:pt>
                <c:pt idx="9728">
                  <c:v>-0.13561003940879288</c:v>
                </c:pt>
                <c:pt idx="9729">
                  <c:v>-9.6486846567750376E-2</c:v>
                </c:pt>
                <c:pt idx="9730">
                  <c:v>-4.6037672195053295E-2</c:v>
                </c:pt>
                <c:pt idx="9731">
                  <c:v>-5.0283250780867655E-3</c:v>
                </c:pt>
                <c:pt idx="9732">
                  <c:v>4.5162533608566854E-2</c:v>
                </c:pt>
                <c:pt idx="9733">
                  <c:v>8.9852072338630157E-2</c:v>
                </c:pt>
                <c:pt idx="9734">
                  <c:v>0.13461751146748616</c:v>
                </c:pt>
                <c:pt idx="9735">
                  <c:v>0.17941173610673899</c:v>
                </c:pt>
                <c:pt idx="9736">
                  <c:v>0.21937119623010526</c:v>
                </c:pt>
                <c:pt idx="9737">
                  <c:v>0.25768423306853405</c:v>
                </c:pt>
                <c:pt idx="9738">
                  <c:v>0.27784623112844509</c:v>
                </c:pt>
                <c:pt idx="9739">
                  <c:v>0.30841765661560477</c:v>
                </c:pt>
                <c:pt idx="9740">
                  <c:v>0.32100481997877706</c:v>
                </c:pt>
                <c:pt idx="9741">
                  <c:v>0.33985921596521224</c:v>
                </c:pt>
                <c:pt idx="9742">
                  <c:v>0.33151742676939344</c:v>
                </c:pt>
                <c:pt idx="9743">
                  <c:v>0.3325808389761738</c:v>
                </c:pt>
                <c:pt idx="9744">
                  <c:v>0.31909995999653362</c:v>
                </c:pt>
                <c:pt idx="9745">
                  <c:v>0.29907904739901298</c:v>
                </c:pt>
                <c:pt idx="9746">
                  <c:v>0.2778462311259069</c:v>
                </c:pt>
                <c:pt idx="9747">
                  <c:v>0.23960955236434908</c:v>
                </c:pt>
                <c:pt idx="9748">
                  <c:v>0.21489390496441899</c:v>
                </c:pt>
                <c:pt idx="9749">
                  <c:v>0.16232540646897856</c:v>
                </c:pt>
                <c:pt idx="9750">
                  <c:v>0.12521034363569833</c:v>
                </c:pt>
                <c:pt idx="9751">
                  <c:v>7.5262359119102076E-2</c:v>
                </c:pt>
                <c:pt idx="9752">
                  <c:v>3.0219318040619291E-2</c:v>
                </c:pt>
                <c:pt idx="9753">
                  <c:v>-2.2933413642879839E-2</c:v>
                </c:pt>
                <c:pt idx="9754">
                  <c:v>-6.1848079172975072E-2</c:v>
                </c:pt>
                <c:pt idx="9755">
                  <c:v>-0.10804972645282941</c:v>
                </c:pt>
                <c:pt idx="9756">
                  <c:v>-0.14276535154703282</c:v>
                </c:pt>
                <c:pt idx="9757">
                  <c:v>-0.17997155584812044</c:v>
                </c:pt>
                <c:pt idx="9758">
                  <c:v>-0.2099171485007793</c:v>
                </c:pt>
                <c:pt idx="9759">
                  <c:v>-0.23552383436391014</c:v>
                </c:pt>
                <c:pt idx="9760">
                  <c:v>-0.25057426768697477</c:v>
                </c:pt>
                <c:pt idx="9761">
                  <c:v>-0.25944786635809891</c:v>
                </c:pt>
                <c:pt idx="9762">
                  <c:v>-0.26544669182495167</c:v>
                </c:pt>
                <c:pt idx="9763">
                  <c:v>-0.26266247822740713</c:v>
                </c:pt>
                <c:pt idx="9764">
                  <c:v>-0.24655751940485321</c:v>
                </c:pt>
                <c:pt idx="9765">
                  <c:v>-0.2314915767651983</c:v>
                </c:pt>
                <c:pt idx="9766">
                  <c:v>-0.19964665218871694</c:v>
                </c:pt>
                <c:pt idx="9767">
                  <c:v>-0.17558155906338713</c:v>
                </c:pt>
                <c:pt idx="9768">
                  <c:v>-0.13224768803579109</c:v>
                </c:pt>
                <c:pt idx="9769">
                  <c:v>-9.6799535281186844E-2</c:v>
                </c:pt>
                <c:pt idx="9770">
                  <c:v>-4.7481223971130374E-2</c:v>
                </c:pt>
                <c:pt idx="9771">
                  <c:v>-5.0283250757895371E-3</c:v>
                </c:pt>
                <c:pt idx="9772">
                  <c:v>4.5664669824835198E-2</c:v>
                </c:pt>
                <c:pt idx="9773">
                  <c:v>8.9852072340918118E-2</c:v>
                </c:pt>
                <c:pt idx="9774">
                  <c:v>0.13461751146881468</c:v>
                </c:pt>
                <c:pt idx="9775">
                  <c:v>0.18095682283330761</c:v>
                </c:pt>
                <c:pt idx="9776">
                  <c:v>0.21618236021448506</c:v>
                </c:pt>
                <c:pt idx="9777">
                  <c:v>0.25768423306723859</c:v>
                </c:pt>
                <c:pt idx="9778">
                  <c:v>0.2778462311262383</c:v>
                </c:pt>
                <c:pt idx="9779">
                  <c:v>0.30961279010244286</c:v>
                </c:pt>
                <c:pt idx="9780">
                  <c:v>0.32100481998004682</c:v>
                </c:pt>
                <c:pt idx="9781">
                  <c:v>0.33985921596737279</c:v>
                </c:pt>
                <c:pt idx="9782">
                  <c:v>0.33601880767721581</c:v>
                </c:pt>
                <c:pt idx="9783">
                  <c:v>0.33056540704482729</c:v>
                </c:pt>
                <c:pt idx="9784">
                  <c:v>0.31909995999780427</c:v>
                </c:pt>
                <c:pt idx="9785">
                  <c:v>0.29907904739773367</c:v>
                </c:pt>
                <c:pt idx="9786">
                  <c:v>0.27645771014534037</c:v>
                </c:pt>
                <c:pt idx="9787">
                  <c:v>0.23960955236304743</c:v>
                </c:pt>
                <c:pt idx="9788">
                  <c:v>0.21035066711924905</c:v>
                </c:pt>
                <c:pt idx="9789">
                  <c:v>0.15972090593830479</c:v>
                </c:pt>
                <c:pt idx="9790">
                  <c:v>0.12732952723355234</c:v>
                </c:pt>
                <c:pt idx="9791">
                  <c:v>7.8144108522456637E-2</c:v>
                </c:pt>
                <c:pt idx="9792">
                  <c:v>3.02193180419594E-2</c:v>
                </c:pt>
                <c:pt idx="9793">
                  <c:v>-2.167708930902134E-2</c:v>
                </c:pt>
                <c:pt idx="9794">
                  <c:v>-6.184807917163692E-2</c:v>
                </c:pt>
                <c:pt idx="9795">
                  <c:v>-0.10448859292014231</c:v>
                </c:pt>
                <c:pt idx="9796">
                  <c:v>-0.14413335597309129</c:v>
                </c:pt>
                <c:pt idx="9797">
                  <c:v>-0.18374038603218718</c:v>
                </c:pt>
                <c:pt idx="9798">
                  <c:v>-0.219306385938246</c:v>
                </c:pt>
                <c:pt idx="9799">
                  <c:v>-0.23271389657744068</c:v>
                </c:pt>
                <c:pt idx="9800">
                  <c:v>-0.25057426768567681</c:v>
                </c:pt>
                <c:pt idx="9801">
                  <c:v>-0.2594478663558803</c:v>
                </c:pt>
                <c:pt idx="9802">
                  <c:v>-0.26393192010889771</c:v>
                </c:pt>
                <c:pt idx="9803">
                  <c:v>-0.26514725708983511</c:v>
                </c:pt>
                <c:pt idx="9804">
                  <c:v>-0.24674019137744857</c:v>
                </c:pt>
                <c:pt idx="9805">
                  <c:v>-0.23149157676650259</c:v>
                </c:pt>
                <c:pt idx="9806">
                  <c:v>-0.2008162811191806</c:v>
                </c:pt>
                <c:pt idx="9807">
                  <c:v>-0.17558155906470702</c:v>
                </c:pt>
                <c:pt idx="9808">
                  <c:v>-0.13224768803806819</c:v>
                </c:pt>
                <c:pt idx="9809">
                  <c:v>-9.4235208600932208E-2</c:v>
                </c:pt>
                <c:pt idx="9810">
                  <c:v>-4.6037672196008822E-2</c:v>
                </c:pt>
                <c:pt idx="9811">
                  <c:v>-6.4106031262420446E-3</c:v>
                </c:pt>
                <c:pt idx="9812">
                  <c:v>4.4283767852266988E-2</c:v>
                </c:pt>
                <c:pt idx="9813">
                  <c:v>9.2417457300917369E-2</c:v>
                </c:pt>
                <c:pt idx="9814">
                  <c:v>0.13461751146653833</c:v>
                </c:pt>
                <c:pt idx="9815">
                  <c:v>0.17817534781085906</c:v>
                </c:pt>
                <c:pt idx="9816">
                  <c:v>0.21618236021579409</c:v>
                </c:pt>
                <c:pt idx="9817">
                  <c:v>0.25768423306945826</c:v>
                </c:pt>
                <c:pt idx="9818">
                  <c:v>0.27784623112752621</c:v>
                </c:pt>
                <c:pt idx="9819">
                  <c:v>0.30841765661651466</c:v>
                </c:pt>
                <c:pt idx="9820">
                  <c:v>0.32100481998131658</c:v>
                </c:pt>
                <c:pt idx="9821">
                  <c:v>0.33985921596611185</c:v>
                </c:pt>
                <c:pt idx="9822">
                  <c:v>0.33566371273707124</c:v>
                </c:pt>
                <c:pt idx="9823">
                  <c:v>0.33258083897707591</c:v>
                </c:pt>
                <c:pt idx="9824">
                  <c:v>0.317491730681703</c:v>
                </c:pt>
                <c:pt idx="9825">
                  <c:v>0.2990790473964543</c:v>
                </c:pt>
                <c:pt idx="9826">
                  <c:v>0.27784623112848278</c:v>
                </c:pt>
                <c:pt idx="9827">
                  <c:v>0.24314604158266703</c:v>
                </c:pt>
                <c:pt idx="9828">
                  <c:v>0.20992066441570875</c:v>
                </c:pt>
                <c:pt idx="9829">
                  <c:v>0.15972090593698129</c:v>
                </c:pt>
                <c:pt idx="9830">
                  <c:v>0.12932352232115532</c:v>
                </c:pt>
                <c:pt idx="9831">
                  <c:v>7.3257291628693488E-2</c:v>
                </c:pt>
                <c:pt idx="9832">
                  <c:v>2.8774814370190763E-2</c:v>
                </c:pt>
                <c:pt idx="9833">
                  <c:v>-2.1677089306724621E-2</c:v>
                </c:pt>
                <c:pt idx="9834">
                  <c:v>-6.1848079170298761E-2</c:v>
                </c:pt>
                <c:pt idx="9835">
                  <c:v>-0.10605066129084982</c:v>
                </c:pt>
                <c:pt idx="9836">
                  <c:v>-0.14848425245342994</c:v>
                </c:pt>
                <c:pt idx="9837">
                  <c:v>-0.1799715558471795</c:v>
                </c:pt>
                <c:pt idx="9838">
                  <c:v>-0.20991714849815762</c:v>
                </c:pt>
                <c:pt idx="9839">
                  <c:v>-0.23643969417481003</c:v>
                </c:pt>
                <c:pt idx="9840">
                  <c:v>-0.25410058243009748</c:v>
                </c:pt>
                <c:pt idx="9841">
                  <c:v>-0.25944786635717509</c:v>
                </c:pt>
                <c:pt idx="9842">
                  <c:v>-0.26114304137179256</c:v>
                </c:pt>
                <c:pt idx="9843">
                  <c:v>-0.26423839490026013</c:v>
                </c:pt>
                <c:pt idx="9844">
                  <c:v>-0.24655751940578022</c:v>
                </c:pt>
                <c:pt idx="9845">
                  <c:v>-0.23149157676426774</c:v>
                </c:pt>
                <c:pt idx="9846">
                  <c:v>-0.19964665218965422</c:v>
                </c:pt>
                <c:pt idx="9847">
                  <c:v>-0.17483924018664815</c:v>
                </c:pt>
                <c:pt idx="9848">
                  <c:v>-0.13224768803673925</c:v>
                </c:pt>
                <c:pt idx="9849">
                  <c:v>-9.5486178844913103E-2</c:v>
                </c:pt>
                <c:pt idx="9850">
                  <c:v>-4.3966322035003509E-2</c:v>
                </c:pt>
                <c:pt idx="9851">
                  <c:v>-8.4839964051966667E-3</c:v>
                </c:pt>
                <c:pt idx="9852">
                  <c:v>4.1333378959912848E-2</c:v>
                </c:pt>
                <c:pt idx="9853">
                  <c:v>9.0790697881755117E-2</c:v>
                </c:pt>
                <c:pt idx="9854">
                  <c:v>0.13299857425557113</c:v>
                </c:pt>
                <c:pt idx="9855">
                  <c:v>0.17941173610636102</c:v>
                </c:pt>
                <c:pt idx="9856">
                  <c:v>0.22004545875816731</c:v>
                </c:pt>
                <c:pt idx="9857">
                  <c:v>0.25901960580064742</c:v>
                </c:pt>
                <c:pt idx="9858">
                  <c:v>0.27784623112881418</c:v>
                </c:pt>
                <c:pt idx="9859">
                  <c:v>0.30841765661523929</c:v>
                </c:pt>
                <c:pt idx="9860">
                  <c:v>0.31909995999814977</c:v>
                </c:pt>
                <c:pt idx="9861">
                  <c:v>0.33985921596485097</c:v>
                </c:pt>
                <c:pt idx="9862">
                  <c:v>0.33601880767974135</c:v>
                </c:pt>
                <c:pt idx="9863">
                  <c:v>0.33258083897581153</c:v>
                </c:pt>
                <c:pt idx="9864">
                  <c:v>0.31909995999689772</c:v>
                </c:pt>
                <c:pt idx="9865">
                  <c:v>0.29907904739864638</c:v>
                </c:pt>
                <c:pt idx="9866">
                  <c:v>0.27784623112627599</c:v>
                </c:pt>
                <c:pt idx="9867">
                  <c:v>0.24119527143326305</c:v>
                </c:pt>
                <c:pt idx="9868">
                  <c:v>0.2103506671218705</c:v>
                </c:pt>
                <c:pt idx="9869">
                  <c:v>0.16430903004693848</c:v>
                </c:pt>
                <c:pt idx="9870">
                  <c:v>0.12969733844343337</c:v>
                </c:pt>
                <c:pt idx="9871">
                  <c:v>7.3758586579915617E-2</c:v>
                </c:pt>
                <c:pt idx="9872">
                  <c:v>3.0219318041003296E-2</c:v>
                </c:pt>
                <c:pt idx="9873">
                  <c:v>-2.2933413643263921E-2</c:v>
                </c:pt>
                <c:pt idx="9874">
                  <c:v>-6.1848079172591622E-2</c:v>
                </c:pt>
                <c:pt idx="9875">
                  <c:v>-0.10605066128856551</c:v>
                </c:pt>
                <c:pt idx="9876">
                  <c:v>-0.14848425245570174</c:v>
                </c:pt>
                <c:pt idx="9877">
                  <c:v>-0.17997155584849833</c:v>
                </c:pt>
                <c:pt idx="9878">
                  <c:v>-0.21218955977814938</c:v>
                </c:pt>
                <c:pt idx="9879">
                  <c:v>-0.23643969417611274</c:v>
                </c:pt>
                <c:pt idx="9880">
                  <c:v>-0.25410058243231931</c:v>
                </c:pt>
                <c:pt idx="9881">
                  <c:v>-0.25944786635846995</c:v>
                </c:pt>
                <c:pt idx="9882">
                  <c:v>-0.26205269917894553</c:v>
                </c:pt>
                <c:pt idx="9883">
                  <c:v>-0.26266247822777783</c:v>
                </c:pt>
                <c:pt idx="9884">
                  <c:v>-0.2465575194044809</c:v>
                </c:pt>
                <c:pt idx="9885">
                  <c:v>-0.2336914879301463</c:v>
                </c:pt>
                <c:pt idx="9886">
                  <c:v>-0.19767610854718654</c:v>
                </c:pt>
                <c:pt idx="9887">
                  <c:v>-0.17483924018796823</c:v>
                </c:pt>
                <c:pt idx="9888">
                  <c:v>-0.13224768803541029</c:v>
                </c:pt>
                <c:pt idx="9889">
                  <c:v>-9.5486178842626335E-2</c:v>
                </c:pt>
                <c:pt idx="9890">
                  <c:v>-4.3464147740219797E-2</c:v>
                </c:pt>
                <c:pt idx="9891">
                  <c:v>-2.0752476829880482E-3</c:v>
                </c:pt>
                <c:pt idx="9892">
                  <c:v>4.2588909147308375E-2</c:v>
                </c:pt>
                <c:pt idx="9893">
                  <c:v>8.8600447604949839E-2</c:v>
                </c:pt>
                <c:pt idx="9894">
                  <c:v>0.13299857425689993</c:v>
                </c:pt>
                <c:pt idx="9895">
                  <c:v>0.18095682283292977</c:v>
                </c:pt>
                <c:pt idx="9896">
                  <c:v>0.21777706881855927</c:v>
                </c:pt>
                <c:pt idx="9897">
                  <c:v>0.25768423306686739</c:v>
                </c:pt>
                <c:pt idx="9898">
                  <c:v>0.27784623112660739</c:v>
                </c:pt>
                <c:pt idx="9899">
                  <c:v>0.30841765661396392</c:v>
                </c:pt>
                <c:pt idx="9900">
                  <c:v>0.31749173068204872</c:v>
                </c:pt>
                <c:pt idx="9901">
                  <c:v>0.33985921596701146</c:v>
                </c:pt>
                <c:pt idx="9902">
                  <c:v>0.3345981418751991</c:v>
                </c:pt>
                <c:pt idx="9903">
                  <c:v>0.33056540704789816</c:v>
                </c:pt>
                <c:pt idx="9904">
                  <c:v>0.320171602962046</c:v>
                </c:pt>
                <c:pt idx="9905">
                  <c:v>0.29907904739736707</c:v>
                </c:pt>
                <c:pt idx="9906">
                  <c:v>0.2778462311275639</c:v>
                </c:pt>
                <c:pt idx="9907">
                  <c:v>0.23960955236620643</c:v>
                </c:pt>
                <c:pt idx="9908">
                  <c:v>0.21035066711962463</c:v>
                </c:pt>
                <c:pt idx="9909">
                  <c:v>0.16176739375753291</c:v>
                </c:pt>
                <c:pt idx="9910">
                  <c:v>0.1273295272339334</c:v>
                </c:pt>
                <c:pt idx="9911">
                  <c:v>7.6452724501950592E-2</c:v>
                </c:pt>
                <c:pt idx="9912">
                  <c:v>3.0219318038707088E-2</c:v>
                </c:pt>
                <c:pt idx="9913">
                  <c:v>-2.293341364460429E-2</c:v>
                </c:pt>
                <c:pt idx="9914">
                  <c:v>-6.184807917125347E-2</c:v>
                </c:pt>
                <c:pt idx="9915">
                  <c:v>-0.10605066128989868</c:v>
                </c:pt>
                <c:pt idx="9916">
                  <c:v>-0.14848425245437588</c:v>
                </c:pt>
                <c:pt idx="9917">
                  <c:v>-0.17997155584623858</c:v>
                </c:pt>
                <c:pt idx="9918">
                  <c:v>-0.21065427165367798</c:v>
                </c:pt>
                <c:pt idx="9919">
                  <c:v>-0.23552383436205088</c:v>
                </c:pt>
                <c:pt idx="9920">
                  <c:v>-0.25410058243102263</c:v>
                </c:pt>
                <c:pt idx="9921">
                  <c:v>-0.25944786635625133</c:v>
                </c:pt>
                <c:pt idx="9922">
                  <c:v>-0.26205269917765167</c:v>
                </c:pt>
                <c:pt idx="9923">
                  <c:v>-0.26248059650198291</c:v>
                </c:pt>
                <c:pt idx="9924">
                  <c:v>-0.24655751940318157</c:v>
                </c:pt>
                <c:pt idx="9925">
                  <c:v>-0.23039117632772801</c:v>
                </c:pt>
                <c:pt idx="9926">
                  <c:v>-0.20081628111880423</c:v>
                </c:pt>
                <c:pt idx="9927">
                  <c:v>-0.17558155906508524</c:v>
                </c:pt>
                <c:pt idx="9928">
                  <c:v>-0.13424037881054557</c:v>
                </c:pt>
                <c:pt idx="9929">
                  <c:v>-9.4235208601314693E-2</c:v>
                </c:pt>
                <c:pt idx="9930">
                  <c:v>-4.4719562613278571E-2</c:v>
                </c:pt>
                <c:pt idx="9931">
                  <c:v>-3.4575430497472718E-3</c:v>
                </c:pt>
                <c:pt idx="9932">
                  <c:v>4.4283767852650792E-2</c:v>
                </c:pt>
                <c:pt idx="9933">
                  <c:v>8.7599046990005411E-2</c:v>
                </c:pt>
                <c:pt idx="9934">
                  <c:v>0.13299857425462308</c:v>
                </c:pt>
                <c:pt idx="9935">
                  <c:v>0.18095682283161119</c:v>
                </c:pt>
                <c:pt idx="9936">
                  <c:v>0.21618236021616918</c:v>
                </c:pt>
                <c:pt idx="9937">
                  <c:v>0.2560446938577351</c:v>
                </c:pt>
                <c:pt idx="9938">
                  <c:v>0.2778462311278953</c:v>
                </c:pt>
                <c:pt idx="9939">
                  <c:v>0.30961279010080273</c:v>
                </c:pt>
                <c:pt idx="9940">
                  <c:v>0.32100481998168046</c:v>
                </c:pt>
                <c:pt idx="9941">
                  <c:v>0.33985921596575053</c:v>
                </c:pt>
                <c:pt idx="9942">
                  <c:v>0.33151742676885343</c:v>
                </c:pt>
                <c:pt idx="9943">
                  <c:v>0.33056540704663284</c:v>
                </c:pt>
                <c:pt idx="9944">
                  <c:v>0.31909995999943902</c:v>
                </c:pt>
                <c:pt idx="9945">
                  <c:v>0.2990790473960877</c:v>
                </c:pt>
                <c:pt idx="9946">
                  <c:v>0.27784623112885182</c:v>
                </c:pt>
                <c:pt idx="9947">
                  <c:v>0.23960955236490478</c:v>
                </c:pt>
                <c:pt idx="9948">
                  <c:v>0.21409610217851865</c:v>
                </c:pt>
                <c:pt idx="9949">
                  <c:v>0.16232540646954333</c:v>
                </c:pt>
                <c:pt idx="9950">
                  <c:v>0.12521034363513048</c:v>
                </c:pt>
                <c:pt idx="9951">
                  <c:v>7.4071886469766979E-2</c:v>
                </c:pt>
                <c:pt idx="9952">
                  <c:v>3.0219318040047197E-2</c:v>
                </c:pt>
                <c:pt idx="9953">
                  <c:v>-2.1677089307108714E-2</c:v>
                </c:pt>
                <c:pt idx="9954">
                  <c:v>-6.3603906407048133E-2</c:v>
                </c:pt>
                <c:pt idx="9955">
                  <c:v>-0.10804972645226041</c:v>
                </c:pt>
                <c:pt idx="9956">
                  <c:v>-0.14680638520384609</c:v>
                </c:pt>
                <c:pt idx="9957">
                  <c:v>-0.18126932318929292</c:v>
                </c:pt>
                <c:pt idx="9958">
                  <c:v>-0.21218955977908413</c:v>
                </c:pt>
                <c:pt idx="9959">
                  <c:v>-0.23448560704348717</c:v>
                </c:pt>
                <c:pt idx="9960">
                  <c:v>-0.25264182431665771</c:v>
                </c:pt>
                <c:pt idx="9961">
                  <c:v>-0.25944786635754613</c:v>
                </c:pt>
                <c:pt idx="9962">
                  <c:v>-0.26393192011074296</c:v>
                </c:pt>
                <c:pt idx="9963">
                  <c:v>-0.2626624782268549</c:v>
                </c:pt>
                <c:pt idx="9964">
                  <c:v>-0.2465575194054079</c:v>
                </c:pt>
                <c:pt idx="9965">
                  <c:v>-0.23039117632549255</c:v>
                </c:pt>
                <c:pt idx="9966">
                  <c:v>-0.19964665218927777</c:v>
                </c:pt>
                <c:pt idx="9967">
                  <c:v>-0.17786974539775297</c:v>
                </c:pt>
                <c:pt idx="9968">
                  <c:v>-0.13224768803635845</c:v>
                </c:pt>
                <c:pt idx="9969">
                  <c:v>-9.4235208599027648E-2</c:v>
                </c:pt>
                <c:pt idx="9970">
                  <c:v>-4.6037672194285742E-2</c:v>
                </c:pt>
                <c:pt idx="9971">
                  <c:v>-2.0752476820315134E-3</c:v>
                </c:pt>
                <c:pt idx="9972">
                  <c:v>4.42837678539902E-2</c:v>
                </c:pt>
                <c:pt idx="9973">
                  <c:v>8.9852072337864894E-2</c:v>
                </c:pt>
                <c:pt idx="9974">
                  <c:v>0.13461751146824755</c:v>
                </c:pt>
                <c:pt idx="9975">
                  <c:v>0.17941173610598307</c:v>
                </c:pt>
                <c:pt idx="9976">
                  <c:v>0.21618236021392626</c:v>
                </c:pt>
                <c:pt idx="9977">
                  <c:v>0.25768423306779165</c:v>
                </c:pt>
                <c:pt idx="9978">
                  <c:v>0.27784623112918322</c:v>
                </c:pt>
                <c:pt idx="9979">
                  <c:v>0.30841765661487386</c:v>
                </c:pt>
                <c:pt idx="9980">
                  <c:v>0.32100481997950475</c:v>
                </c:pt>
                <c:pt idx="9981">
                  <c:v>0.33985921596791108</c:v>
                </c:pt>
                <c:pt idx="9982">
                  <c:v>0.33151742677011836</c:v>
                </c:pt>
                <c:pt idx="9983">
                  <c:v>0.3289045064116215</c:v>
                </c:pt>
                <c:pt idx="9984">
                  <c:v>0.31749173067988895</c:v>
                </c:pt>
                <c:pt idx="9985">
                  <c:v>0.30015806271966045</c:v>
                </c:pt>
                <c:pt idx="9986">
                  <c:v>0.27784623112664503</c:v>
                </c:pt>
                <c:pt idx="9987">
                  <c:v>0.24119527143289021</c:v>
                </c:pt>
                <c:pt idx="9988">
                  <c:v>0.21035066711868949</c:v>
                </c:pt>
                <c:pt idx="9989">
                  <c:v>0.15972090593527855</c:v>
                </c:pt>
                <c:pt idx="9990">
                  <c:v>0.12969733844381429</c:v>
                </c:pt>
                <c:pt idx="9991">
                  <c:v>7.5262359118335898E-2</c:v>
                </c:pt>
                <c:pt idx="9992">
                  <c:v>3.0219318041387305E-2</c:v>
                </c:pt>
                <c:pt idx="9993">
                  <c:v>-2.1551454957666156E-2</c:v>
                </c:pt>
                <c:pt idx="9994">
                  <c:v>-6.3603906405710134E-2</c:v>
                </c:pt>
                <c:pt idx="9995">
                  <c:v>-0.10448859291957309</c:v>
                </c:pt>
                <c:pt idx="9996">
                  <c:v>-0.14680638520611844</c:v>
                </c:pt>
                <c:pt idx="9997">
                  <c:v>-0.18262855044469001</c:v>
                </c:pt>
                <c:pt idx="9998">
                  <c:v>-0.21218955978132908</c:v>
                </c:pt>
                <c:pt idx="9999">
                  <c:v>-0.23643969417295119</c:v>
                </c:pt>
                <c:pt idx="10000">
                  <c:v>-0.25513352002557471</c:v>
                </c:pt>
                <c:pt idx="10001">
                  <c:v>-0.25944786635884093</c:v>
                </c:pt>
                <c:pt idx="10002">
                  <c:v>-0.2611430413701275</c:v>
                </c:pt>
                <c:pt idx="10003">
                  <c:v>-0.26514725708928327</c:v>
                </c:pt>
                <c:pt idx="10004">
                  <c:v>-0.24795778017717113</c:v>
                </c:pt>
                <c:pt idx="10005">
                  <c:v>-0.23149157676594578</c:v>
                </c:pt>
                <c:pt idx="10006">
                  <c:v>-0.19964665218796404</c:v>
                </c:pt>
                <c:pt idx="10007">
                  <c:v>-0.17558155906414355</c:v>
                </c:pt>
                <c:pt idx="10008">
                  <c:v>-0.13224768803502948</c:v>
                </c:pt>
                <c:pt idx="10009">
                  <c:v>-9.2733848053504042E-2</c:v>
                </c:pt>
                <c:pt idx="10010">
                  <c:v>-4.7481223970362876E-2</c:v>
                </c:pt>
                <c:pt idx="10011">
                  <c:v>-3.457543048790741E-3</c:v>
                </c:pt>
                <c:pt idx="10012">
                  <c:v>4.5664669825602765E-2</c:v>
                </c:pt>
                <c:pt idx="10013">
                  <c:v>9.0790697883660287E-2</c:v>
                </c:pt>
                <c:pt idx="10014">
                  <c:v>0.13660955593441679</c:v>
                </c:pt>
                <c:pt idx="10015">
                  <c:v>0.18163651976896994</c:v>
                </c:pt>
                <c:pt idx="10016">
                  <c:v>0.21618236021523526</c:v>
                </c:pt>
                <c:pt idx="10017">
                  <c:v>0.25768423306649618</c:v>
                </c:pt>
                <c:pt idx="10018">
                  <c:v>0.27784623112697643</c:v>
                </c:pt>
                <c:pt idx="10019">
                  <c:v>0.30841765661705911</c:v>
                </c:pt>
                <c:pt idx="10020">
                  <c:v>0.32100481998077457</c:v>
                </c:pt>
                <c:pt idx="10021">
                  <c:v>0.33985921596665014</c:v>
                </c:pt>
                <c:pt idx="10022">
                  <c:v>0.33601880767793951</c:v>
                </c:pt>
                <c:pt idx="10023">
                  <c:v>0.33056540704753556</c:v>
                </c:pt>
                <c:pt idx="10024">
                  <c:v>0.31749173068116027</c:v>
                </c:pt>
                <c:pt idx="10025">
                  <c:v>0.29763976546157817</c:v>
                </c:pt>
                <c:pt idx="10026">
                  <c:v>0.27784623112793294</c:v>
                </c:pt>
                <c:pt idx="10027">
                  <c:v>0.2431460415832222</c:v>
                </c:pt>
                <c:pt idx="10028">
                  <c:v>0.21035066712000022</c:v>
                </c:pt>
                <c:pt idx="10029">
                  <c:v>0.16052718056828824</c:v>
                </c:pt>
                <c:pt idx="10030">
                  <c:v>0.12932352232419519</c:v>
                </c:pt>
                <c:pt idx="10031">
                  <c:v>7.3257291629264296E-2</c:v>
                </c:pt>
                <c:pt idx="10032">
                  <c:v>3.0219318039091097E-2</c:v>
                </c:pt>
                <c:pt idx="10033">
                  <c:v>-2.00438167933445E-2</c:v>
                </c:pt>
                <c:pt idx="10034">
                  <c:v>-6.184807917087002E-2</c:v>
                </c:pt>
                <c:pt idx="10035">
                  <c:v>-0.10605066129028069</c:v>
                </c:pt>
                <c:pt idx="10036">
                  <c:v>-0.14680638520479225</c:v>
                </c:pt>
                <c:pt idx="10037">
                  <c:v>-0.1799715558466165</c:v>
                </c:pt>
                <c:pt idx="10038">
                  <c:v>-0.21065427165330242</c:v>
                </c:pt>
                <c:pt idx="10039">
                  <c:v>-0.23643969417425389</c:v>
                </c:pt>
                <c:pt idx="10040">
                  <c:v>-0.25410058243065103</c:v>
                </c:pt>
                <c:pt idx="10041">
                  <c:v>-0.25944786635662237</c:v>
                </c:pt>
                <c:pt idx="10042">
                  <c:v>-0.25986913092054725</c:v>
                </c:pt>
                <c:pt idx="10043">
                  <c:v>-0.26266247822593192</c:v>
                </c:pt>
                <c:pt idx="10044">
                  <c:v>-0.24655751940280923</c:v>
                </c:pt>
                <c:pt idx="10045">
                  <c:v>-0.23369148793182343</c:v>
                </c:pt>
                <c:pt idx="10046">
                  <c:v>-0.19964665219021505</c:v>
                </c:pt>
                <c:pt idx="10047">
                  <c:v>-0.17341618487973362</c:v>
                </c:pt>
                <c:pt idx="10048">
                  <c:v>-0.13224768803730658</c:v>
                </c:pt>
                <c:pt idx="10049">
                  <c:v>-9.679953527966513E-2</c:v>
                </c:pt>
                <c:pt idx="10050">
                  <c:v>-4.6037672195241262E-2</c:v>
                </c:pt>
                <c:pt idx="10051">
                  <c:v>-5.0283250778985992E-3</c:v>
                </c:pt>
                <c:pt idx="10052">
                  <c:v>4.4283767853034603E-2</c:v>
                </c:pt>
                <c:pt idx="10053">
                  <c:v>9.0790697882325105E-2</c:v>
                </c:pt>
                <c:pt idx="10054">
                  <c:v>0.13299857425500386</c:v>
                </c:pt>
                <c:pt idx="10055">
                  <c:v>0.1794117361069241</c:v>
                </c:pt>
                <c:pt idx="10056">
                  <c:v>0.21618236021299234</c:v>
                </c:pt>
                <c:pt idx="10057">
                  <c:v>0.25768423306871585</c:v>
                </c:pt>
                <c:pt idx="10058">
                  <c:v>0.27784623112826434</c:v>
                </c:pt>
                <c:pt idx="10059">
                  <c:v>0.30614556277616134</c:v>
                </c:pt>
                <c:pt idx="10060">
                  <c:v>0.31909995999760737</c:v>
                </c:pt>
                <c:pt idx="10061">
                  <c:v>0.33985921596538921</c:v>
                </c:pt>
                <c:pt idx="10062">
                  <c:v>0.33601880767920228</c:v>
                </c:pt>
                <c:pt idx="10063">
                  <c:v>0.32890450641252483</c:v>
                </c:pt>
                <c:pt idx="10064">
                  <c:v>0.3174917306789819</c:v>
                </c:pt>
                <c:pt idx="10065">
                  <c:v>0.29763976546029824</c:v>
                </c:pt>
                <c:pt idx="10066">
                  <c:v>0.27784623112922091</c:v>
                </c:pt>
                <c:pt idx="10067">
                  <c:v>0.24119527143381853</c:v>
                </c:pt>
                <c:pt idx="10068">
                  <c:v>0.21035066712131095</c:v>
                </c:pt>
                <c:pt idx="10069">
                  <c:v>0.16232540646916424</c:v>
                </c:pt>
                <c:pt idx="10070">
                  <c:v>0.12676862302306333</c:v>
                </c:pt>
                <c:pt idx="10071">
                  <c:v>7.526235911566205E-2</c:v>
                </c:pt>
                <c:pt idx="10072">
                  <c:v>3.0219318040431205E-2</c:v>
                </c:pt>
                <c:pt idx="10073">
                  <c:v>-2.5822818917144323E-2</c:v>
                </c:pt>
                <c:pt idx="10074">
                  <c:v>-6.184807917316288E-2</c:v>
                </c:pt>
                <c:pt idx="10075">
                  <c:v>-0.10723765845196907</c:v>
                </c:pt>
                <c:pt idx="10076">
                  <c:v>-0.14680638520346606</c:v>
                </c:pt>
                <c:pt idx="10077">
                  <c:v>-0.17997155584793534</c:v>
                </c:pt>
                <c:pt idx="10078">
                  <c:v>-0.2099171485009633</c:v>
                </c:pt>
                <c:pt idx="10079">
                  <c:v>-0.23778257509642028</c:v>
                </c:pt>
                <c:pt idx="10080">
                  <c:v>-0.2568341938989171</c:v>
                </c:pt>
                <c:pt idx="10081">
                  <c:v>-0.25944786635791717</c:v>
                </c:pt>
                <c:pt idx="10082">
                  <c:v>-0.26393192011037236</c:v>
                </c:pt>
                <c:pt idx="10083">
                  <c:v>-0.2626624782272256</c:v>
                </c:pt>
                <c:pt idx="10084">
                  <c:v>-0.24655751940503556</c:v>
                </c:pt>
                <c:pt idx="10085">
                  <c:v>-0.23149157676501522</c:v>
                </c:pt>
                <c:pt idx="10086">
                  <c:v>-0.2024778926576884</c:v>
                </c:pt>
                <c:pt idx="10087">
                  <c:v>-0.17558155906320189</c:v>
                </c:pt>
                <c:pt idx="10088">
                  <c:v>-0.13224768803597761</c:v>
                </c:pt>
                <c:pt idx="10089">
                  <c:v>-9.4235208599410134E-2</c:v>
                </c:pt>
                <c:pt idx="10090">
                  <c:v>-4.6037672193901966E-2</c:v>
                </c:pt>
                <c:pt idx="10091">
                  <c:v>-5.0283250756013708E-3</c:v>
                </c:pt>
                <c:pt idx="10092">
                  <c:v>4.5664669824647224E-2</c:v>
                </c:pt>
                <c:pt idx="10093">
                  <c:v>8.9852072337482256E-2</c:v>
                </c:pt>
                <c:pt idx="10094">
                  <c:v>0.13100554935073655</c:v>
                </c:pt>
                <c:pt idx="10095">
                  <c:v>0.18305742351207185</c:v>
                </c:pt>
                <c:pt idx="10096">
                  <c:v>0.21489390496586239</c:v>
                </c:pt>
                <c:pt idx="10097">
                  <c:v>0.25768423306742044</c:v>
                </c:pt>
                <c:pt idx="10098">
                  <c:v>0.27784623112605755</c:v>
                </c:pt>
                <c:pt idx="10099">
                  <c:v>0.30841765661450837</c:v>
                </c:pt>
                <c:pt idx="10100">
                  <c:v>0.31909995999887802</c:v>
                </c:pt>
                <c:pt idx="10101">
                  <c:v>0.33985921596754975</c:v>
                </c:pt>
                <c:pt idx="10102">
                  <c:v>0.33459814187465975</c:v>
                </c:pt>
                <c:pt idx="10103">
                  <c:v>0.33056540704500487</c:v>
                </c:pt>
                <c:pt idx="10104">
                  <c:v>0.31909995999762597</c:v>
                </c:pt>
                <c:pt idx="10105">
                  <c:v>0.29763976546249138</c:v>
                </c:pt>
                <c:pt idx="10106">
                  <c:v>0.27555184174942887</c:v>
                </c:pt>
                <c:pt idx="10107">
                  <c:v>0.23960955236323012</c:v>
                </c:pt>
                <c:pt idx="10108">
                  <c:v>0.21035066711906508</c:v>
                </c:pt>
                <c:pt idx="10109">
                  <c:v>0.16052718056923237</c:v>
                </c:pt>
                <c:pt idx="10110">
                  <c:v>0.12676862302439323</c:v>
                </c:pt>
                <c:pt idx="10111">
                  <c:v>7.40718864716748E-2</c:v>
                </c:pt>
                <c:pt idx="10112">
                  <c:v>3.0219318041771314E-2</c:v>
                </c:pt>
                <c:pt idx="10113">
                  <c:v>-2.4880644075848505E-2</c:v>
                </c:pt>
                <c:pt idx="10114">
                  <c:v>-6.4983347116096268E-2</c:v>
                </c:pt>
                <c:pt idx="10115">
                  <c:v>-0.10723765845330206</c:v>
                </c:pt>
                <c:pt idx="10116">
                  <c:v>-0.14916770576069968</c:v>
                </c:pt>
                <c:pt idx="10117">
                  <c:v>-0.17997155584925417</c:v>
                </c:pt>
                <c:pt idx="10118">
                  <c:v>-0.21930638593842958</c:v>
                </c:pt>
                <c:pt idx="10119">
                  <c:v>-0.23448560704516397</c:v>
                </c:pt>
                <c:pt idx="10120">
                  <c:v>-0.25410058243157618</c:v>
                </c:pt>
                <c:pt idx="10121">
                  <c:v>-0.26587417730601476</c:v>
                </c:pt>
                <c:pt idx="10122">
                  <c:v>-0.26544669182384051</c:v>
                </c:pt>
                <c:pt idx="10123">
                  <c:v>-0.26266247822851924</c:v>
                </c:pt>
                <c:pt idx="10124">
                  <c:v>-0.24655751940373624</c:v>
                </c:pt>
                <c:pt idx="10125">
                  <c:v>-0.23149157676631954</c:v>
                </c:pt>
                <c:pt idx="10126">
                  <c:v>-0.19964665218758759</c:v>
                </c:pt>
                <c:pt idx="10127">
                  <c:v>-0.17558155906452177</c:v>
                </c:pt>
                <c:pt idx="10128">
                  <c:v>-0.13430264169443967</c:v>
                </c:pt>
                <c:pt idx="10129">
                  <c:v>-9.5486178843391195E-2</c:v>
                </c:pt>
                <c:pt idx="10130">
                  <c:v>-4.603767219619679E-2</c:v>
                </c:pt>
                <c:pt idx="10131">
                  <c:v>-3.4575430491749224E-3</c:v>
                </c:pt>
                <c:pt idx="10132">
                  <c:v>4.4283767852078999E-2</c:v>
                </c:pt>
                <c:pt idx="10133">
                  <c:v>8.9852072339770231E-2</c:v>
                </c:pt>
                <c:pt idx="10134">
                  <c:v>0.13299857425405581</c:v>
                </c:pt>
                <c:pt idx="10135">
                  <c:v>0.1830574235143303</c:v>
                </c:pt>
                <c:pt idx="10136">
                  <c:v>0.21489390496361879</c:v>
                </c:pt>
                <c:pt idx="10137">
                  <c:v>0.25768423306612498</c:v>
                </c:pt>
                <c:pt idx="10138">
                  <c:v>0.27784623112734547</c:v>
                </c:pt>
                <c:pt idx="10139">
                  <c:v>0.30961279010134696</c:v>
                </c:pt>
                <c:pt idx="10140">
                  <c:v>0.32100481998113839</c:v>
                </c:pt>
                <c:pt idx="10141">
                  <c:v>0.33985921596628882</c:v>
                </c:pt>
                <c:pt idx="10142">
                  <c:v>0.33601880767830139</c:v>
                </c:pt>
                <c:pt idx="10143">
                  <c:v>0.33056540704717302</c:v>
                </c:pt>
                <c:pt idx="10144">
                  <c:v>0.31909995999889657</c:v>
                </c:pt>
                <c:pt idx="10145">
                  <c:v>0.29931886168744365</c:v>
                </c:pt>
                <c:pt idx="10146">
                  <c:v>0.27784623112830203</c:v>
                </c:pt>
                <c:pt idx="10147">
                  <c:v>0.24119527143474681</c:v>
                </c:pt>
                <c:pt idx="10148">
                  <c:v>0.21231587431716606</c:v>
                </c:pt>
                <c:pt idx="10149">
                  <c:v>0.16176739375677465</c:v>
                </c:pt>
                <c:pt idx="10150">
                  <c:v>0.12521034363456263</c:v>
                </c:pt>
                <c:pt idx="10151">
                  <c:v>7.3257291628881144E-2</c:v>
                </c:pt>
                <c:pt idx="10152">
                  <c:v>3.0219318039475106E-2</c:v>
                </c:pt>
                <c:pt idx="10153">
                  <c:v>-2.1677089306536498E-2</c:v>
                </c:pt>
                <c:pt idx="10154">
                  <c:v>-6.3603906407619329E-2</c:v>
                </c:pt>
                <c:pt idx="10155">
                  <c:v>-0.10992345349118411</c:v>
                </c:pt>
                <c:pt idx="10156">
                  <c:v>-0.14525242759416013</c:v>
                </c:pt>
                <c:pt idx="10157">
                  <c:v>-0.18126932318873004</c:v>
                </c:pt>
                <c:pt idx="10158">
                  <c:v>-0.21930638593712148</c:v>
                </c:pt>
                <c:pt idx="10159">
                  <c:v>-0.23643969417462718</c:v>
                </c:pt>
                <c:pt idx="10160">
                  <c:v>-0.25264182431721149</c:v>
                </c:pt>
                <c:pt idx="10161">
                  <c:v>-0.25944786635699341</c:v>
                </c:pt>
                <c:pt idx="10162">
                  <c:v>-0.26393192011129502</c:v>
                </c:pt>
                <c:pt idx="10163">
                  <c:v>-0.26423839490007861</c:v>
                </c:pt>
                <c:pt idx="10164">
                  <c:v>-0.24795778017902448</c:v>
                </c:pt>
                <c:pt idx="10165">
                  <c:v>-0.23149157676408466</c:v>
                </c:pt>
                <c:pt idx="10166">
                  <c:v>-0.19767610854511908</c:v>
                </c:pt>
                <c:pt idx="10167">
                  <c:v>-0.17737508343704972</c:v>
                </c:pt>
                <c:pt idx="10168">
                  <c:v>-0.13374225667805484</c:v>
                </c:pt>
                <c:pt idx="10169">
                  <c:v>-9.5486178844725794E-2</c:v>
                </c:pt>
                <c:pt idx="10170">
                  <c:v>-4.6037672194857486E-2</c:v>
                </c:pt>
                <c:pt idx="10171">
                  <c:v>-8.2955074793149858E-3</c:v>
                </c:pt>
                <c:pt idx="10172">
                  <c:v>4.3781600563942979E-2</c:v>
                </c:pt>
                <c:pt idx="10173">
                  <c:v>9.0790697881942509E-2</c:v>
                </c:pt>
                <c:pt idx="10174">
                  <c:v>0.13299857425538461</c:v>
                </c:pt>
                <c:pt idx="10175">
                  <c:v>0.18095682283085551</c:v>
                </c:pt>
                <c:pt idx="10176">
                  <c:v>0.21618236021336742</c:v>
                </c:pt>
                <c:pt idx="10177">
                  <c:v>0.2560446938569923</c:v>
                </c:pt>
                <c:pt idx="10178">
                  <c:v>0.27784623112863344</c:v>
                </c:pt>
                <c:pt idx="10179">
                  <c:v>0.30841765661541831</c:v>
                </c:pt>
                <c:pt idx="10180">
                  <c:v>0.31749173068059894</c:v>
                </c:pt>
                <c:pt idx="10181">
                  <c:v>0.33985921596502794</c:v>
                </c:pt>
                <c:pt idx="10182">
                  <c:v>0.33151742676957835</c:v>
                </c:pt>
                <c:pt idx="10183">
                  <c:v>0.32890450641216201</c:v>
                </c:pt>
                <c:pt idx="10184">
                  <c:v>0.31606142628017531</c:v>
                </c:pt>
                <c:pt idx="10185">
                  <c:v>0.29763976545993143</c:v>
                </c:pt>
                <c:pt idx="10186">
                  <c:v>0.27784623112609519</c:v>
                </c:pt>
                <c:pt idx="10187">
                  <c:v>0.24119527143344568</c:v>
                </c:pt>
                <c:pt idx="10188">
                  <c:v>0.2099206644168356</c:v>
                </c:pt>
                <c:pt idx="10189">
                  <c:v>0.15972090593584354</c:v>
                </c:pt>
                <c:pt idx="10190">
                  <c:v>0.12521034363589278</c:v>
                </c:pt>
                <c:pt idx="10191">
                  <c:v>7.3257291627544033E-2</c:v>
                </c:pt>
                <c:pt idx="10192">
                  <c:v>3.0219318040815214E-2</c:v>
                </c:pt>
                <c:pt idx="10193">
                  <c:v>-2.1551454957093936E-2</c:v>
                </c:pt>
                <c:pt idx="10194">
                  <c:v>-6.184807917277943E-2</c:v>
                </c:pt>
                <c:pt idx="10195">
                  <c:v>-0.10448859291900386</c:v>
                </c:pt>
                <c:pt idx="10196">
                  <c:v>-0.14848425245588781</c:v>
                </c:pt>
                <c:pt idx="10197">
                  <c:v>-0.18262855044412726</c:v>
                </c:pt>
                <c:pt idx="10198">
                  <c:v>-0.21218955977833326</c:v>
                </c:pt>
                <c:pt idx="10199">
                  <c:v>-0.23643969417592989</c:v>
                </c:pt>
                <c:pt idx="10200">
                  <c:v>-0.25410058243250133</c:v>
                </c:pt>
                <c:pt idx="10201">
                  <c:v>-0.2594478663582882</c:v>
                </c:pt>
                <c:pt idx="10202">
                  <c:v>-0.26683970342518942</c:v>
                </c:pt>
                <c:pt idx="10203">
                  <c:v>-0.26423839490137169</c:v>
                </c:pt>
                <c:pt idx="10204">
                  <c:v>-0.2490532753704249</c:v>
                </c:pt>
                <c:pt idx="10205">
                  <c:v>-0.23039117632624026</c:v>
                </c:pt>
                <c:pt idx="10206">
                  <c:v>-0.20247789265731217</c:v>
                </c:pt>
                <c:pt idx="10207">
                  <c:v>-0.17558155906358008</c:v>
                </c:pt>
                <c:pt idx="10208">
                  <c:v>-0.13374225667672615</c:v>
                </c:pt>
                <c:pt idx="10209">
                  <c:v>-9.6486846569279944E-2</c:v>
                </c:pt>
                <c:pt idx="10210">
                  <c:v>-4.6037672193518189E-2</c:v>
                </c:pt>
                <c:pt idx="10211">
                  <c:v>-7.1645679749050293E-3</c:v>
                </c:pt>
                <c:pt idx="10212">
                  <c:v>4.258890914712038E-2</c:v>
                </c:pt>
                <c:pt idx="10213">
                  <c:v>8.9852072340722899E-2</c:v>
                </c:pt>
                <c:pt idx="10214">
                  <c:v>0.13461751146900891</c:v>
                </c:pt>
                <c:pt idx="10215">
                  <c:v>0.18095682283311484</c:v>
                </c:pt>
                <c:pt idx="10216">
                  <c:v>0.21618236021467643</c:v>
                </c:pt>
                <c:pt idx="10217">
                  <c:v>0.25768423306704918</c:v>
                </c:pt>
                <c:pt idx="10218">
                  <c:v>0.27784623112642659</c:v>
                </c:pt>
                <c:pt idx="10219">
                  <c:v>0.30841765661414294</c:v>
                </c:pt>
                <c:pt idx="10220">
                  <c:v>0.31909995999924212</c:v>
                </c:pt>
                <c:pt idx="10221">
                  <c:v>0.33985921596718843</c:v>
                </c:pt>
                <c:pt idx="10222">
                  <c:v>0.33601880767740044</c:v>
                </c:pt>
                <c:pt idx="10223">
                  <c:v>0.32890450641089591</c:v>
                </c:pt>
                <c:pt idx="10224">
                  <c:v>0.31606142628144729</c:v>
                </c:pt>
                <c:pt idx="10225">
                  <c:v>0.29907904739754659</c:v>
                </c:pt>
                <c:pt idx="10226">
                  <c:v>0.27784623112738316</c:v>
                </c:pt>
                <c:pt idx="10227">
                  <c:v>0.24314604158377737</c:v>
                </c:pt>
                <c:pt idx="10228">
                  <c:v>0.20992066441458954</c:v>
                </c:pt>
                <c:pt idx="10229">
                  <c:v>0.15972090593811131</c:v>
                </c:pt>
                <c:pt idx="10230">
                  <c:v>0.12732952723374677</c:v>
                </c:pt>
                <c:pt idx="10231">
                  <c:v>7.3257291626206908E-2</c:v>
                </c:pt>
                <c:pt idx="10232">
                  <c:v>2.8774814369046532E-2</c:v>
                </c:pt>
                <c:pt idx="10233">
                  <c:v>-2.2933413644416169E-2</c:v>
                </c:pt>
                <c:pt idx="10234">
                  <c:v>-6.1848079171441278E-2</c:v>
                </c:pt>
                <c:pt idx="10235">
                  <c:v>-0.10605066128971156</c:v>
                </c:pt>
                <c:pt idx="10236">
                  <c:v>-0.14916770576031979</c:v>
                </c:pt>
                <c:pt idx="10237">
                  <c:v>-0.18126932318778935</c:v>
                </c:pt>
                <c:pt idx="10238">
                  <c:v>-0.21065427165386194</c:v>
                </c:pt>
                <c:pt idx="10239">
                  <c:v>-0.23643969417369778</c:v>
                </c:pt>
                <c:pt idx="10240">
                  <c:v>-0.25264182431813698</c:v>
                </c:pt>
                <c:pt idx="10241">
                  <c:v>-0.25944786635606959</c:v>
                </c:pt>
                <c:pt idx="10242">
                  <c:v>-0.26393192010870864</c:v>
                </c:pt>
                <c:pt idx="10243">
                  <c:v>-0.26266247822537969</c:v>
                </c:pt>
                <c:pt idx="10244">
                  <c:v>-0.24674019137725861</c:v>
                </c:pt>
                <c:pt idx="10245">
                  <c:v>-0.23369148793126693</c:v>
                </c:pt>
                <c:pt idx="10246">
                  <c:v>-0.20247789265956184</c:v>
                </c:pt>
                <c:pt idx="10247">
                  <c:v>-0.17700405755051082</c:v>
                </c:pt>
                <c:pt idx="10248">
                  <c:v>-0.1322476880378739</c:v>
                </c:pt>
                <c:pt idx="10249">
                  <c:v>-9.679953528271637E-2</c:v>
                </c:pt>
                <c:pt idx="10250">
                  <c:v>-4.3966322036147108E-2</c:v>
                </c:pt>
                <c:pt idx="10251">
                  <c:v>-5.0283250773262541E-3</c:v>
                </c:pt>
                <c:pt idx="10252">
                  <c:v>3.9826656752200387E-2</c:v>
                </c:pt>
                <c:pt idx="10253">
                  <c:v>8.9852072339387593E-2</c:v>
                </c:pt>
                <c:pt idx="10254">
                  <c:v>0.1310055493524466</c:v>
                </c:pt>
                <c:pt idx="10255">
                  <c:v>0.1794117361039082</c:v>
                </c:pt>
                <c:pt idx="10256">
                  <c:v>0.21489390496399399</c:v>
                </c:pt>
                <c:pt idx="10257">
                  <c:v>0.25604469385440026</c:v>
                </c:pt>
                <c:pt idx="10258">
                  <c:v>0.27784623112771456</c:v>
                </c:pt>
                <c:pt idx="10259">
                  <c:v>0.3084176566163282</c:v>
                </c:pt>
                <c:pt idx="10260">
                  <c:v>0.31909995999706492</c:v>
                </c:pt>
                <c:pt idx="10261">
                  <c:v>0.33299559273477936</c:v>
                </c:pt>
                <c:pt idx="10262">
                  <c:v>0.33459814187628523</c:v>
                </c:pt>
                <c:pt idx="10263">
                  <c:v>0.33056540704681042</c:v>
                </c:pt>
                <c:pt idx="10264">
                  <c:v>0.31909995999926066</c:v>
                </c:pt>
                <c:pt idx="10265">
                  <c:v>0.29763976546084464</c:v>
                </c:pt>
                <c:pt idx="10266">
                  <c:v>0.27645771014681719</c:v>
                </c:pt>
                <c:pt idx="10267">
                  <c:v>0.23960955236508746</c:v>
                </c:pt>
                <c:pt idx="10268">
                  <c:v>0.2120088670699051</c:v>
                </c:pt>
                <c:pt idx="10269">
                  <c:v>0.16052718056752982</c:v>
                </c:pt>
                <c:pt idx="10270">
                  <c:v>0.12521034363494379</c:v>
                </c:pt>
                <c:pt idx="10271">
                  <c:v>7.3257291628497992E-2</c:v>
                </c:pt>
                <c:pt idx="10272">
                  <c:v>2.7832714195561332E-2</c:v>
                </c:pt>
                <c:pt idx="10273">
                  <c:v>-2.4378141735098068E-2</c:v>
                </c:pt>
                <c:pt idx="10274">
                  <c:v>-6.2161633946394124E-2</c:v>
                </c:pt>
                <c:pt idx="10275">
                  <c:v>-0.10804972645207335</c:v>
                </c:pt>
                <c:pt idx="10276">
                  <c:v>-0.14680638520403222</c:v>
                </c:pt>
                <c:pt idx="10277">
                  <c:v>-0.18262855044318682</c:v>
                </c:pt>
                <c:pt idx="10278">
                  <c:v>-0.21218955977926801</c:v>
                </c:pt>
                <c:pt idx="10279">
                  <c:v>-0.23552383436317101</c:v>
                </c:pt>
                <c:pt idx="10280">
                  <c:v>-0.25410058242990791</c:v>
                </c:pt>
                <c:pt idx="10281">
                  <c:v>-0.25944786635736444</c:v>
                </c:pt>
                <c:pt idx="10282">
                  <c:v>-0.26544669182217745</c:v>
                </c:pt>
                <c:pt idx="10283">
                  <c:v>-0.26266247822667332</c:v>
                </c:pt>
                <c:pt idx="10284">
                  <c:v>-0.24655751940559026</c:v>
                </c:pt>
                <c:pt idx="10285">
                  <c:v>-0.23369148793257052</c:v>
                </c:pt>
                <c:pt idx="10286">
                  <c:v>-0.20081628111767516</c:v>
                </c:pt>
                <c:pt idx="10287">
                  <c:v>-0.17483924018684116</c:v>
                </c:pt>
                <c:pt idx="10288">
                  <c:v>-0.13224768803654496</c:v>
                </c:pt>
                <c:pt idx="10289">
                  <c:v>-9.5486178845108211E-2</c:v>
                </c:pt>
                <c:pt idx="10290">
                  <c:v>-4.7481223971890037E-2</c:v>
                </c:pt>
                <c:pt idx="10291">
                  <c:v>-3.4575430508998173E-3</c:v>
                </c:pt>
                <c:pt idx="10292">
                  <c:v>4.516253360914646E-2</c:v>
                </c:pt>
                <c:pt idx="10293">
                  <c:v>8.8475277403296998E-2</c:v>
                </c:pt>
                <c:pt idx="10294">
                  <c:v>0.13299857425576539</c:v>
                </c:pt>
                <c:pt idx="10295">
                  <c:v>0.15159028198701105</c:v>
                </c:pt>
                <c:pt idx="10296">
                  <c:v>0.21489390496530339</c:v>
                </c:pt>
                <c:pt idx="10297">
                  <c:v>0.25604469385662093</c:v>
                </c:pt>
                <c:pt idx="10298">
                  <c:v>0.27784623112900247</c:v>
                </c:pt>
                <c:pt idx="10299">
                  <c:v>0.30841765661505283</c:v>
                </c:pt>
                <c:pt idx="10300">
                  <c:v>0.31749173068096326</c:v>
                </c:pt>
                <c:pt idx="10301">
                  <c:v>0.33985921596466662</c:v>
                </c:pt>
                <c:pt idx="10302">
                  <c:v>0.3345981418741204</c:v>
                </c:pt>
                <c:pt idx="10303">
                  <c:v>0.33258083897562662</c:v>
                </c:pt>
                <c:pt idx="10304">
                  <c:v>0.32100481998152081</c:v>
                </c:pt>
                <c:pt idx="10305">
                  <c:v>0.29907904739845936</c:v>
                </c:pt>
                <c:pt idx="10306">
                  <c:v>0.2755518417488787</c:v>
                </c:pt>
                <c:pt idx="10307">
                  <c:v>0.23765702074118361</c:v>
                </c:pt>
                <c:pt idx="10308">
                  <c:v>0.21200886707121533</c:v>
                </c:pt>
                <c:pt idx="10309">
                  <c:v>0.16176739375866253</c:v>
                </c:pt>
                <c:pt idx="10310">
                  <c:v>0.12732952723640639</c:v>
                </c:pt>
                <c:pt idx="10311">
                  <c:v>7.4071886472245579E-2</c:v>
                </c:pt>
                <c:pt idx="10312">
                  <c:v>2.8774814371726864E-2</c:v>
                </c:pt>
                <c:pt idx="10313">
                  <c:v>-2.2933413643459886E-2</c:v>
                </c:pt>
                <c:pt idx="10314">
                  <c:v>-6.4983347116667423E-2</c:v>
                </c:pt>
                <c:pt idx="10315">
                  <c:v>-0.10804972645340621</c:v>
                </c:pt>
                <c:pt idx="10316">
                  <c:v>-0.14848425245550789</c:v>
                </c:pt>
                <c:pt idx="10317">
                  <c:v>-0.18126932318684866</c:v>
                </c:pt>
                <c:pt idx="10318">
                  <c:v>-0.21930638593898799</c:v>
                </c:pt>
                <c:pt idx="10319">
                  <c:v>-0.23448560704460758</c:v>
                </c:pt>
                <c:pt idx="10320">
                  <c:v>-0.25264182431906251</c:v>
                </c:pt>
                <c:pt idx="10321">
                  <c:v>-0.25944786635865924</c:v>
                </c:pt>
                <c:pt idx="10322">
                  <c:v>-0.26544669182439234</c:v>
                </c:pt>
                <c:pt idx="10323">
                  <c:v>-0.26266247822796696</c:v>
                </c:pt>
                <c:pt idx="10324">
                  <c:v>-0.24655751940429094</c:v>
                </c:pt>
                <c:pt idx="10325">
                  <c:v>-0.23149157676576274</c:v>
                </c:pt>
                <c:pt idx="10326">
                  <c:v>-0.20081628111636174</c:v>
                </c:pt>
                <c:pt idx="10327">
                  <c:v>-0.17786974539888714</c:v>
                </c:pt>
                <c:pt idx="10328">
                  <c:v>-0.13374225667995071</c:v>
                </c:pt>
                <c:pt idx="10329">
                  <c:v>-9.6486846569662332E-2</c:v>
                </c:pt>
                <c:pt idx="10330">
                  <c:v>-4.9740496109692056E-2</c:v>
                </c:pt>
                <c:pt idx="10331">
                  <c:v>-5.0283250763697284E-3</c:v>
                </c:pt>
                <c:pt idx="10332">
                  <c:v>4.4283767851507214E-2</c:v>
                </c:pt>
                <c:pt idx="10333">
                  <c:v>8.9852072340340261E-2</c:v>
                </c:pt>
                <c:pt idx="10334">
                  <c:v>0.13461751146578474</c:v>
                </c:pt>
                <c:pt idx="10335">
                  <c:v>0.18095682283273701</c:v>
                </c:pt>
                <c:pt idx="10336">
                  <c:v>0.21489390496305982</c:v>
                </c:pt>
                <c:pt idx="10337">
                  <c:v>0.25604469385532491</c:v>
                </c:pt>
                <c:pt idx="10338">
                  <c:v>0.27784623112679568</c:v>
                </c:pt>
                <c:pt idx="10339">
                  <c:v>0.30841765661377751</c:v>
                </c:pt>
                <c:pt idx="10340">
                  <c:v>0.3205882424782916</c:v>
                </c:pt>
                <c:pt idx="10341">
                  <c:v>0.33299559273225099</c:v>
                </c:pt>
                <c:pt idx="10342">
                  <c:v>0.33039089636017982</c:v>
                </c:pt>
                <c:pt idx="10343">
                  <c:v>0.3305654070477132</c:v>
                </c:pt>
                <c:pt idx="10344">
                  <c:v>0.31909995999835417</c:v>
                </c:pt>
                <c:pt idx="10345">
                  <c:v>0.2978197127852738</c:v>
                </c:pt>
                <c:pt idx="10346">
                  <c:v>0.27645771014589793</c:v>
                </c:pt>
                <c:pt idx="10347">
                  <c:v>0.24119527143177169</c:v>
                </c:pt>
                <c:pt idx="10348">
                  <c:v>0.21200886706897029</c:v>
                </c:pt>
                <c:pt idx="10349">
                  <c:v>0.16176739375733945</c:v>
                </c:pt>
                <c:pt idx="10350">
                  <c:v>0.12732952723412783</c:v>
                </c:pt>
                <c:pt idx="10351">
                  <c:v>7.3257291629451965E-2</c:v>
                </c:pt>
                <c:pt idx="10352">
                  <c:v>3.0219318038903015E-2</c:v>
                </c:pt>
                <c:pt idx="10353">
                  <c:v>-2.0043816793156369E-2</c:v>
                </c:pt>
                <c:pt idx="10354">
                  <c:v>-6.1848079171057828E-2</c:v>
                </c:pt>
                <c:pt idx="10355">
                  <c:v>-0.10605066129009358</c:v>
                </c:pt>
                <c:pt idx="10356">
                  <c:v>-0.14680638520497838</c:v>
                </c:pt>
                <c:pt idx="10357">
                  <c:v>-0.18262855044582318</c:v>
                </c:pt>
                <c:pt idx="10358">
                  <c:v>-0.21218955978020276</c:v>
                </c:pt>
                <c:pt idx="10359">
                  <c:v>-0.23448560704591093</c:v>
                </c:pt>
                <c:pt idx="10360">
                  <c:v>-0.25264182431776527</c:v>
                </c:pt>
                <c:pt idx="10361">
                  <c:v>-0.25944786635644063</c:v>
                </c:pt>
                <c:pt idx="10362">
                  <c:v>-0.26393192010833805</c:v>
                </c:pt>
                <c:pt idx="10363">
                  <c:v>-0.2626624782257504</c:v>
                </c:pt>
                <c:pt idx="10364">
                  <c:v>-0.24795778017605458</c:v>
                </c:pt>
                <c:pt idx="10365">
                  <c:v>-0.23149157676706703</c:v>
                </c:pt>
                <c:pt idx="10366">
                  <c:v>-0.1984767387316263</c:v>
                </c:pt>
                <c:pt idx="10367">
                  <c:v>-0.17786974539662651</c:v>
                </c:pt>
                <c:pt idx="10368">
                  <c:v>-0.13075281866727814</c:v>
                </c:pt>
                <c:pt idx="10369">
                  <c:v>-9.5486178844156056E-2</c:v>
                </c:pt>
                <c:pt idx="10370">
                  <c:v>-4.4719562613082749E-2</c:v>
                </c:pt>
                <c:pt idx="10371">
                  <c:v>-2.0752476808868102E-3</c:v>
                </c:pt>
                <c:pt idx="10372">
                  <c:v>4.5162533611825172E-2</c:v>
                </c:pt>
                <c:pt idx="10373">
                  <c:v>9.0790697882512497E-2</c:v>
                </c:pt>
                <c:pt idx="10374">
                  <c:v>0.13461751146711326</c:v>
                </c:pt>
                <c:pt idx="10375">
                  <c:v>0.17817534781028815</c:v>
                </c:pt>
                <c:pt idx="10376">
                  <c:v>0.21777706881650846</c:v>
                </c:pt>
                <c:pt idx="10377">
                  <c:v>0.25768423306889771</c:v>
                </c:pt>
                <c:pt idx="10378">
                  <c:v>0.2778462311280836</c:v>
                </c:pt>
                <c:pt idx="10379">
                  <c:v>0.30614556277634047</c:v>
                </c:pt>
                <c:pt idx="10380">
                  <c:v>0.31909995999742902</c:v>
                </c:pt>
                <c:pt idx="10381">
                  <c:v>0.33985921596556617</c:v>
                </c:pt>
                <c:pt idx="10382">
                  <c:v>0.33459814187664727</c:v>
                </c:pt>
                <c:pt idx="10383">
                  <c:v>0.32890450641270252</c:v>
                </c:pt>
                <c:pt idx="10384">
                  <c:v>0.31909995999962476</c:v>
                </c:pt>
                <c:pt idx="10385">
                  <c:v>0.29763976546047788</c:v>
                </c:pt>
                <c:pt idx="10386">
                  <c:v>0.27784623112904011</c:v>
                </c:pt>
                <c:pt idx="10387">
                  <c:v>0.23960955236471446</c:v>
                </c:pt>
                <c:pt idx="10388">
                  <c:v>0.2123158743179169</c:v>
                </c:pt>
                <c:pt idx="10389">
                  <c:v>0.16176739375960647</c:v>
                </c:pt>
                <c:pt idx="10390">
                  <c:v>0.12932352232173064</c:v>
                </c:pt>
                <c:pt idx="10391">
                  <c:v>7.325729162811484E-2</c:v>
                </c:pt>
                <c:pt idx="10392">
                  <c:v>2.8774814370770722E-2</c:v>
                </c:pt>
                <c:pt idx="10393">
                  <c:v>-2.1677089307304685E-2</c:v>
                </c:pt>
                <c:pt idx="10394">
                  <c:v>-5.9966623425927762E-2</c:v>
                </c:pt>
                <c:pt idx="10395">
                  <c:v>-0.10448859291843465</c:v>
                </c:pt>
                <c:pt idx="10396">
                  <c:v>-0.14848425245285618</c:v>
                </c:pt>
                <c:pt idx="10397">
                  <c:v>-0.17997155584775024</c:v>
                </c:pt>
                <c:pt idx="10398">
                  <c:v>-0.21218955977889259</c:v>
                </c:pt>
                <c:pt idx="10399">
                  <c:v>-0.23552383436354438</c:v>
                </c:pt>
                <c:pt idx="10400">
                  <c:v>-0.25093921398447078</c:v>
                </c:pt>
                <c:pt idx="10401">
                  <c:v>-0.25944786635773542</c:v>
                </c:pt>
                <c:pt idx="10402">
                  <c:v>-0.26393192011055389</c:v>
                </c:pt>
                <c:pt idx="10403">
                  <c:v>-0.26266247822704403</c:v>
                </c:pt>
                <c:pt idx="10404">
                  <c:v>-0.24655751940521795</c:v>
                </c:pt>
                <c:pt idx="10405">
                  <c:v>-0.23149157676483217</c:v>
                </c:pt>
                <c:pt idx="10406">
                  <c:v>-0.20081628111729879</c:v>
                </c:pt>
                <c:pt idx="10407">
                  <c:v>-0.17483924018721941</c:v>
                </c:pt>
                <c:pt idx="10408">
                  <c:v>-0.13224768803616413</c:v>
                </c:pt>
                <c:pt idx="10409">
                  <c:v>-9.4235208599222797E-2</c:v>
                </c:pt>
                <c:pt idx="10410">
                  <c:v>-4.3464147737345062E-2</c:v>
                </c:pt>
                <c:pt idx="10411">
                  <c:v>-3.4575430512839987E-3</c:v>
                </c:pt>
                <c:pt idx="10412">
                  <c:v>4.2588909146548545E-2</c:v>
                </c:pt>
                <c:pt idx="10413">
                  <c:v>9.2417457299004663E-2</c:v>
                </c:pt>
                <c:pt idx="10414">
                  <c:v>0.13461751146844175</c:v>
                </c:pt>
                <c:pt idx="10415">
                  <c:v>0.18095682283009981</c:v>
                </c:pt>
                <c:pt idx="10416">
                  <c:v>0.217777068817817</c:v>
                </c:pt>
                <c:pt idx="10417">
                  <c:v>0.25901960580008704</c:v>
                </c:pt>
                <c:pt idx="10418">
                  <c:v>0.27784623112937151</c:v>
                </c:pt>
                <c:pt idx="10419">
                  <c:v>0.30961279009934151</c:v>
                </c:pt>
                <c:pt idx="10420">
                  <c:v>0.32100481997969044</c:v>
                </c:pt>
                <c:pt idx="10421">
                  <c:v>0.33985921596772672</c:v>
                </c:pt>
                <c:pt idx="10422">
                  <c:v>0.33601880768028786</c:v>
                </c:pt>
                <c:pt idx="10423">
                  <c:v>0.33056540704518245</c:v>
                </c:pt>
                <c:pt idx="10424">
                  <c:v>0.31909995999744761</c:v>
                </c:pt>
                <c:pt idx="10425">
                  <c:v>0.29907904739809277</c:v>
                </c:pt>
                <c:pt idx="10426">
                  <c:v>0.27784623112683332</c:v>
                </c:pt>
                <c:pt idx="10427">
                  <c:v>0.2411952714327</c:v>
                </c:pt>
                <c:pt idx="10428">
                  <c:v>0.21286843453938661</c:v>
                </c:pt>
                <c:pt idx="10429">
                  <c:v>0.16176739375828339</c:v>
                </c:pt>
                <c:pt idx="10430">
                  <c:v>0.12969733844040141</c:v>
                </c:pt>
                <c:pt idx="10431">
                  <c:v>7.3758586579336996E-2</c:v>
                </c:pt>
                <c:pt idx="10432">
                  <c:v>2.8774814372110886E-2</c:v>
                </c:pt>
                <c:pt idx="10433">
                  <c:v>-2.2933413643843967E-2</c:v>
                </c:pt>
                <c:pt idx="10434">
                  <c:v>-5.9966623428220886E-2</c:v>
                </c:pt>
                <c:pt idx="10435">
                  <c:v>-0.10723765845673199</c:v>
                </c:pt>
                <c:pt idx="10436">
                  <c:v>-0.14848425245153032</c:v>
                </c:pt>
                <c:pt idx="10437">
                  <c:v>-0.17706589694500455</c:v>
                </c:pt>
                <c:pt idx="10438">
                  <c:v>-0.20991714849983642</c:v>
                </c:pt>
                <c:pt idx="10439">
                  <c:v>-0.23448560704498106</c:v>
                </c:pt>
                <c:pt idx="10440">
                  <c:v>-0.2541005824317582</c:v>
                </c:pt>
                <c:pt idx="10441">
                  <c:v>-0.25944786635551687</c:v>
                </c:pt>
                <c:pt idx="10442">
                  <c:v>-0.26393192011276967</c:v>
                </c:pt>
                <c:pt idx="10443">
                  <c:v>-0.26266247822833766</c:v>
                </c:pt>
                <c:pt idx="10444">
                  <c:v>-0.24655751940744428</c:v>
                </c:pt>
                <c:pt idx="10445">
                  <c:v>-0.23149157676259732</c:v>
                </c:pt>
                <c:pt idx="10446">
                  <c:v>-0.19816881968950159</c:v>
                </c:pt>
                <c:pt idx="10447">
                  <c:v>-0.17558155906433653</c:v>
                </c:pt>
                <c:pt idx="10448">
                  <c:v>-0.13374225667956999</c:v>
                </c:pt>
                <c:pt idx="10449">
                  <c:v>-9.5486178843203887E-2</c:v>
                </c:pt>
                <c:pt idx="10450">
                  <c:v>-4.3464147736005605E-2</c:v>
                </c:pt>
                <c:pt idx="10451">
                  <c:v>-2.075247683568246E-3</c:v>
                </c:pt>
                <c:pt idx="10452">
                  <c:v>4.4283767851891018E-2</c:v>
                </c:pt>
                <c:pt idx="10453">
                  <c:v>8.9852072336334368E-2</c:v>
                </c:pt>
                <c:pt idx="10454">
                  <c:v>0.13299857425386932</c:v>
                </c:pt>
                <c:pt idx="10455">
                  <c:v>0.18095682282878123</c:v>
                </c:pt>
                <c:pt idx="10456">
                  <c:v>0.21489390496343502</c:v>
                </c:pt>
                <c:pt idx="10457">
                  <c:v>0.25604469385495354</c:v>
                </c:pt>
                <c:pt idx="10458">
                  <c:v>0.27784623112716472</c:v>
                </c:pt>
                <c:pt idx="10459">
                  <c:v>0.30841765661341203</c:v>
                </c:pt>
                <c:pt idx="10460">
                  <c:v>0.31909995999997032</c:v>
                </c:pt>
                <c:pt idx="10461">
                  <c:v>0.33985921596646579</c:v>
                </c:pt>
                <c:pt idx="10462">
                  <c:v>0.3315174267715682</c:v>
                </c:pt>
                <c:pt idx="10463">
                  <c:v>0.3305654070473506</c:v>
                </c:pt>
                <c:pt idx="10464">
                  <c:v>0.32017160295914915</c:v>
                </c:pt>
                <c:pt idx="10465">
                  <c:v>0.29781971278143415</c:v>
                </c:pt>
                <c:pt idx="10466">
                  <c:v>0.27784623112462653</c:v>
                </c:pt>
                <c:pt idx="10467">
                  <c:v>0.23960955236564313</c:v>
                </c:pt>
                <c:pt idx="10468">
                  <c:v>0.21286843453714202</c:v>
                </c:pt>
                <c:pt idx="10469">
                  <c:v>0.16176739376055041</c:v>
                </c:pt>
                <c:pt idx="10470">
                  <c:v>0.12732952723450888</c:v>
                </c:pt>
                <c:pt idx="10471">
                  <c:v>7.3758586577999927E-2</c:v>
                </c:pt>
                <c:pt idx="10472">
                  <c:v>3.021931804292334E-2</c:v>
                </c:pt>
                <c:pt idx="10473">
                  <c:v>-2.167708930634837E-2</c:v>
                </c:pt>
                <c:pt idx="10474">
                  <c:v>-6.1848079174305397E-2</c:v>
                </c:pt>
                <c:pt idx="10475">
                  <c:v>-0.10804972645150435</c:v>
                </c:pt>
                <c:pt idx="10476">
                  <c:v>-0.14680638520459838</c:v>
                </c:pt>
                <c:pt idx="10477">
                  <c:v>-0.17997155584680932</c:v>
                </c:pt>
                <c:pt idx="10478">
                  <c:v>-0.21930638593730509</c:v>
                </c:pt>
                <c:pt idx="10479">
                  <c:v>-0.23448560704628441</c:v>
                </c:pt>
                <c:pt idx="10480">
                  <c:v>-0.25264182431739357</c:v>
                </c:pt>
                <c:pt idx="10481">
                  <c:v>-0.25944786635681166</c:v>
                </c:pt>
                <c:pt idx="10482">
                  <c:v>-0.26393192011147648</c:v>
                </c:pt>
                <c:pt idx="10483">
                  <c:v>-0.26126781363979268</c:v>
                </c:pt>
              </c:numCache>
            </c:numRef>
          </c:yVal>
          <c:smooth val="1"/>
        </c:ser>
        <c:axId val="67747840"/>
        <c:axId val="67750912"/>
      </c:scatterChart>
      <c:valAx>
        <c:axId val="67747840"/>
        <c:scaling>
          <c:orientation val="minMax"/>
          <c:max val="521800000"/>
          <c:min val="516499999.99999976"/>
        </c:scaling>
        <c:delete val="1"/>
        <c:axPos val="b"/>
        <c:numFmt formatCode="General" sourceLinked="1"/>
        <c:tickLblPos val="none"/>
        <c:crossAx val="67750912"/>
        <c:crosses val="autoZero"/>
        <c:crossBetween val="midCat"/>
      </c:valAx>
      <c:valAx>
        <c:axId val="677509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7747840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F797E-4A77-4561-BD42-9E6D8149C388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D57CF-55B7-44AF-AD2D-9BF9DE8CE448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EA3B-DDDB-424F-94B0-1CDE74F2AB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74DAC-3631-4015-A1D6-C676DFE0FC8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EA3B-DDDB-424F-94B0-1CDE74F2AB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57CF-55B7-44AF-AD2D-9BF9DE8CE44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57CF-55B7-44AF-AD2D-9BF9DE8CE4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57CF-55B7-44AF-AD2D-9BF9DE8CE4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57CF-55B7-44AF-AD2D-9BF9DE8CE4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57CF-55B7-44AF-AD2D-9BF9DE8CE44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57CF-55B7-44AF-AD2D-9BF9DE8CE44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D57CF-55B7-44AF-AD2D-9BF9DE8CE44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40000"/>
              </a:schemeClr>
            </a:gs>
            <a:gs pos="50000">
              <a:schemeClr val="accent1">
                <a:tint val="44500"/>
                <a:satMod val="160000"/>
                <a:alpha val="40000"/>
              </a:schemeClr>
            </a:gs>
            <a:gs pos="100000">
              <a:schemeClr val="accent1">
                <a:tint val="23500"/>
                <a:satMod val="160000"/>
                <a:alpha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C27D-3B50-44A8-B0EB-FBC58B6CE89D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A4129-29A8-4B75-B163-8FE9613D7D52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3240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TRACE Digitizers on FPGA</a:t>
            </a:r>
            <a:br>
              <a:rPr lang="en-US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0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Andrea </a:t>
            </a:r>
            <a:r>
              <a:rPr lang="en-US" sz="2400" dirty="0" err="1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Triossi</a:t>
            </a:r>
            <a: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, Marco </a:t>
            </a:r>
            <a:r>
              <a:rPr lang="en-US" sz="2400" dirty="0" err="1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Bellato</a:t>
            </a:r>
            <a: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b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Roberto </a:t>
            </a:r>
            <a:r>
              <a:rPr lang="en-US" sz="2400" dirty="0" err="1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Isocrate</a:t>
            </a:r>
            <a: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, Fabio </a:t>
            </a:r>
            <a:r>
              <a:rPr lang="en-US" sz="2400" dirty="0" err="1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Montecassiano</a:t>
            </a:r>
            <a: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dirty="0" smtClean="0">
                <a:solidFill>
                  <a:srgbClr val="23538D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rPr>
              <a:t>INFN – LNL – PD</a:t>
            </a:r>
            <a:endParaRPr lang="en-US" sz="2400" dirty="0">
              <a:solidFill>
                <a:srgbClr val="23538D"/>
              </a:solidFill>
              <a:effectLst>
                <a:outerShdw blurRad="38100" dist="38100" dir="2700000" algn="ctr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821" y="5393307"/>
            <a:ext cx="4678396" cy="1348061"/>
          </a:xfr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Gaspard</a:t>
            </a:r>
            <a:r>
              <a:rPr lang="en-US" sz="2400" b="1" dirty="0" smtClean="0">
                <a:solidFill>
                  <a:schemeClr val="accent2"/>
                </a:solidFill>
              </a:rPr>
              <a:t> – Hyde – Trace Workshop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 </a:t>
            </a:r>
          </a:p>
          <a:p>
            <a:endParaRPr lang="en-US" sz="2400" dirty="0" smtClean="0">
              <a:solidFill>
                <a:schemeClr val="accent2"/>
              </a:solidFill>
            </a:endParaRPr>
          </a:p>
        </p:txBody>
      </p:sp>
      <p:pic>
        <p:nvPicPr>
          <p:cNvPr id="1027" name="Picture 3" descr="C:\Documents and Settings\triossi\Desktop\Dott_inf\Infn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44" y="187594"/>
            <a:ext cx="1371600" cy="101019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55039" y="5850507"/>
            <a:ext cx="22838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October 30 2012,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Padova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ccia in giù 21"/>
          <p:cNvSpPr/>
          <p:nvPr/>
        </p:nvSpPr>
        <p:spPr>
          <a:xfrm>
            <a:off x="6084168" y="2420888"/>
            <a:ext cx="288032" cy="50405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ccia in giù 22"/>
          <p:cNvSpPr/>
          <p:nvPr/>
        </p:nvSpPr>
        <p:spPr>
          <a:xfrm rot="14289770">
            <a:off x="3358892" y="1394053"/>
            <a:ext cx="432048" cy="206114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/>
          <p:cNvSpPr/>
          <p:nvPr/>
        </p:nvSpPr>
        <p:spPr>
          <a:xfrm rot="12454594">
            <a:off x="3598244" y="2489192"/>
            <a:ext cx="432048" cy="333340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asellaDiTesto 57"/>
          <p:cNvSpPr txBox="1"/>
          <p:nvPr/>
        </p:nvSpPr>
        <p:spPr>
          <a:xfrm>
            <a:off x="4572000" y="3038304"/>
            <a:ext cx="3240360" cy="1398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US" dirty="0" smtClean="0"/>
              <a:t>Equivalent number of bits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Number of Bits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9552" y="4149080"/>
            <a:ext cx="2808312" cy="5678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US" dirty="0" smtClean="0"/>
              <a:t>Non-uniform sampling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539553" y="4725144"/>
            <a:ext cx="2808311" cy="14163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44000" tIns="144000" rIns="144000" bIns="144000">
            <a:spAutoFit/>
          </a:bodyPr>
          <a:lstStyle/>
          <a:p>
            <a:pPr algn="ctr"/>
            <a:r>
              <a:rPr lang="en-US" dirty="0" smtClean="0"/>
              <a:t>Non-uniform DFT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graphicFrame>
        <p:nvGraphicFramePr>
          <p:cNvPr id="24" name="Oggetto 23"/>
          <p:cNvGraphicFramePr>
            <a:graphicFrameLocks noChangeAspect="1"/>
          </p:cNvGraphicFramePr>
          <p:nvPr/>
        </p:nvGraphicFramePr>
        <p:xfrm>
          <a:off x="683569" y="5198729"/>
          <a:ext cx="2531796" cy="798314"/>
        </p:xfrm>
        <a:graphic>
          <a:graphicData uri="http://schemas.openxmlformats.org/presentationml/2006/ole">
            <p:oleObj spid="_x0000_s3074" name="Equation" r:id="rId4" imgW="1409400" imgH="444240" progId="Equation.3">
              <p:embed/>
            </p:oleObj>
          </a:graphicData>
        </a:graphic>
      </p:graphicFrame>
      <p:sp>
        <p:nvSpPr>
          <p:cNvPr id="46" name="CasellaDiTesto 45"/>
          <p:cNvSpPr txBox="1"/>
          <p:nvPr/>
        </p:nvSpPr>
        <p:spPr>
          <a:xfrm>
            <a:off x="539552" y="1349021"/>
            <a:ext cx="2808312" cy="5678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US" dirty="0" smtClean="0"/>
              <a:t>Uniform sampling</a:t>
            </a:r>
          </a:p>
        </p:txBody>
      </p:sp>
      <p:sp>
        <p:nvSpPr>
          <p:cNvPr id="52" name="CasellaDiTesto 51"/>
          <p:cNvSpPr txBox="1"/>
          <p:nvPr/>
        </p:nvSpPr>
        <p:spPr>
          <a:xfrm>
            <a:off x="539552" y="1916832"/>
            <a:ext cx="2808312" cy="1398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US" dirty="0" smtClean="0"/>
              <a:t>DFT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53" name="CasellaDiTesto 52"/>
          <p:cNvSpPr txBox="1"/>
          <p:nvPr/>
        </p:nvSpPr>
        <p:spPr>
          <a:xfrm>
            <a:off x="4572000" y="1124744"/>
            <a:ext cx="3240360" cy="1398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4000" tIns="144000" rIns="144000" bIns="144000" rtlCol="0">
            <a:spAutoFit/>
          </a:bodyPr>
          <a:lstStyle/>
          <a:p>
            <a:pPr algn="ctr"/>
            <a:r>
              <a:rPr lang="en-US" dirty="0" smtClean="0"/>
              <a:t>Noise and distortion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graphicFrame>
        <p:nvGraphicFramePr>
          <p:cNvPr id="54" name="Oggetto 53"/>
          <p:cNvGraphicFramePr>
            <a:graphicFrameLocks noChangeAspect="1"/>
          </p:cNvGraphicFramePr>
          <p:nvPr/>
        </p:nvGraphicFramePr>
        <p:xfrm>
          <a:off x="4716016" y="1628800"/>
          <a:ext cx="2934994" cy="654298"/>
        </p:xfrm>
        <a:graphic>
          <a:graphicData uri="http://schemas.openxmlformats.org/presentationml/2006/ole">
            <p:oleObj spid="_x0000_s3076" name="Equation" r:id="rId5" imgW="1993680" imgH="44424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719411" y="2348880"/>
          <a:ext cx="2484437" cy="798512"/>
        </p:xfrm>
        <a:graphic>
          <a:graphicData uri="http://schemas.openxmlformats.org/presentationml/2006/ole">
            <p:oleObj spid="_x0000_s3077" name="Equation" r:id="rId6" imgW="1384200" imgH="444240" progId="Equation.3">
              <p:embed/>
            </p:oleObj>
          </a:graphicData>
        </a:graphic>
      </p:graphicFrame>
      <p:graphicFrame>
        <p:nvGraphicFramePr>
          <p:cNvPr id="57" name="Oggetto 56"/>
          <p:cNvGraphicFramePr>
            <a:graphicFrameLocks noChangeAspect="1"/>
          </p:cNvGraphicFramePr>
          <p:nvPr/>
        </p:nvGraphicFramePr>
        <p:xfrm>
          <a:off x="5004048" y="3573016"/>
          <a:ext cx="2422376" cy="660648"/>
        </p:xfrm>
        <a:graphic>
          <a:graphicData uri="http://schemas.openxmlformats.org/presentationml/2006/ole">
            <p:oleObj spid="_x0000_s3078" name="Equation" r:id="rId7" imgW="1676160" imgH="457200" progId="Equation.3">
              <p:embed/>
            </p:oleObj>
          </a:graphicData>
        </a:graphic>
      </p:graphicFrame>
      <p:grpSp>
        <p:nvGrpSpPr>
          <p:cNvPr id="62" name="Gruppo 61"/>
          <p:cNvGrpSpPr/>
          <p:nvPr/>
        </p:nvGrpSpPr>
        <p:grpSpPr>
          <a:xfrm>
            <a:off x="3672408" y="4653136"/>
            <a:ext cx="5364088" cy="1872208"/>
            <a:chOff x="3616136" y="4316903"/>
            <a:chExt cx="5364088" cy="187220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39" b="12251"/>
            <a:stretch>
              <a:fillRect/>
            </a:stretch>
          </p:blipFill>
          <p:spPr bwMode="auto">
            <a:xfrm>
              <a:off x="3616136" y="4316903"/>
              <a:ext cx="5364088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Connettore 1 36"/>
            <p:cNvCxnSpPr/>
            <p:nvPr/>
          </p:nvCxnSpPr>
          <p:spPr>
            <a:xfrm flipV="1">
              <a:off x="3976176" y="5422853"/>
              <a:ext cx="4635558" cy="146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e 40"/>
            <p:cNvSpPr/>
            <p:nvPr/>
          </p:nvSpPr>
          <p:spPr>
            <a:xfrm>
              <a:off x="4926839" y="5395558"/>
              <a:ext cx="54591" cy="545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e 41"/>
            <p:cNvSpPr/>
            <p:nvPr/>
          </p:nvSpPr>
          <p:spPr>
            <a:xfrm>
              <a:off x="6280263" y="5397830"/>
              <a:ext cx="54591" cy="545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e 43"/>
            <p:cNvSpPr/>
            <p:nvPr/>
          </p:nvSpPr>
          <p:spPr>
            <a:xfrm>
              <a:off x="7142359" y="5400102"/>
              <a:ext cx="54591" cy="545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e 58"/>
            <p:cNvSpPr/>
            <p:nvPr/>
          </p:nvSpPr>
          <p:spPr>
            <a:xfrm>
              <a:off x="4922515" y="5116249"/>
              <a:ext cx="54591" cy="545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e 59"/>
            <p:cNvSpPr/>
            <p:nvPr/>
          </p:nvSpPr>
          <p:spPr>
            <a:xfrm>
              <a:off x="6272896" y="5054120"/>
              <a:ext cx="54591" cy="545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e 60"/>
            <p:cNvSpPr/>
            <p:nvPr/>
          </p:nvSpPr>
          <p:spPr>
            <a:xfrm>
              <a:off x="7142749" y="5013176"/>
              <a:ext cx="54591" cy="5459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2" r="1886" b="10104"/>
          <a:stretch>
            <a:fillRect/>
          </a:stretch>
        </p:blipFill>
        <p:spPr bwMode="auto">
          <a:xfrm>
            <a:off x="4767943" y="3068960"/>
            <a:ext cx="4116750" cy="323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99" b="8969"/>
          <a:stretch>
            <a:fillRect/>
          </a:stretch>
        </p:blipFill>
        <p:spPr bwMode="auto">
          <a:xfrm>
            <a:off x="211015" y="1052736"/>
            <a:ext cx="4432993" cy="320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ccia angolare in su 7"/>
          <p:cNvSpPr/>
          <p:nvPr/>
        </p:nvSpPr>
        <p:spPr>
          <a:xfrm rot="5400000">
            <a:off x="1781029" y="3254991"/>
            <a:ext cx="1733267" cy="3903259"/>
          </a:xfrm>
          <a:prstGeom prst="bentUpArrow">
            <a:avLst>
              <a:gd name="adj1" fmla="val 29724"/>
              <a:gd name="adj2" fmla="val 34448"/>
              <a:gd name="adj3" fmla="val 32874"/>
            </a:avLst>
          </a:prstGeom>
          <a:solidFill>
            <a:schemeClr val="accent2">
              <a:tint val="50000"/>
              <a:satMod val="30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01004" y="5145203"/>
            <a:ext cx="2595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From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Mathcad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simulation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to analysis on real data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Equivalent Number of Bits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57600" y="1296537"/>
            <a:ext cx="6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NDTF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999863" y="3291384"/>
            <a:ext cx="691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NDTF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652120" y="1687364"/>
            <a:ext cx="2448272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ENOB</a:t>
            </a:r>
          </a:p>
          <a:p>
            <a:r>
              <a:rPr lang="en-US" dirty="0" smtClean="0"/>
              <a:t>Depends on how the spectra are subtracted!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to Frequency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1" t="21687" r="2662" b="13852"/>
          <a:stretch>
            <a:fillRect/>
          </a:stretch>
        </p:blipFill>
        <p:spPr bwMode="auto">
          <a:xfrm>
            <a:off x="580745" y="1196752"/>
            <a:ext cx="4135271" cy="263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2 7"/>
          <p:cNvCxnSpPr/>
          <p:nvPr/>
        </p:nvCxnSpPr>
        <p:spPr>
          <a:xfrm>
            <a:off x="4932040" y="249289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ttangolo arrotondato 8"/>
          <p:cNvSpPr/>
          <p:nvPr/>
        </p:nvSpPr>
        <p:spPr>
          <a:xfrm>
            <a:off x="6300192" y="1988840"/>
            <a:ext cx="11521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FPGA</a:t>
            </a:r>
          </a:p>
          <a:p>
            <a:pPr algn="ctr"/>
            <a:r>
              <a:rPr lang="en-US" dirty="0" smtClean="0"/>
              <a:t>TDC core</a:t>
            </a:r>
            <a:endParaRPr lang="en-US" dirty="0"/>
          </a:p>
        </p:txBody>
      </p:sp>
      <p:graphicFrame>
        <p:nvGraphicFramePr>
          <p:cNvPr id="6" name="Grafico 5"/>
          <p:cNvGraphicFramePr/>
          <p:nvPr/>
        </p:nvGraphicFramePr>
        <p:xfrm>
          <a:off x="179512" y="4077072"/>
          <a:ext cx="4331984" cy="2579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/>
          <p:nvPr/>
        </p:nvGraphicFramePr>
        <p:xfrm>
          <a:off x="4499992" y="4149080"/>
          <a:ext cx="442676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1187624" y="6093296"/>
            <a:ext cx="243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Times measured by TDC</a:t>
            </a:r>
            <a:endParaRPr lang="en-US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80112" y="3933056"/>
            <a:ext cx="212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Reconstructed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to Frequency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3214"/>
            <a:ext cx="7924800" cy="430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to Frequency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4288" y="1919064"/>
            <a:ext cx="715542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755576" y="2793479"/>
            <a:ext cx="7534275" cy="1643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80000" bIns="180000" rtlCol="0" anchor="t" anchorCtr="0"/>
          <a:lstStyle/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ADC Firmware		</a:t>
            </a:r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Bernard MT Condensed" pitchFamily="18" charset="0"/>
              </a:rPr>
              <a:t>         √   </a:t>
            </a:r>
            <a:r>
              <a:rPr lang="en-GB" dirty="0" smtClean="0">
                <a:solidFill>
                  <a:schemeClr val="tx1"/>
                </a:solidFill>
              </a:rPr>
              <a:t>tested</a:t>
            </a:r>
            <a:endParaRPr lang="en-US" dirty="0" smtClean="0"/>
          </a:p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ADC Characterization                </a:t>
            </a:r>
            <a:r>
              <a:rPr lang="en-US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Forte" pitchFamily="66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+mj-lt"/>
                <a:cs typeface="DaunPenh" pitchFamily="2" charset="0"/>
              </a:rPr>
              <a:t>ongoing (ENOB, DNL, INL…</a:t>
            </a:r>
            <a:r>
              <a:rPr lang="en-US" dirty="0" smtClean="0"/>
              <a:t>)</a:t>
            </a:r>
          </a:p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Resolution improvement</a:t>
            </a:r>
          </a:p>
          <a:p>
            <a:pPr algn="ctr"/>
            <a:endParaRPr lang="en-US" dirty="0"/>
          </a:p>
        </p:txBody>
      </p:sp>
      <p:sp>
        <p:nvSpPr>
          <p:cNvPr id="6" name="Rectangle 4"/>
          <p:cNvSpPr/>
          <p:nvPr/>
        </p:nvSpPr>
        <p:spPr>
          <a:xfrm>
            <a:off x="763211" y="2317135"/>
            <a:ext cx="7534275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Achieved &amp; Expected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Outlines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175644"/>
            <a:ext cx="7534275" cy="11292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Time to digital converter</a:t>
            </a:r>
          </a:p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Analog to digital converter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5326" y="2708920"/>
            <a:ext cx="7534275" cy="485775"/>
          </a:xfrm>
          <a:prstGeom prst="rect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Digitalization in FPGA</a:t>
            </a:r>
          </a:p>
        </p:txBody>
      </p:sp>
      <p:sp>
        <p:nvSpPr>
          <p:cNvPr id="14" name="Rectangle 12"/>
          <p:cNvSpPr/>
          <p:nvPr/>
        </p:nvSpPr>
        <p:spPr>
          <a:xfrm>
            <a:off x="697216" y="1517249"/>
            <a:ext cx="7534275" cy="9036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TRACE requirements 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4851" y="1040905"/>
            <a:ext cx="7534275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Introduction </a:t>
            </a:r>
          </a:p>
        </p:txBody>
      </p:sp>
      <p:pic>
        <p:nvPicPr>
          <p:cNvPr id="16" name="Immagine 15" descr="tra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1584176" cy="1237637"/>
          </a:xfrm>
          <a:prstGeom prst="rect">
            <a:avLst/>
          </a:prstGeom>
        </p:spPr>
      </p:pic>
      <p:sp>
        <p:nvSpPr>
          <p:cNvPr id="9" name="Rectangle 11"/>
          <p:cNvSpPr/>
          <p:nvPr/>
        </p:nvSpPr>
        <p:spPr>
          <a:xfrm>
            <a:off x="683568" y="5108029"/>
            <a:ext cx="7534275" cy="1489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Non-uniform sampling</a:t>
            </a:r>
          </a:p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Preliminary Results </a:t>
            </a:r>
          </a:p>
          <a:p>
            <a:pPr marL="2667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How to improve</a:t>
            </a:r>
            <a:endParaRPr lang="en-US" dirty="0"/>
          </a:p>
        </p:txBody>
      </p:sp>
      <p:sp>
        <p:nvSpPr>
          <p:cNvPr id="10" name="Rectangle 7"/>
          <p:cNvSpPr/>
          <p:nvPr/>
        </p:nvSpPr>
        <p:spPr>
          <a:xfrm>
            <a:off x="693094" y="4641305"/>
            <a:ext cx="7534275" cy="485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Characterization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333666"/>
            <a:ext cx="2376264" cy="89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344616"/>
            <a:ext cx="753236" cy="10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TRACE Requirements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ectangle 12"/>
          <p:cNvSpPr/>
          <p:nvPr/>
        </p:nvSpPr>
        <p:spPr>
          <a:xfrm>
            <a:off x="774506" y="2393176"/>
            <a:ext cx="7534275" cy="298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marL="3492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Fast signals (rising time 20-200 ns)            high sampling rate</a:t>
            </a:r>
          </a:p>
          <a:p>
            <a:pPr marL="3492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PSA            good precision</a:t>
            </a:r>
          </a:p>
          <a:p>
            <a:pPr marL="798513">
              <a:buFont typeface="Arial" pitchFamily="34" charset="0"/>
              <a:buChar char="•"/>
            </a:pPr>
            <a:r>
              <a:rPr lang="en-US" dirty="0" smtClean="0"/>
              <a:t>  Linear range: 1.5 V</a:t>
            </a:r>
          </a:p>
          <a:p>
            <a:pPr marL="798513">
              <a:buFont typeface="Arial" pitchFamily="34" charset="0"/>
              <a:buChar char="•"/>
            </a:pPr>
            <a:r>
              <a:rPr lang="en-US" dirty="0" smtClean="0"/>
              <a:t>  Resolution: 10 mV</a:t>
            </a:r>
          </a:p>
          <a:p>
            <a:pPr marL="798513">
              <a:buFont typeface="Arial" pitchFamily="34" charset="0"/>
              <a:buChar char="•"/>
            </a:pPr>
            <a:r>
              <a:rPr lang="en-US" dirty="0" smtClean="0"/>
              <a:t>  Levels: 1.5 V / 10 mV = 150 </a:t>
            </a:r>
          </a:p>
          <a:p>
            <a:pPr marL="798513">
              <a:buFont typeface="Arial" pitchFamily="34" charset="0"/>
              <a:buChar char="•"/>
            </a:pPr>
            <a:r>
              <a:rPr lang="en-US" dirty="0" smtClean="0"/>
              <a:t>  Induced signals x10            </a:t>
            </a:r>
            <a:r>
              <a:rPr lang="en-US" dirty="0" smtClean="0">
                <a:sym typeface="Wingdings" pitchFamily="2" charset="2"/>
              </a:rPr>
              <a:t>1500</a:t>
            </a:r>
            <a:endParaRPr lang="en-US" dirty="0" smtClean="0"/>
          </a:p>
          <a:p>
            <a:pPr marL="798513">
              <a:buFont typeface="Arial" pitchFamily="34" charset="0"/>
              <a:buChar char="•"/>
            </a:pPr>
            <a:r>
              <a:rPr lang="en-US" dirty="0" smtClean="0"/>
              <a:t>  10.5 bits ENOB</a:t>
            </a:r>
          </a:p>
          <a:p>
            <a:pPr marL="34925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Thousands of channels            high integration, low cost</a:t>
            </a:r>
          </a:p>
          <a:p>
            <a:pPr marL="349250" indent="-171450">
              <a:lnSpc>
                <a:spcPct val="150000"/>
              </a:lnSpc>
            </a:pPr>
            <a:endParaRPr lang="en-US" dirty="0" smtClean="0"/>
          </a:p>
          <a:p>
            <a:pPr marL="349250" indent="-171450">
              <a:lnSpc>
                <a:spcPct val="150000"/>
              </a:lnSpc>
            </a:pPr>
            <a:endParaRPr lang="en-US" dirty="0" smtClean="0"/>
          </a:p>
          <a:p>
            <a:pPr marL="349250" indent="-171450">
              <a:lnSpc>
                <a:spcPct val="150000"/>
              </a:lnSpc>
            </a:pP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4" name="Rectangle 4"/>
          <p:cNvSpPr/>
          <p:nvPr/>
        </p:nvSpPr>
        <p:spPr>
          <a:xfrm>
            <a:off x="782141" y="1916832"/>
            <a:ext cx="7534275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ADC Goals </a:t>
            </a:r>
          </a:p>
        </p:txBody>
      </p:sp>
      <p:cxnSp>
        <p:nvCxnSpPr>
          <p:cNvPr id="55" name="Connettore 2 54"/>
          <p:cNvCxnSpPr/>
          <p:nvPr/>
        </p:nvCxnSpPr>
        <p:spPr>
          <a:xfrm>
            <a:off x="3773069" y="427944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4499992" y="275363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431878" y="4934541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1663532" y="316534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Connettore 2 137"/>
          <p:cNvCxnSpPr/>
          <p:nvPr/>
        </p:nvCxnSpPr>
        <p:spPr>
          <a:xfrm>
            <a:off x="611560" y="3140968"/>
            <a:ext cx="7704856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 as TDC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Rettangolo 116"/>
          <p:cNvSpPr/>
          <p:nvPr/>
        </p:nvSpPr>
        <p:spPr>
          <a:xfrm>
            <a:off x="539552" y="5229200"/>
            <a:ext cx="7992888" cy="13261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tIns="108000" bIns="108000">
            <a:spAutoFit/>
          </a:bodyPr>
          <a:lstStyle/>
          <a:p>
            <a:pPr marL="450850" indent="-177800"/>
            <a:r>
              <a:rPr lang="en-US" dirty="0" smtClean="0"/>
              <a:t>Modern FPGAs have: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en-US" dirty="0" smtClean="0"/>
              <a:t>Many dedicated carry lines which are designed to be as fast as possible to implement fast carry adders.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en-US" dirty="0" smtClean="0"/>
              <a:t>Very sophisticated clock distribution system with a minimal skew.</a:t>
            </a:r>
            <a:endParaRPr lang="en-US" dirty="0"/>
          </a:p>
        </p:txBody>
      </p:sp>
      <p:sp>
        <p:nvSpPr>
          <p:cNvPr id="118" name="Rettangolo arrotondato 117"/>
          <p:cNvSpPr/>
          <p:nvPr/>
        </p:nvSpPr>
        <p:spPr>
          <a:xfrm>
            <a:off x="1907704" y="3645024"/>
            <a:ext cx="648072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</a:t>
            </a:r>
            <a:endParaRPr lang="en-US" dirty="0"/>
          </a:p>
        </p:txBody>
      </p:sp>
      <p:cxnSp>
        <p:nvCxnSpPr>
          <p:cNvPr id="120" name="Connettore 2 119"/>
          <p:cNvCxnSpPr/>
          <p:nvPr/>
        </p:nvCxnSpPr>
        <p:spPr>
          <a:xfrm>
            <a:off x="1619672" y="43651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nettore 1 122"/>
          <p:cNvCxnSpPr/>
          <p:nvPr/>
        </p:nvCxnSpPr>
        <p:spPr>
          <a:xfrm>
            <a:off x="1619672" y="4365104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>
            <a:off x="611560" y="4797152"/>
            <a:ext cx="7704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Connettore 1 125"/>
          <p:cNvCxnSpPr/>
          <p:nvPr/>
        </p:nvCxnSpPr>
        <p:spPr>
          <a:xfrm>
            <a:off x="1619672" y="3140968"/>
            <a:ext cx="0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Connettore 2 127"/>
          <p:cNvCxnSpPr/>
          <p:nvPr/>
        </p:nvCxnSpPr>
        <p:spPr>
          <a:xfrm>
            <a:off x="1619672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nettore 2 129"/>
          <p:cNvCxnSpPr/>
          <p:nvPr/>
        </p:nvCxnSpPr>
        <p:spPr>
          <a:xfrm>
            <a:off x="2555776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Connettore 2 130"/>
          <p:cNvCxnSpPr/>
          <p:nvPr/>
        </p:nvCxnSpPr>
        <p:spPr>
          <a:xfrm>
            <a:off x="2843808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CasellaDiTesto 132"/>
          <p:cNvSpPr txBox="1"/>
          <p:nvPr/>
        </p:nvSpPr>
        <p:spPr>
          <a:xfrm>
            <a:off x="1907704" y="371703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</a:t>
            </a:r>
            <a:endParaRPr lang="en-US" sz="1000" dirty="0"/>
          </a:p>
        </p:txBody>
      </p:sp>
      <p:sp>
        <p:nvSpPr>
          <p:cNvPr id="134" name="CasellaDiTesto 133"/>
          <p:cNvSpPr txBox="1"/>
          <p:nvPr/>
        </p:nvSpPr>
        <p:spPr>
          <a:xfrm>
            <a:off x="2843808" y="393305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Q0</a:t>
            </a:r>
            <a:endParaRPr lang="en-US" sz="1200" dirty="0"/>
          </a:p>
        </p:txBody>
      </p:sp>
      <p:sp>
        <p:nvSpPr>
          <p:cNvPr id="135" name="CasellaDiTesto 134"/>
          <p:cNvSpPr txBox="1"/>
          <p:nvPr/>
        </p:nvSpPr>
        <p:spPr>
          <a:xfrm>
            <a:off x="2267744" y="371703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Q</a:t>
            </a:r>
            <a:endParaRPr lang="en-US" sz="1000" dirty="0"/>
          </a:p>
        </p:txBody>
      </p:sp>
      <p:sp>
        <p:nvSpPr>
          <p:cNvPr id="136" name="Triangolo isoscele 135"/>
          <p:cNvSpPr/>
          <p:nvPr/>
        </p:nvSpPr>
        <p:spPr>
          <a:xfrm rot="5400000">
            <a:off x="935596" y="2960948"/>
            <a:ext cx="432048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tIns="0" rIns="0" bIns="36000" rtlCol="0" anchor="b" anchorCtr="1"/>
          <a:lstStyle/>
          <a:p>
            <a:pPr algn="ctr"/>
            <a:r>
              <a:rPr lang="en-US" dirty="0" smtClean="0">
                <a:latin typeface="Symbol" pitchFamily="18" charset="2"/>
              </a:rPr>
              <a:t>t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44" name="Rettangolo arrotondato 143"/>
          <p:cNvSpPr/>
          <p:nvPr/>
        </p:nvSpPr>
        <p:spPr>
          <a:xfrm>
            <a:off x="3779912" y="3645024"/>
            <a:ext cx="648072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</a:t>
            </a:r>
            <a:endParaRPr lang="en-US" dirty="0"/>
          </a:p>
        </p:txBody>
      </p:sp>
      <p:cxnSp>
        <p:nvCxnSpPr>
          <p:cNvPr id="145" name="Connettore 2 144"/>
          <p:cNvCxnSpPr/>
          <p:nvPr/>
        </p:nvCxnSpPr>
        <p:spPr>
          <a:xfrm>
            <a:off x="3491880" y="43651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Connettore 1 145"/>
          <p:cNvCxnSpPr/>
          <p:nvPr/>
        </p:nvCxnSpPr>
        <p:spPr>
          <a:xfrm>
            <a:off x="3491880" y="4365104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Connettore 1 146"/>
          <p:cNvCxnSpPr/>
          <p:nvPr/>
        </p:nvCxnSpPr>
        <p:spPr>
          <a:xfrm>
            <a:off x="3491880" y="3140968"/>
            <a:ext cx="0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nettore 2 147"/>
          <p:cNvCxnSpPr/>
          <p:nvPr/>
        </p:nvCxnSpPr>
        <p:spPr>
          <a:xfrm>
            <a:off x="3491880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Connettore 2 148"/>
          <p:cNvCxnSpPr/>
          <p:nvPr/>
        </p:nvCxnSpPr>
        <p:spPr>
          <a:xfrm>
            <a:off x="4427984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CasellaDiTesto 149"/>
          <p:cNvSpPr txBox="1"/>
          <p:nvPr/>
        </p:nvSpPr>
        <p:spPr>
          <a:xfrm>
            <a:off x="4716016" y="393305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Q1</a:t>
            </a:r>
            <a:endParaRPr lang="en-US" sz="1200" dirty="0"/>
          </a:p>
        </p:txBody>
      </p:sp>
      <p:sp>
        <p:nvSpPr>
          <p:cNvPr id="151" name="Triangolo isoscele 150"/>
          <p:cNvSpPr/>
          <p:nvPr/>
        </p:nvSpPr>
        <p:spPr>
          <a:xfrm rot="5400000">
            <a:off x="2807804" y="2960948"/>
            <a:ext cx="432048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tIns="0" rIns="0" bIns="36000" rtlCol="0" anchor="b" anchorCtr="1"/>
          <a:lstStyle/>
          <a:p>
            <a:pPr algn="ctr"/>
            <a:r>
              <a:rPr lang="en-US" dirty="0" smtClean="0">
                <a:latin typeface="Symbol" pitchFamily="18" charset="2"/>
              </a:rPr>
              <a:t>t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52" name="Rettangolo arrotondato 151"/>
          <p:cNvSpPr/>
          <p:nvPr/>
        </p:nvSpPr>
        <p:spPr>
          <a:xfrm>
            <a:off x="5652120" y="3645024"/>
            <a:ext cx="648072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</a:t>
            </a:r>
            <a:endParaRPr lang="en-US" dirty="0"/>
          </a:p>
        </p:txBody>
      </p:sp>
      <p:cxnSp>
        <p:nvCxnSpPr>
          <p:cNvPr id="153" name="Connettore 2 152"/>
          <p:cNvCxnSpPr/>
          <p:nvPr/>
        </p:nvCxnSpPr>
        <p:spPr>
          <a:xfrm>
            <a:off x="5364088" y="43651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Connettore 1 153"/>
          <p:cNvCxnSpPr/>
          <p:nvPr/>
        </p:nvCxnSpPr>
        <p:spPr>
          <a:xfrm>
            <a:off x="5364088" y="4365104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Connettore 1 154"/>
          <p:cNvCxnSpPr/>
          <p:nvPr/>
        </p:nvCxnSpPr>
        <p:spPr>
          <a:xfrm>
            <a:off x="5364088" y="3140968"/>
            <a:ext cx="0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Connettore 2 155"/>
          <p:cNvCxnSpPr/>
          <p:nvPr/>
        </p:nvCxnSpPr>
        <p:spPr>
          <a:xfrm>
            <a:off x="5364088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Connettore 2 156"/>
          <p:cNvCxnSpPr/>
          <p:nvPr/>
        </p:nvCxnSpPr>
        <p:spPr>
          <a:xfrm>
            <a:off x="6300192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CasellaDiTesto 157"/>
          <p:cNvSpPr txBox="1"/>
          <p:nvPr/>
        </p:nvSpPr>
        <p:spPr>
          <a:xfrm>
            <a:off x="6588224" y="393305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Q2</a:t>
            </a:r>
            <a:endParaRPr lang="en-US" sz="1200" dirty="0"/>
          </a:p>
        </p:txBody>
      </p:sp>
      <p:sp>
        <p:nvSpPr>
          <p:cNvPr id="159" name="Triangolo isoscele 158"/>
          <p:cNvSpPr/>
          <p:nvPr/>
        </p:nvSpPr>
        <p:spPr>
          <a:xfrm rot="5400000">
            <a:off x="4680012" y="2960948"/>
            <a:ext cx="432048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tIns="0" rIns="0" bIns="36000" rtlCol="0" anchor="b" anchorCtr="1"/>
          <a:lstStyle/>
          <a:p>
            <a:pPr algn="ctr"/>
            <a:r>
              <a:rPr lang="en-US" dirty="0" smtClean="0">
                <a:latin typeface="Symbol" pitchFamily="18" charset="2"/>
              </a:rPr>
              <a:t>t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160" name="Connettore 2 159"/>
          <p:cNvCxnSpPr/>
          <p:nvPr/>
        </p:nvCxnSpPr>
        <p:spPr>
          <a:xfrm>
            <a:off x="4716016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Connettore 2 160"/>
          <p:cNvCxnSpPr/>
          <p:nvPr/>
        </p:nvCxnSpPr>
        <p:spPr>
          <a:xfrm>
            <a:off x="6588224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2" name="Rettangolo arrotondato 161"/>
          <p:cNvSpPr/>
          <p:nvPr/>
        </p:nvSpPr>
        <p:spPr>
          <a:xfrm>
            <a:off x="7524328" y="3645024"/>
            <a:ext cx="648072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FF</a:t>
            </a:r>
            <a:endParaRPr lang="en-US" dirty="0"/>
          </a:p>
        </p:txBody>
      </p:sp>
      <p:cxnSp>
        <p:nvCxnSpPr>
          <p:cNvPr id="163" name="Connettore 2 162"/>
          <p:cNvCxnSpPr/>
          <p:nvPr/>
        </p:nvCxnSpPr>
        <p:spPr>
          <a:xfrm>
            <a:off x="7236296" y="436510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Connettore 1 163"/>
          <p:cNvCxnSpPr/>
          <p:nvPr/>
        </p:nvCxnSpPr>
        <p:spPr>
          <a:xfrm>
            <a:off x="7236296" y="4365104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Connettore 1 164"/>
          <p:cNvCxnSpPr/>
          <p:nvPr/>
        </p:nvCxnSpPr>
        <p:spPr>
          <a:xfrm>
            <a:off x="7236296" y="3140968"/>
            <a:ext cx="0" cy="720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nettore 2 165"/>
          <p:cNvCxnSpPr/>
          <p:nvPr/>
        </p:nvCxnSpPr>
        <p:spPr>
          <a:xfrm>
            <a:off x="7236296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Connettore 2 166"/>
          <p:cNvCxnSpPr/>
          <p:nvPr/>
        </p:nvCxnSpPr>
        <p:spPr>
          <a:xfrm>
            <a:off x="8172400" y="3861048"/>
            <a:ext cx="288032" cy="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riangolo isoscele 167"/>
          <p:cNvSpPr/>
          <p:nvPr/>
        </p:nvSpPr>
        <p:spPr>
          <a:xfrm rot="5400000">
            <a:off x="6552220" y="2960948"/>
            <a:ext cx="432048" cy="36004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lIns="0" tIns="0" rIns="0" bIns="36000" rtlCol="0" anchor="b" anchorCtr="1"/>
          <a:lstStyle/>
          <a:p>
            <a:pPr algn="ctr"/>
            <a:r>
              <a:rPr lang="en-US" dirty="0" smtClean="0">
                <a:latin typeface="Symbol" pitchFamily="18" charset="2"/>
              </a:rPr>
              <a:t>t</a:t>
            </a:r>
            <a:endParaRPr lang="en-US" dirty="0">
              <a:latin typeface="Symbol" pitchFamily="18" charset="2"/>
            </a:endParaRPr>
          </a:p>
        </p:txBody>
      </p:sp>
      <p:cxnSp>
        <p:nvCxnSpPr>
          <p:cNvPr id="169" name="Connettore 2 168"/>
          <p:cNvCxnSpPr/>
          <p:nvPr/>
        </p:nvCxnSpPr>
        <p:spPr>
          <a:xfrm>
            <a:off x="8460432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CasellaDiTesto 171"/>
          <p:cNvSpPr txBox="1"/>
          <p:nvPr/>
        </p:nvSpPr>
        <p:spPr>
          <a:xfrm>
            <a:off x="395536" y="450912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CLK</a:t>
            </a:r>
            <a:endParaRPr lang="en-US" sz="1200" dirty="0"/>
          </a:p>
        </p:txBody>
      </p:sp>
      <p:sp>
        <p:nvSpPr>
          <p:cNvPr id="173" name="CasellaDiTesto 172"/>
          <p:cNvSpPr txBox="1"/>
          <p:nvPr/>
        </p:nvSpPr>
        <p:spPr>
          <a:xfrm>
            <a:off x="323528" y="315200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Signal</a:t>
            </a:r>
            <a:endParaRPr lang="en-US" sz="1200" dirty="0"/>
          </a:p>
        </p:txBody>
      </p:sp>
      <p:sp>
        <p:nvSpPr>
          <p:cNvPr id="174" name="CasellaDiTesto 173"/>
          <p:cNvSpPr txBox="1"/>
          <p:nvPr/>
        </p:nvSpPr>
        <p:spPr>
          <a:xfrm>
            <a:off x="8460432" y="3933056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Q3</a:t>
            </a:r>
            <a:endParaRPr lang="en-US" sz="1200" dirty="0"/>
          </a:p>
        </p:txBody>
      </p:sp>
      <p:sp>
        <p:nvSpPr>
          <p:cNvPr id="175" name="CasellaDiTesto 174"/>
          <p:cNvSpPr txBox="1"/>
          <p:nvPr/>
        </p:nvSpPr>
        <p:spPr>
          <a:xfrm>
            <a:off x="3779912" y="371703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</a:t>
            </a:r>
            <a:endParaRPr lang="en-US" sz="1000" dirty="0"/>
          </a:p>
        </p:txBody>
      </p:sp>
      <p:sp>
        <p:nvSpPr>
          <p:cNvPr id="176" name="CasellaDiTesto 175"/>
          <p:cNvSpPr txBox="1"/>
          <p:nvPr/>
        </p:nvSpPr>
        <p:spPr>
          <a:xfrm>
            <a:off x="4139952" y="371703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Q</a:t>
            </a:r>
            <a:endParaRPr lang="en-US" sz="1000" dirty="0"/>
          </a:p>
        </p:txBody>
      </p:sp>
      <p:sp>
        <p:nvSpPr>
          <p:cNvPr id="177" name="CasellaDiTesto 176"/>
          <p:cNvSpPr txBox="1"/>
          <p:nvPr/>
        </p:nvSpPr>
        <p:spPr>
          <a:xfrm>
            <a:off x="5652120" y="371703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</a:t>
            </a:r>
            <a:endParaRPr lang="en-US" sz="1000" dirty="0"/>
          </a:p>
        </p:txBody>
      </p:sp>
      <p:sp>
        <p:nvSpPr>
          <p:cNvPr id="178" name="CasellaDiTesto 177"/>
          <p:cNvSpPr txBox="1"/>
          <p:nvPr/>
        </p:nvSpPr>
        <p:spPr>
          <a:xfrm>
            <a:off x="6036978" y="371703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Q</a:t>
            </a:r>
            <a:endParaRPr lang="en-US" sz="1000" dirty="0"/>
          </a:p>
        </p:txBody>
      </p:sp>
      <p:sp>
        <p:nvSpPr>
          <p:cNvPr id="179" name="CasellaDiTesto 178"/>
          <p:cNvSpPr txBox="1"/>
          <p:nvPr/>
        </p:nvSpPr>
        <p:spPr>
          <a:xfrm>
            <a:off x="7524328" y="3717032"/>
            <a:ext cx="263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</a:t>
            </a:r>
            <a:endParaRPr lang="en-US" sz="1000" dirty="0"/>
          </a:p>
        </p:txBody>
      </p:sp>
      <p:sp>
        <p:nvSpPr>
          <p:cNvPr id="180" name="CasellaDiTesto 179"/>
          <p:cNvSpPr txBox="1"/>
          <p:nvPr/>
        </p:nvSpPr>
        <p:spPr>
          <a:xfrm>
            <a:off x="7884368" y="3717032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Q</a:t>
            </a:r>
            <a:endParaRPr lang="en-US" sz="1000" dirty="0"/>
          </a:p>
        </p:txBody>
      </p:sp>
      <p:sp>
        <p:nvSpPr>
          <p:cNvPr id="53" name="Rectangle 12"/>
          <p:cNvSpPr/>
          <p:nvPr/>
        </p:nvSpPr>
        <p:spPr>
          <a:xfrm>
            <a:off x="566117" y="1601088"/>
            <a:ext cx="7966323" cy="81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pPr marL="533400" indent="-342900">
              <a:buAutoNum type="arabicParenR"/>
            </a:pPr>
            <a:r>
              <a:rPr lang="en-US" dirty="0" smtClean="0"/>
              <a:t>Counter</a:t>
            </a:r>
          </a:p>
          <a:p>
            <a:pPr marL="533400" indent="-342900">
              <a:buAutoNum type="arabicParenR"/>
            </a:pPr>
            <a:r>
              <a:rPr lang="en-US" dirty="0" smtClean="0"/>
              <a:t>Interpolator             tapped delay line</a:t>
            </a:r>
            <a:endParaRPr lang="en-US" dirty="0"/>
          </a:p>
        </p:txBody>
      </p:sp>
      <p:sp>
        <p:nvSpPr>
          <p:cNvPr id="54" name="Rectangle 4"/>
          <p:cNvSpPr/>
          <p:nvPr/>
        </p:nvSpPr>
        <p:spPr>
          <a:xfrm>
            <a:off x="566117" y="1124743"/>
            <a:ext cx="7966323" cy="485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Nutt method </a:t>
            </a:r>
          </a:p>
        </p:txBody>
      </p:sp>
      <p:cxnSp>
        <p:nvCxnSpPr>
          <p:cNvPr id="55" name="Connettore 2 54"/>
          <p:cNvCxnSpPr/>
          <p:nvPr/>
        </p:nvCxnSpPr>
        <p:spPr>
          <a:xfrm>
            <a:off x="2439180" y="2139483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876256" y="764704"/>
            <a:ext cx="1728192" cy="34563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FPGA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riangolo isoscele 4"/>
          <p:cNvSpPr/>
          <p:nvPr/>
        </p:nvSpPr>
        <p:spPr>
          <a:xfrm rot="5400000">
            <a:off x="6840252" y="1304764"/>
            <a:ext cx="576064" cy="50405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olo isoscele 5"/>
          <p:cNvSpPr/>
          <p:nvPr/>
        </p:nvSpPr>
        <p:spPr>
          <a:xfrm rot="5400000">
            <a:off x="6840252" y="2024844"/>
            <a:ext cx="576064" cy="50405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iangolo isoscele 6"/>
          <p:cNvSpPr/>
          <p:nvPr/>
        </p:nvSpPr>
        <p:spPr>
          <a:xfrm rot="5400000">
            <a:off x="6840252" y="2744924"/>
            <a:ext cx="576064" cy="50405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olo isoscele 7"/>
          <p:cNvSpPr/>
          <p:nvPr/>
        </p:nvSpPr>
        <p:spPr>
          <a:xfrm rot="5400000">
            <a:off x="6840252" y="3465004"/>
            <a:ext cx="576064" cy="504056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e 9"/>
          <p:cNvSpPr/>
          <p:nvPr/>
        </p:nvSpPr>
        <p:spPr>
          <a:xfrm>
            <a:off x="6804248" y="1628800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e 10"/>
          <p:cNvSpPr/>
          <p:nvPr/>
        </p:nvSpPr>
        <p:spPr>
          <a:xfrm>
            <a:off x="6804248" y="2348880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6804248" y="3068960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6804248" y="3789040"/>
            <a:ext cx="72008" cy="720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ttore 1 13"/>
          <p:cNvCxnSpPr/>
          <p:nvPr/>
        </p:nvCxnSpPr>
        <p:spPr>
          <a:xfrm>
            <a:off x="6441208" y="1654678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438332" y="2376421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6444083" y="3098164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452710" y="3822783"/>
            <a:ext cx="3600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rot="16200000" flipH="1">
            <a:off x="4868658" y="3214656"/>
            <a:ext cx="3165894" cy="258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4494116" y="1196752"/>
            <a:ext cx="1238251" cy="4191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V/I   AMP</a:t>
            </a:r>
            <a:endParaRPr lang="en-US" dirty="0"/>
          </a:p>
        </p:txBody>
      </p:sp>
      <p:sp>
        <p:nvSpPr>
          <p:cNvPr id="23" name="Rettangolo 22"/>
          <p:cNvSpPr/>
          <p:nvPr/>
        </p:nvSpPr>
        <p:spPr>
          <a:xfrm>
            <a:off x="4494116" y="1929780"/>
            <a:ext cx="1238251" cy="4191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V/I   AMP</a:t>
            </a:r>
            <a:endParaRPr lang="en-US" dirty="0"/>
          </a:p>
        </p:txBody>
      </p:sp>
      <p:sp>
        <p:nvSpPr>
          <p:cNvPr id="24" name="Rettangolo 23"/>
          <p:cNvSpPr/>
          <p:nvPr/>
        </p:nvSpPr>
        <p:spPr>
          <a:xfrm>
            <a:off x="4494116" y="2649860"/>
            <a:ext cx="1238251" cy="4191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V/I   AMP</a:t>
            </a:r>
            <a:endParaRPr lang="en-US" dirty="0"/>
          </a:p>
        </p:txBody>
      </p:sp>
      <p:sp>
        <p:nvSpPr>
          <p:cNvPr id="25" name="Rettangolo 24"/>
          <p:cNvSpPr/>
          <p:nvPr/>
        </p:nvSpPr>
        <p:spPr>
          <a:xfrm>
            <a:off x="4480001" y="3369940"/>
            <a:ext cx="1238251" cy="4191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V/I   AMP</a:t>
            </a:r>
            <a:endParaRPr lang="en-US" dirty="0"/>
          </a:p>
        </p:txBody>
      </p:sp>
      <p:cxnSp>
        <p:nvCxnSpPr>
          <p:cNvPr id="26" name="Connettore 1 25"/>
          <p:cNvCxnSpPr/>
          <p:nvPr/>
        </p:nvCxnSpPr>
        <p:spPr>
          <a:xfrm>
            <a:off x="5718252" y="1412776"/>
            <a:ext cx="11521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5718252" y="2132856"/>
            <a:ext cx="11521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5718252" y="2852936"/>
            <a:ext cx="11521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5718252" y="3573016"/>
            <a:ext cx="115212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662468" y="1340768"/>
            <a:ext cx="57606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TDC</a:t>
            </a:r>
            <a:endParaRPr lang="en-US" dirty="0"/>
          </a:p>
        </p:txBody>
      </p:sp>
      <p:sp>
        <p:nvSpPr>
          <p:cNvPr id="31" name="Rettangolo 30"/>
          <p:cNvSpPr/>
          <p:nvPr/>
        </p:nvSpPr>
        <p:spPr>
          <a:xfrm>
            <a:off x="7662468" y="2060848"/>
            <a:ext cx="57606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TDC</a:t>
            </a:r>
            <a:endParaRPr lang="en-US" dirty="0"/>
          </a:p>
        </p:txBody>
      </p:sp>
      <p:sp>
        <p:nvSpPr>
          <p:cNvPr id="32" name="Rettangolo 31"/>
          <p:cNvSpPr/>
          <p:nvPr/>
        </p:nvSpPr>
        <p:spPr>
          <a:xfrm>
            <a:off x="7662468" y="2780928"/>
            <a:ext cx="57606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TDC</a:t>
            </a:r>
            <a:endParaRPr lang="en-US" dirty="0"/>
          </a:p>
        </p:txBody>
      </p:sp>
      <p:sp>
        <p:nvSpPr>
          <p:cNvPr id="33" name="Rettangolo 32"/>
          <p:cNvSpPr/>
          <p:nvPr/>
        </p:nvSpPr>
        <p:spPr>
          <a:xfrm>
            <a:off x="7662468" y="3501008"/>
            <a:ext cx="57606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TDC</a:t>
            </a:r>
            <a:endParaRPr lang="en-US" dirty="0"/>
          </a:p>
        </p:txBody>
      </p:sp>
      <p:cxnSp>
        <p:nvCxnSpPr>
          <p:cNvPr id="34" name="Connettore 1 33"/>
          <p:cNvCxnSpPr/>
          <p:nvPr/>
        </p:nvCxnSpPr>
        <p:spPr>
          <a:xfrm>
            <a:off x="7374436" y="155679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7374436" y="227687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7374436" y="299695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7374436" y="3717032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rot="10800000" flipV="1">
            <a:off x="8244410" y="1484783"/>
            <a:ext cx="35416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 rot="10800000" flipV="1">
            <a:off x="8238532" y="1628800"/>
            <a:ext cx="3541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10800000">
            <a:off x="8244408" y="1556792"/>
            <a:ext cx="354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 rot="10800000" flipV="1">
            <a:off x="8238534" y="1700807"/>
            <a:ext cx="36003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rot="10800000">
            <a:off x="8238534" y="1412776"/>
            <a:ext cx="3600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rot="10800000" flipV="1">
            <a:off x="8244408" y="2204864"/>
            <a:ext cx="35416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rot="10800000" flipV="1">
            <a:off x="8238530" y="2348881"/>
            <a:ext cx="3541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nettore 1 44"/>
          <p:cNvCxnSpPr/>
          <p:nvPr/>
        </p:nvCxnSpPr>
        <p:spPr>
          <a:xfrm rot="10800000">
            <a:off x="8244406" y="2276873"/>
            <a:ext cx="354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rot="10800000" flipV="1">
            <a:off x="8238532" y="2420888"/>
            <a:ext cx="36003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 rot="10800000">
            <a:off x="8238532" y="2132857"/>
            <a:ext cx="3600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rot="10800000" flipV="1">
            <a:off x="8238534" y="2924943"/>
            <a:ext cx="35416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Connettore 1 48"/>
          <p:cNvCxnSpPr/>
          <p:nvPr/>
        </p:nvCxnSpPr>
        <p:spPr>
          <a:xfrm rot="10800000" flipV="1">
            <a:off x="8232656" y="3068960"/>
            <a:ext cx="3541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nettore 1 49"/>
          <p:cNvCxnSpPr/>
          <p:nvPr/>
        </p:nvCxnSpPr>
        <p:spPr>
          <a:xfrm rot="10800000">
            <a:off x="8238532" y="2996952"/>
            <a:ext cx="354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nettore 1 50"/>
          <p:cNvCxnSpPr/>
          <p:nvPr/>
        </p:nvCxnSpPr>
        <p:spPr>
          <a:xfrm rot="10800000" flipV="1">
            <a:off x="8232658" y="3140967"/>
            <a:ext cx="36003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Connettore 1 51"/>
          <p:cNvCxnSpPr/>
          <p:nvPr/>
        </p:nvCxnSpPr>
        <p:spPr>
          <a:xfrm rot="10800000">
            <a:off x="8232658" y="2852936"/>
            <a:ext cx="3600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nettore 1 52"/>
          <p:cNvCxnSpPr/>
          <p:nvPr/>
        </p:nvCxnSpPr>
        <p:spPr>
          <a:xfrm rot="10800000" flipV="1">
            <a:off x="8244408" y="3645024"/>
            <a:ext cx="354162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1 53"/>
          <p:cNvCxnSpPr/>
          <p:nvPr/>
        </p:nvCxnSpPr>
        <p:spPr>
          <a:xfrm rot="10800000" flipV="1">
            <a:off x="8238530" y="3789041"/>
            <a:ext cx="354164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nettore 1 54"/>
          <p:cNvCxnSpPr/>
          <p:nvPr/>
        </p:nvCxnSpPr>
        <p:spPr>
          <a:xfrm rot="10800000">
            <a:off x="8244406" y="3717033"/>
            <a:ext cx="354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rot="10800000" flipV="1">
            <a:off x="8238532" y="3861048"/>
            <a:ext cx="360039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rot="10800000">
            <a:off x="8238532" y="3573017"/>
            <a:ext cx="36003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CasellaDiTesto 57"/>
          <p:cNvSpPr txBox="1"/>
          <p:nvPr/>
        </p:nvSpPr>
        <p:spPr>
          <a:xfrm>
            <a:off x="323528" y="1556792"/>
            <a:ext cx="3762102" cy="22717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52000" tIns="180000" rIns="252000" bIns="180000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From PA directly to FPGA differential inputs</a:t>
            </a:r>
          </a:p>
          <a:p>
            <a:pPr marL="273050" indent="-273050"/>
            <a:endParaRPr lang="en-US" sz="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External digital synthesizer used to produce a V</a:t>
            </a:r>
            <a:r>
              <a:rPr lang="en-US" baseline="-25000" dirty="0" smtClean="0"/>
              <a:t>REF</a:t>
            </a:r>
            <a:r>
              <a:rPr lang="en-US" dirty="0" smtClean="0"/>
              <a:t> sinusoid</a:t>
            </a:r>
          </a:p>
          <a:p>
            <a:pPr marL="273050" indent="-273050"/>
            <a:endParaRPr lang="en-US" sz="800" dirty="0" smtClean="0"/>
          </a:p>
          <a:p>
            <a:pPr marL="273050" indent="-273050">
              <a:buFont typeface="Arial" pitchFamily="34" charset="0"/>
              <a:buChar char="•"/>
            </a:pPr>
            <a:r>
              <a:rPr lang="en-US" dirty="0" smtClean="0"/>
              <a:t>TDCs measure time differences further converted to voltage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6118312" y="5733256"/>
            <a:ext cx="2126096" cy="6405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252000" tIns="180000" rIns="252000" bIns="18000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High integration?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0" name="Gruppo 59"/>
          <p:cNvGrpSpPr/>
          <p:nvPr/>
        </p:nvGrpSpPr>
        <p:grpSpPr>
          <a:xfrm>
            <a:off x="323528" y="4509120"/>
            <a:ext cx="4752528" cy="1512168"/>
            <a:chOff x="323528" y="4509120"/>
            <a:chExt cx="4752528" cy="1512168"/>
          </a:xfrm>
        </p:grpSpPr>
        <p:sp>
          <p:nvSpPr>
            <p:cNvPr id="61" name="Rettangolo 60"/>
            <p:cNvSpPr/>
            <p:nvPr/>
          </p:nvSpPr>
          <p:spPr>
            <a:xfrm>
              <a:off x="323528" y="4509120"/>
              <a:ext cx="4752528" cy="15121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560"/>
            <p:cNvSpPr>
              <a:spLocks/>
            </p:cNvSpPr>
            <p:nvPr/>
          </p:nvSpPr>
          <p:spPr bwMode="auto">
            <a:xfrm rot="5400000" flipV="1">
              <a:off x="2316860" y="2936926"/>
              <a:ext cx="609600" cy="4186037"/>
            </a:xfrm>
            <a:custGeom>
              <a:avLst/>
              <a:gdLst>
                <a:gd name="G0" fmla="+- 0 0 0"/>
                <a:gd name="G1" fmla="+- 20040 0 0"/>
                <a:gd name="G2" fmla="+- 21600 0 0"/>
                <a:gd name="T0" fmla="*/ 8059 w 21600"/>
                <a:gd name="T1" fmla="*/ 0 h 20040"/>
                <a:gd name="T2" fmla="*/ 21600 w 21600"/>
                <a:gd name="T3" fmla="*/ 20040 h 20040"/>
                <a:gd name="T4" fmla="*/ 0 w 21600"/>
                <a:gd name="T5" fmla="*/ 20040 h 20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040" fill="none" extrusionOk="0">
                  <a:moveTo>
                    <a:pt x="8059" y="-1"/>
                  </a:moveTo>
                  <a:cubicBezTo>
                    <a:pt x="16240" y="3289"/>
                    <a:pt x="21600" y="11222"/>
                    <a:pt x="21600" y="20040"/>
                  </a:cubicBezTo>
                </a:path>
                <a:path w="21600" h="20040" stroke="0" extrusionOk="0">
                  <a:moveTo>
                    <a:pt x="8059" y="-1"/>
                  </a:moveTo>
                  <a:cubicBezTo>
                    <a:pt x="16240" y="3289"/>
                    <a:pt x="21600" y="11222"/>
                    <a:pt x="21600" y="20040"/>
                  </a:cubicBezTo>
                  <a:lnTo>
                    <a:pt x="0" y="20040"/>
                  </a:lnTo>
                  <a:close/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565"/>
            <p:cNvSpPr txBox="1">
              <a:spLocks noChangeArrowheads="1"/>
            </p:cNvSpPr>
            <p:nvPr/>
          </p:nvSpPr>
          <p:spPr bwMode="auto">
            <a:xfrm>
              <a:off x="539552" y="569575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4" name="Text Box 566"/>
            <p:cNvSpPr txBox="1">
              <a:spLocks noChangeArrowheads="1"/>
            </p:cNvSpPr>
            <p:nvPr/>
          </p:nvSpPr>
          <p:spPr bwMode="auto">
            <a:xfrm>
              <a:off x="611560" y="5013176"/>
              <a:ext cx="1603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V</a:t>
              </a:r>
              <a:r>
                <a:rPr lang="en-US" sz="1200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5" name="Text Box 567"/>
            <p:cNvSpPr txBox="1">
              <a:spLocks noChangeArrowheads="1"/>
            </p:cNvSpPr>
            <p:nvPr/>
          </p:nvSpPr>
          <p:spPr bwMode="auto">
            <a:xfrm>
              <a:off x="934196" y="5694709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6" name="Text Box 568"/>
            <p:cNvSpPr txBox="1">
              <a:spLocks noChangeArrowheads="1"/>
            </p:cNvSpPr>
            <p:nvPr/>
          </p:nvSpPr>
          <p:spPr bwMode="auto">
            <a:xfrm>
              <a:off x="1043608" y="4888632"/>
              <a:ext cx="1603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V</a:t>
              </a:r>
              <a:r>
                <a:rPr lang="en-US" sz="1200" baseline="-250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7" name="Text Box 569"/>
            <p:cNvSpPr txBox="1">
              <a:spLocks noChangeArrowheads="1"/>
            </p:cNvSpPr>
            <p:nvPr/>
          </p:nvSpPr>
          <p:spPr bwMode="auto">
            <a:xfrm>
              <a:off x="1475209" y="569575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8" name="Text Box 570"/>
            <p:cNvSpPr txBox="1">
              <a:spLocks noChangeArrowheads="1"/>
            </p:cNvSpPr>
            <p:nvPr/>
          </p:nvSpPr>
          <p:spPr bwMode="auto">
            <a:xfrm>
              <a:off x="1547664" y="5157192"/>
              <a:ext cx="1603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V</a:t>
              </a:r>
              <a:r>
                <a:rPr lang="en-US" sz="1200" baseline="-25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9" name="Text Box 571"/>
            <p:cNvSpPr txBox="1">
              <a:spLocks noChangeArrowheads="1"/>
            </p:cNvSpPr>
            <p:nvPr/>
          </p:nvSpPr>
          <p:spPr bwMode="auto">
            <a:xfrm>
              <a:off x="1979265" y="569575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0" name="Text Box 572"/>
            <p:cNvSpPr txBox="1">
              <a:spLocks noChangeArrowheads="1"/>
            </p:cNvSpPr>
            <p:nvPr/>
          </p:nvSpPr>
          <p:spPr bwMode="auto">
            <a:xfrm>
              <a:off x="2051720" y="5013176"/>
              <a:ext cx="16033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</a:rPr>
                <a:t>V</a:t>
              </a:r>
              <a:r>
                <a:rPr lang="en-US" sz="1200" baseline="-25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1" name="Line 573"/>
            <p:cNvSpPr>
              <a:spLocks noChangeShapeType="1"/>
            </p:cNvSpPr>
            <p:nvPr/>
          </p:nvSpPr>
          <p:spPr bwMode="auto">
            <a:xfrm>
              <a:off x="444302" y="5676703"/>
              <a:ext cx="441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574"/>
            <p:cNvSpPr>
              <a:spLocks noChangeShapeType="1"/>
            </p:cNvSpPr>
            <p:nvPr/>
          </p:nvSpPr>
          <p:spPr bwMode="auto">
            <a:xfrm flipH="1">
              <a:off x="528638" y="4705155"/>
              <a:ext cx="1390" cy="973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73" name="Gruppo 127"/>
            <p:cNvGrpSpPr/>
            <p:nvPr/>
          </p:nvGrpSpPr>
          <p:grpSpPr>
            <a:xfrm>
              <a:off x="539552" y="4869160"/>
              <a:ext cx="4032448" cy="720080"/>
              <a:chOff x="539552" y="4005064"/>
              <a:chExt cx="4032448" cy="720080"/>
            </a:xfrm>
          </p:grpSpPr>
          <p:sp>
            <p:nvSpPr>
              <p:cNvPr id="93" name="Arco 92"/>
              <p:cNvSpPr/>
              <p:nvPr/>
            </p:nvSpPr>
            <p:spPr>
              <a:xfrm>
                <a:off x="539552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Arco 93"/>
              <p:cNvSpPr/>
              <p:nvPr/>
            </p:nvSpPr>
            <p:spPr>
              <a:xfrm rot="10800000">
                <a:off x="1043608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co 94"/>
              <p:cNvSpPr/>
              <p:nvPr/>
            </p:nvSpPr>
            <p:spPr>
              <a:xfrm>
                <a:off x="1547664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Arco 95"/>
              <p:cNvSpPr/>
              <p:nvPr/>
            </p:nvSpPr>
            <p:spPr>
              <a:xfrm rot="10800000">
                <a:off x="2051720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co 96"/>
              <p:cNvSpPr/>
              <p:nvPr/>
            </p:nvSpPr>
            <p:spPr>
              <a:xfrm>
                <a:off x="2555776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Arco 97"/>
              <p:cNvSpPr/>
              <p:nvPr/>
            </p:nvSpPr>
            <p:spPr>
              <a:xfrm rot="10800000">
                <a:off x="3059832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co 98"/>
              <p:cNvSpPr/>
              <p:nvPr/>
            </p:nvSpPr>
            <p:spPr>
              <a:xfrm>
                <a:off x="3563888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Arco 99"/>
              <p:cNvSpPr/>
              <p:nvPr/>
            </p:nvSpPr>
            <p:spPr>
              <a:xfrm rot="10800000">
                <a:off x="4067944" y="4005064"/>
                <a:ext cx="504056" cy="720080"/>
              </a:xfrm>
              <a:prstGeom prst="arc">
                <a:avLst>
                  <a:gd name="adj1" fmla="val 10711593"/>
                  <a:gd name="adj2" fmla="val 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Line 561"/>
            <p:cNvSpPr>
              <a:spLocks noChangeShapeType="1"/>
            </p:cNvSpPr>
            <p:nvPr/>
          </p:nvSpPr>
          <p:spPr bwMode="auto">
            <a:xfrm>
              <a:off x="611110" y="4974878"/>
              <a:ext cx="452" cy="6987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62"/>
            <p:cNvSpPr>
              <a:spLocks noChangeShapeType="1"/>
            </p:cNvSpPr>
            <p:nvPr/>
          </p:nvSpPr>
          <p:spPr bwMode="auto">
            <a:xfrm flipH="1">
              <a:off x="1552356" y="5155949"/>
              <a:ext cx="313" cy="51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563"/>
            <p:cNvSpPr>
              <a:spLocks noChangeShapeType="1"/>
            </p:cNvSpPr>
            <p:nvPr/>
          </p:nvSpPr>
          <p:spPr bwMode="auto">
            <a:xfrm flipH="1">
              <a:off x="2552482" y="5255537"/>
              <a:ext cx="595" cy="4228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564"/>
            <p:cNvSpPr>
              <a:spLocks noChangeShapeType="1"/>
            </p:cNvSpPr>
            <p:nvPr/>
          </p:nvSpPr>
          <p:spPr bwMode="auto">
            <a:xfrm flipH="1">
              <a:off x="4077208" y="5327963"/>
              <a:ext cx="1378" cy="3456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75"/>
            <p:cNvSpPr>
              <a:spLocks noChangeShapeType="1"/>
            </p:cNvSpPr>
            <p:nvPr/>
          </p:nvSpPr>
          <p:spPr bwMode="auto">
            <a:xfrm>
              <a:off x="1023042" y="5069941"/>
              <a:ext cx="688" cy="603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576"/>
            <p:cNvSpPr>
              <a:spLocks noChangeShapeType="1"/>
            </p:cNvSpPr>
            <p:nvPr/>
          </p:nvSpPr>
          <p:spPr bwMode="auto">
            <a:xfrm>
              <a:off x="2052604" y="5217835"/>
              <a:ext cx="820" cy="4557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577"/>
            <p:cNvSpPr>
              <a:spLocks noChangeShapeType="1"/>
            </p:cNvSpPr>
            <p:nvPr/>
          </p:nvSpPr>
          <p:spPr bwMode="auto">
            <a:xfrm>
              <a:off x="3562539" y="5305331"/>
              <a:ext cx="5" cy="368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563"/>
            <p:cNvSpPr>
              <a:spLocks noChangeShapeType="1"/>
            </p:cNvSpPr>
            <p:nvPr/>
          </p:nvSpPr>
          <p:spPr bwMode="auto">
            <a:xfrm>
              <a:off x="3064597" y="5273644"/>
              <a:ext cx="219" cy="396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563"/>
            <p:cNvSpPr>
              <a:spLocks noChangeShapeType="1"/>
            </p:cNvSpPr>
            <p:nvPr/>
          </p:nvSpPr>
          <p:spPr bwMode="auto">
            <a:xfrm flipH="1">
              <a:off x="4562866" y="5327964"/>
              <a:ext cx="81" cy="342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Text Box 571"/>
            <p:cNvSpPr txBox="1">
              <a:spLocks noChangeArrowheads="1"/>
            </p:cNvSpPr>
            <p:nvPr/>
          </p:nvSpPr>
          <p:spPr bwMode="auto">
            <a:xfrm>
              <a:off x="2483321" y="5694709"/>
              <a:ext cx="1458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84" name="Text Box 571"/>
            <p:cNvSpPr txBox="1">
              <a:spLocks noChangeArrowheads="1"/>
            </p:cNvSpPr>
            <p:nvPr/>
          </p:nvSpPr>
          <p:spPr bwMode="auto">
            <a:xfrm>
              <a:off x="2987377" y="5694709"/>
              <a:ext cx="1458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85" name="Text Box 571"/>
            <p:cNvSpPr txBox="1">
              <a:spLocks noChangeArrowheads="1"/>
            </p:cNvSpPr>
            <p:nvPr/>
          </p:nvSpPr>
          <p:spPr bwMode="auto">
            <a:xfrm>
              <a:off x="3491433" y="5694709"/>
              <a:ext cx="1458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86" name="Text Box 571"/>
            <p:cNvSpPr txBox="1">
              <a:spLocks noChangeArrowheads="1"/>
            </p:cNvSpPr>
            <p:nvPr/>
          </p:nvSpPr>
          <p:spPr bwMode="auto">
            <a:xfrm>
              <a:off x="3995489" y="5694709"/>
              <a:ext cx="1458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87" name="Text Box 571"/>
            <p:cNvSpPr txBox="1">
              <a:spLocks noChangeArrowheads="1"/>
            </p:cNvSpPr>
            <p:nvPr/>
          </p:nvSpPr>
          <p:spPr bwMode="auto">
            <a:xfrm>
              <a:off x="4499545" y="5694709"/>
              <a:ext cx="14587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T</a:t>
              </a:r>
              <a:r>
                <a:rPr lang="en-US" sz="1200" baseline="-25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88" name="Text Box 572"/>
            <p:cNvSpPr txBox="1">
              <a:spLocks noChangeArrowheads="1"/>
            </p:cNvSpPr>
            <p:nvPr/>
          </p:nvSpPr>
          <p:spPr bwMode="auto">
            <a:xfrm>
              <a:off x="2555776" y="5262661"/>
              <a:ext cx="16190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V</a:t>
              </a:r>
              <a:r>
                <a:rPr lang="en-US" sz="1200" baseline="-25000" dirty="0" smtClean="0">
                  <a:latin typeface="Times New Roman" pitchFamily="18" charset="0"/>
                </a:rPr>
                <a:t>5</a:t>
              </a:r>
              <a:endParaRPr lang="en-US" sz="1200" baseline="-25000" dirty="0">
                <a:latin typeface="Times New Roman" pitchFamily="18" charset="0"/>
              </a:endParaRPr>
            </a:p>
          </p:txBody>
        </p:sp>
        <p:sp>
          <p:nvSpPr>
            <p:cNvPr id="89" name="Text Box 572"/>
            <p:cNvSpPr txBox="1">
              <a:spLocks noChangeArrowheads="1"/>
            </p:cNvSpPr>
            <p:nvPr/>
          </p:nvSpPr>
          <p:spPr bwMode="auto">
            <a:xfrm>
              <a:off x="3059832" y="5085184"/>
              <a:ext cx="16190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V</a:t>
              </a:r>
              <a:r>
                <a:rPr lang="en-US" sz="1200" baseline="-25000" dirty="0" smtClean="0">
                  <a:latin typeface="Times New Roman" pitchFamily="18" charset="0"/>
                </a:rPr>
                <a:t>6</a:t>
              </a:r>
              <a:endParaRPr lang="en-US" sz="1200" baseline="-25000" dirty="0">
                <a:latin typeface="Times New Roman" pitchFamily="18" charset="0"/>
              </a:endParaRPr>
            </a:p>
          </p:txBody>
        </p:sp>
        <p:sp>
          <p:nvSpPr>
            <p:cNvPr id="90" name="Text Box 572"/>
            <p:cNvSpPr txBox="1">
              <a:spLocks noChangeArrowheads="1"/>
            </p:cNvSpPr>
            <p:nvPr/>
          </p:nvSpPr>
          <p:spPr bwMode="auto">
            <a:xfrm>
              <a:off x="3563888" y="5301208"/>
              <a:ext cx="16190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V</a:t>
              </a:r>
              <a:r>
                <a:rPr lang="en-US" sz="1200" baseline="-25000" dirty="0" smtClean="0">
                  <a:latin typeface="Times New Roman" pitchFamily="18" charset="0"/>
                </a:rPr>
                <a:t>7</a:t>
              </a:r>
              <a:endParaRPr lang="en-US" sz="1200" baseline="-25000" dirty="0">
                <a:latin typeface="Times New Roman" pitchFamily="18" charset="0"/>
              </a:endParaRPr>
            </a:p>
          </p:txBody>
        </p:sp>
        <p:sp>
          <p:nvSpPr>
            <p:cNvPr id="91" name="Text Box 572"/>
            <p:cNvSpPr txBox="1">
              <a:spLocks noChangeArrowheads="1"/>
            </p:cNvSpPr>
            <p:nvPr/>
          </p:nvSpPr>
          <p:spPr bwMode="auto">
            <a:xfrm>
              <a:off x="4122064" y="5116542"/>
              <a:ext cx="16190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V</a:t>
              </a:r>
              <a:r>
                <a:rPr lang="en-US" sz="1200" baseline="-25000" dirty="0" smtClean="0">
                  <a:latin typeface="Times New Roman" pitchFamily="18" charset="0"/>
                </a:rPr>
                <a:t>8</a:t>
              </a:r>
              <a:endParaRPr lang="en-US" sz="1200" baseline="-25000" dirty="0">
                <a:latin typeface="Times New Roman" pitchFamily="18" charset="0"/>
              </a:endParaRPr>
            </a:p>
          </p:txBody>
        </p:sp>
        <p:sp>
          <p:nvSpPr>
            <p:cNvPr id="92" name="Text Box 572"/>
            <p:cNvSpPr txBox="1">
              <a:spLocks noChangeArrowheads="1"/>
            </p:cNvSpPr>
            <p:nvPr/>
          </p:nvSpPr>
          <p:spPr bwMode="auto">
            <a:xfrm>
              <a:off x="4572000" y="5334669"/>
              <a:ext cx="16190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</a:rPr>
                <a:t>V</a:t>
              </a:r>
              <a:r>
                <a:rPr lang="en-US" sz="1200" baseline="-25000" dirty="0" smtClean="0">
                  <a:latin typeface="Times New Roman" pitchFamily="18" charset="0"/>
                </a:rPr>
                <a:t>9</a:t>
              </a:r>
              <a:endParaRPr lang="en-US" sz="1200" baseline="-25000" dirty="0">
                <a:latin typeface="Times New Roman" pitchFamily="18" charset="0"/>
              </a:endParaRPr>
            </a:p>
          </p:txBody>
        </p:sp>
      </p:grpSp>
      <p:sp>
        <p:nvSpPr>
          <p:cNvPr id="115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FPGA as ADC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Rettangolo 121"/>
          <p:cNvSpPr/>
          <p:nvPr/>
        </p:nvSpPr>
        <p:spPr>
          <a:xfrm flipH="1">
            <a:off x="6660232" y="4581128"/>
            <a:ext cx="1152128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 </a:t>
            </a:r>
            <a:r>
              <a:rPr lang="en-US" dirty="0" err="1" smtClean="0"/>
              <a:t>D</a:t>
            </a:r>
            <a:r>
              <a:rPr lang="en-US" dirty="0" smtClean="0"/>
              <a:t> S</a:t>
            </a:r>
            <a:endParaRPr lang="en-US" dirty="0"/>
          </a:p>
        </p:txBody>
      </p:sp>
      <p:cxnSp>
        <p:nvCxnSpPr>
          <p:cNvPr id="123" name="Connettore 1 122"/>
          <p:cNvCxnSpPr/>
          <p:nvPr/>
        </p:nvCxnSpPr>
        <p:spPr>
          <a:xfrm flipH="1">
            <a:off x="8165990" y="4221088"/>
            <a:ext cx="536" cy="6172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Connettore 1 123"/>
          <p:cNvCxnSpPr/>
          <p:nvPr/>
        </p:nvCxnSpPr>
        <p:spPr>
          <a:xfrm rot="10800000">
            <a:off x="7812362" y="4837351"/>
            <a:ext cx="3541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Connettore 1 124"/>
          <p:cNvCxnSpPr/>
          <p:nvPr/>
        </p:nvCxnSpPr>
        <p:spPr>
          <a:xfrm flipH="1">
            <a:off x="6460433" y="4825727"/>
            <a:ext cx="195493" cy="7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26" name="Gruppo 125"/>
          <p:cNvGrpSpPr/>
          <p:nvPr/>
        </p:nvGrpSpPr>
        <p:grpSpPr>
          <a:xfrm>
            <a:off x="7956376" y="5013176"/>
            <a:ext cx="707704" cy="150612"/>
            <a:chOff x="6114197" y="5281684"/>
            <a:chExt cx="707704" cy="150612"/>
          </a:xfrm>
        </p:grpSpPr>
        <p:cxnSp>
          <p:nvCxnSpPr>
            <p:cNvPr id="127" name="Connettore 1 126"/>
            <p:cNvCxnSpPr/>
            <p:nvPr/>
          </p:nvCxnSpPr>
          <p:spPr>
            <a:xfrm>
              <a:off x="6114197" y="5281684"/>
              <a:ext cx="183535" cy="1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ttore 1 127"/>
            <p:cNvCxnSpPr/>
            <p:nvPr/>
          </p:nvCxnSpPr>
          <p:spPr>
            <a:xfrm flipH="1" flipV="1">
              <a:off x="6295091" y="5285548"/>
              <a:ext cx="579" cy="140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ttore 1 128"/>
            <p:cNvCxnSpPr/>
            <p:nvPr/>
          </p:nvCxnSpPr>
          <p:spPr>
            <a:xfrm>
              <a:off x="6290384" y="5426155"/>
              <a:ext cx="183535" cy="1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ttore 1 129"/>
            <p:cNvCxnSpPr/>
            <p:nvPr/>
          </p:nvCxnSpPr>
          <p:spPr>
            <a:xfrm flipH="1" flipV="1">
              <a:off x="6468635" y="5287297"/>
              <a:ext cx="579" cy="140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>
              <a:off x="6464822" y="5291362"/>
              <a:ext cx="183535" cy="1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ttore 1 131"/>
            <p:cNvCxnSpPr/>
            <p:nvPr/>
          </p:nvCxnSpPr>
          <p:spPr>
            <a:xfrm flipH="1" flipV="1">
              <a:off x="6643073" y="5289940"/>
              <a:ext cx="579" cy="140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ttore 1 132"/>
            <p:cNvCxnSpPr/>
            <p:nvPr/>
          </p:nvCxnSpPr>
          <p:spPr>
            <a:xfrm>
              <a:off x="6638366" y="5430547"/>
              <a:ext cx="183535" cy="1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 flipH="1" flipV="1">
              <a:off x="6816617" y="5291689"/>
              <a:ext cx="579" cy="1406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o 134"/>
          <p:cNvGrpSpPr/>
          <p:nvPr/>
        </p:nvGrpSpPr>
        <p:grpSpPr>
          <a:xfrm>
            <a:off x="5796136" y="4941168"/>
            <a:ext cx="688021" cy="202639"/>
            <a:chOff x="6118022" y="5466129"/>
            <a:chExt cx="688021" cy="202639"/>
          </a:xfrm>
        </p:grpSpPr>
        <p:sp>
          <p:nvSpPr>
            <p:cNvPr id="136" name="Arco 135"/>
            <p:cNvSpPr/>
            <p:nvPr/>
          </p:nvSpPr>
          <p:spPr>
            <a:xfrm>
              <a:off x="6118022" y="5475846"/>
              <a:ext cx="171781" cy="192922"/>
            </a:xfrm>
            <a:prstGeom prst="arc">
              <a:avLst>
                <a:gd name="adj1" fmla="val 1060307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o 136"/>
            <p:cNvSpPr/>
            <p:nvPr/>
          </p:nvSpPr>
          <p:spPr>
            <a:xfrm rot="10800000">
              <a:off x="6288923" y="5472309"/>
              <a:ext cx="171781" cy="192922"/>
            </a:xfrm>
            <a:prstGeom prst="arc">
              <a:avLst>
                <a:gd name="adj1" fmla="val 1060307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o 137"/>
            <p:cNvSpPr/>
            <p:nvPr/>
          </p:nvSpPr>
          <p:spPr>
            <a:xfrm>
              <a:off x="6460718" y="5469666"/>
              <a:ext cx="171781" cy="192922"/>
            </a:xfrm>
            <a:prstGeom prst="arc">
              <a:avLst>
                <a:gd name="adj1" fmla="val 1060307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o 138"/>
            <p:cNvSpPr/>
            <p:nvPr/>
          </p:nvSpPr>
          <p:spPr>
            <a:xfrm rot="10800000">
              <a:off x="6634262" y="5466129"/>
              <a:ext cx="171781" cy="192922"/>
            </a:xfrm>
            <a:prstGeom prst="arc">
              <a:avLst>
                <a:gd name="adj1" fmla="val 10603078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TDC Core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CasellaDiTesto 117"/>
          <p:cNvSpPr txBox="1"/>
          <p:nvPr/>
        </p:nvSpPr>
        <p:spPr>
          <a:xfrm>
            <a:off x="395536" y="1365150"/>
            <a:ext cx="3305200" cy="50013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Clock freq 	125-250 MHz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Course counter	up to 134 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Carry chain	816 elements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Rearm time 	3 cycles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Startup </a:t>
            </a:r>
            <a:r>
              <a:rPr lang="en-US" dirty="0" err="1" smtClean="0"/>
              <a:t>calib</a:t>
            </a:r>
            <a:r>
              <a:rPr lang="en-US" dirty="0" smtClean="0"/>
              <a:t>	histogram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Online </a:t>
            </a:r>
            <a:r>
              <a:rPr lang="en-US" dirty="0" err="1" smtClean="0"/>
              <a:t>calib</a:t>
            </a:r>
            <a:r>
              <a:rPr lang="en-US" dirty="0" smtClean="0"/>
              <a:t>	ring oscillator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Bubbles effect correction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sz="800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LSB		 </a:t>
            </a:r>
            <a:r>
              <a:rPr lang="en-US" sz="3200" baseline="-16000" dirty="0" smtClean="0"/>
              <a:t>~</a:t>
            </a:r>
            <a:r>
              <a:rPr lang="en-US" dirty="0" smtClean="0"/>
              <a:t> 1 </a:t>
            </a:r>
            <a:r>
              <a:rPr lang="en-US" dirty="0" err="1" smtClean="0"/>
              <a:t>ps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Precision 		 </a:t>
            </a:r>
            <a:r>
              <a:rPr lang="en-US" sz="3200" baseline="-16000" dirty="0" smtClean="0"/>
              <a:t>~</a:t>
            </a:r>
            <a:r>
              <a:rPr lang="en-US" dirty="0" smtClean="0"/>
              <a:t> 20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rms</a:t>
            </a:r>
            <a:endParaRPr lang="en-US" dirty="0" smtClean="0"/>
          </a:p>
        </p:txBody>
      </p:sp>
      <p:sp>
        <p:nvSpPr>
          <p:cNvPr id="15" name="Rettangolo 14"/>
          <p:cNvSpPr/>
          <p:nvPr/>
        </p:nvSpPr>
        <p:spPr>
          <a:xfrm>
            <a:off x="4283968" y="404664"/>
            <a:ext cx="4572000" cy="61926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0">
            <a:spAutoFit/>
          </a:bodyPr>
          <a:lstStyle/>
          <a:p>
            <a:r>
              <a:rPr lang="en-US" dirty="0" smtClean="0"/>
              <a:t>From Xilinx timing model:</a:t>
            </a:r>
          </a:p>
          <a:p>
            <a:endParaRPr lang="en-US" dirty="0" smtClean="0"/>
          </a:p>
          <a:p>
            <a:pPr marL="177800"/>
            <a:r>
              <a:rPr lang="en-US" dirty="0" smtClean="0"/>
              <a:t>3.731  ns</a:t>
            </a:r>
          </a:p>
          <a:p>
            <a:pPr marL="177800"/>
            <a:r>
              <a:rPr lang="en-US" sz="2000" dirty="0" smtClean="0"/>
              <a:t>		                SLICE</a:t>
            </a:r>
          </a:p>
          <a:p>
            <a:pPr marL="177800"/>
            <a:r>
              <a:rPr lang="en-US" dirty="0" smtClean="0"/>
              <a:t>3.732  ns</a:t>
            </a:r>
          </a:p>
          <a:p>
            <a:pPr marL="177800"/>
            <a:r>
              <a:rPr lang="en-US" sz="2000" dirty="0" smtClean="0"/>
              <a:t>		   </a:t>
            </a:r>
          </a:p>
          <a:p>
            <a:pPr marL="177800"/>
            <a:r>
              <a:rPr lang="en-US" dirty="0" smtClean="0"/>
              <a:t>3.752  ns	      CARRY4</a:t>
            </a:r>
          </a:p>
          <a:p>
            <a:pPr marL="177800"/>
            <a:endParaRPr lang="en-US" sz="2000" dirty="0" smtClean="0"/>
          </a:p>
          <a:p>
            <a:pPr marL="177800"/>
            <a:r>
              <a:rPr lang="en-US" dirty="0" smtClean="0"/>
              <a:t>3.773  ns		    </a:t>
            </a:r>
          </a:p>
          <a:p>
            <a:pPr marL="177800"/>
            <a:endParaRPr lang="en-US" sz="2000" dirty="0" smtClean="0"/>
          </a:p>
          <a:p>
            <a:pPr marL="177800"/>
            <a:r>
              <a:rPr lang="en-US" dirty="0" smtClean="0"/>
              <a:t>3.811  ns</a:t>
            </a:r>
          </a:p>
          <a:p>
            <a:pPr marL="177800"/>
            <a:r>
              <a:rPr lang="en-US" sz="2000" dirty="0" smtClean="0"/>
              <a:t>		</a:t>
            </a:r>
          </a:p>
          <a:p>
            <a:pPr marL="177800"/>
            <a:r>
              <a:rPr lang="en-US" dirty="0" smtClean="0"/>
              <a:t>3.812  ns</a:t>
            </a:r>
          </a:p>
          <a:p>
            <a:pPr marL="177800"/>
            <a:endParaRPr lang="en-US" sz="2000" dirty="0" smtClean="0"/>
          </a:p>
          <a:p>
            <a:pPr marL="177800"/>
            <a:r>
              <a:rPr lang="en-US" dirty="0" smtClean="0"/>
              <a:t>3.832  ns</a:t>
            </a:r>
          </a:p>
          <a:p>
            <a:pPr marL="177800"/>
            <a:endParaRPr lang="en-US" sz="2000" dirty="0" smtClean="0"/>
          </a:p>
          <a:p>
            <a:pPr marL="177800"/>
            <a:r>
              <a:rPr lang="en-US" dirty="0" smtClean="0"/>
              <a:t>3.852  ns</a:t>
            </a:r>
          </a:p>
          <a:p>
            <a:pPr marL="177800"/>
            <a:r>
              <a:rPr lang="en-US" sz="2000" dirty="0" smtClean="0"/>
              <a:t>		</a:t>
            </a:r>
          </a:p>
          <a:p>
            <a:pPr marL="177800"/>
            <a:r>
              <a:rPr lang="en-US" dirty="0" smtClean="0"/>
              <a:t>3.890  ns</a:t>
            </a:r>
          </a:p>
          <a:p>
            <a:pPr marL="177800"/>
            <a:endParaRPr lang="en-US" sz="2000" dirty="0" smtClean="0"/>
          </a:p>
          <a:p>
            <a:pPr marL="177800"/>
            <a:r>
              <a:rPr lang="en-US" dirty="0" smtClean="0"/>
              <a:t>3.891  ns</a:t>
            </a:r>
          </a:p>
        </p:txBody>
      </p:sp>
      <p:cxnSp>
        <p:nvCxnSpPr>
          <p:cNvPr id="26" name="Connettore 1 25"/>
          <p:cNvCxnSpPr/>
          <p:nvPr/>
        </p:nvCxnSpPr>
        <p:spPr>
          <a:xfrm>
            <a:off x="6183472" y="980728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olo isoscele 15"/>
          <p:cNvSpPr/>
          <p:nvPr/>
        </p:nvSpPr>
        <p:spPr>
          <a:xfrm flipH="1" flipV="1">
            <a:off x="6084168" y="1340768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olo isoscele 16"/>
          <p:cNvSpPr/>
          <p:nvPr/>
        </p:nvSpPr>
        <p:spPr>
          <a:xfrm flipH="1" flipV="1">
            <a:off x="6084168" y="1916832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olo isoscele 17"/>
          <p:cNvSpPr/>
          <p:nvPr/>
        </p:nvSpPr>
        <p:spPr>
          <a:xfrm flipH="1" flipV="1">
            <a:off x="6084168" y="2492896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olo isoscele 18"/>
          <p:cNvSpPr/>
          <p:nvPr/>
        </p:nvSpPr>
        <p:spPr>
          <a:xfrm flipH="1" flipV="1">
            <a:off x="6084168" y="306896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olo isoscele 19"/>
          <p:cNvSpPr/>
          <p:nvPr/>
        </p:nvSpPr>
        <p:spPr>
          <a:xfrm flipH="1" flipV="1">
            <a:off x="6084168" y="3645024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iangolo isoscele 20"/>
          <p:cNvSpPr/>
          <p:nvPr/>
        </p:nvSpPr>
        <p:spPr>
          <a:xfrm flipH="1" flipV="1">
            <a:off x="6084168" y="4221088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iangolo isoscele 21"/>
          <p:cNvSpPr/>
          <p:nvPr/>
        </p:nvSpPr>
        <p:spPr>
          <a:xfrm flipH="1" flipV="1">
            <a:off x="6084168" y="4797152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olo isoscele 22"/>
          <p:cNvSpPr/>
          <p:nvPr/>
        </p:nvSpPr>
        <p:spPr>
          <a:xfrm flipH="1" flipV="1">
            <a:off x="6084168" y="5373216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iangolo isoscele 23"/>
          <p:cNvSpPr/>
          <p:nvPr/>
        </p:nvSpPr>
        <p:spPr>
          <a:xfrm flipH="1" flipV="1">
            <a:off x="6084168" y="5949280"/>
            <a:ext cx="216024" cy="2160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arrotondato 31"/>
          <p:cNvSpPr/>
          <p:nvPr/>
        </p:nvSpPr>
        <p:spPr>
          <a:xfrm>
            <a:off x="5940152" y="1052736"/>
            <a:ext cx="2304256" cy="237626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/>
          <p:cNvSpPr txBox="1"/>
          <p:nvPr/>
        </p:nvSpPr>
        <p:spPr>
          <a:xfrm>
            <a:off x="755576" y="4365104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0000000000000000</a:t>
            </a:r>
          </a:p>
          <a:p>
            <a:r>
              <a:rPr lang="en-US" dirty="0" smtClean="0"/>
              <a:t>1110000000000000</a:t>
            </a:r>
          </a:p>
          <a:p>
            <a:r>
              <a:rPr lang="en-US" dirty="0" smtClean="0"/>
              <a:t>1111110100000000</a:t>
            </a:r>
            <a:endParaRPr lang="en-US" dirty="0"/>
          </a:p>
        </p:txBody>
      </p:sp>
      <p:cxnSp>
        <p:nvCxnSpPr>
          <p:cNvPr id="38" name="Connettore 2 37"/>
          <p:cNvCxnSpPr/>
          <p:nvPr/>
        </p:nvCxnSpPr>
        <p:spPr>
          <a:xfrm>
            <a:off x="868333" y="4293096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arentesi graffa chiusa 24"/>
          <p:cNvSpPr/>
          <p:nvPr/>
        </p:nvSpPr>
        <p:spPr>
          <a:xfrm>
            <a:off x="6444208" y="1268760"/>
            <a:ext cx="216024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TDC Precision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899592" y="1484784"/>
          <a:ext cx="71287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600504" y="3488763"/>
            <a:ext cx="430887" cy="27885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err="1" smtClean="0"/>
              <a:t>ps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Prototype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uppo 26"/>
          <p:cNvGrpSpPr>
            <a:grpSpLocks noChangeAspect="1"/>
          </p:cNvGrpSpPr>
          <p:nvPr/>
        </p:nvGrpSpPr>
        <p:grpSpPr>
          <a:xfrm>
            <a:off x="827584" y="1149831"/>
            <a:ext cx="7488832" cy="5447521"/>
            <a:chOff x="2442948" y="1528856"/>
            <a:chExt cx="6359857" cy="4626283"/>
          </a:xfrm>
        </p:grpSpPr>
        <p:pic>
          <p:nvPicPr>
            <p:cNvPr id="4" name="Immagine 3" descr="2012-06-22 12.20.43.jpg"/>
            <p:cNvPicPr>
              <a:picLocks noChangeAspect="1"/>
            </p:cNvPicPr>
            <p:nvPr/>
          </p:nvPicPr>
          <p:blipFill>
            <a:blip r:embed="rId3" cstate="print"/>
            <a:srcRect l="7463" b="10249"/>
            <a:stretch>
              <a:fillRect/>
            </a:stretch>
          </p:blipFill>
          <p:spPr>
            <a:xfrm>
              <a:off x="2442948" y="1528856"/>
              <a:ext cx="6359857" cy="46262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Ovale 4"/>
            <p:cNvSpPr/>
            <p:nvPr/>
          </p:nvSpPr>
          <p:spPr>
            <a:xfrm>
              <a:off x="3821374" y="3698544"/>
              <a:ext cx="641445" cy="614149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e 5"/>
            <p:cNvSpPr/>
            <p:nvPr/>
          </p:nvSpPr>
          <p:spPr>
            <a:xfrm>
              <a:off x="7385717" y="3698544"/>
              <a:ext cx="407154" cy="37076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699792" y="4581128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</a:rPr>
                <a:t>V6-LX240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156176" y="3068960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2"/>
                  </a:solidFill>
                </a:rPr>
                <a:t>AD9910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3" name="Connettore 2 12"/>
            <p:cNvCxnSpPr/>
            <p:nvPr/>
          </p:nvCxnSpPr>
          <p:spPr>
            <a:xfrm>
              <a:off x="4283968" y="2420888"/>
              <a:ext cx="792088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asellaDiTesto 13"/>
            <p:cNvSpPr txBox="1"/>
            <p:nvPr/>
          </p:nvSpPr>
          <p:spPr>
            <a:xfrm>
              <a:off x="3706312" y="2123564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Signal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491880" y="5301208"/>
              <a:ext cx="1203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Calibration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Connettore 2 17"/>
            <p:cNvCxnSpPr/>
            <p:nvPr/>
          </p:nvCxnSpPr>
          <p:spPr>
            <a:xfrm flipV="1">
              <a:off x="4211960" y="4077072"/>
              <a:ext cx="360040" cy="12961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CasellaDiTesto 19"/>
            <p:cNvSpPr txBox="1"/>
            <p:nvPr/>
          </p:nvSpPr>
          <p:spPr>
            <a:xfrm>
              <a:off x="6156176" y="2276872"/>
              <a:ext cx="1126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Reference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Connettore 2 20"/>
            <p:cNvCxnSpPr/>
            <p:nvPr/>
          </p:nvCxnSpPr>
          <p:spPr>
            <a:xfrm flipH="1">
              <a:off x="5364088" y="2492896"/>
              <a:ext cx="864096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CasellaDiTesto 22"/>
            <p:cNvSpPr txBox="1"/>
            <p:nvPr/>
          </p:nvSpPr>
          <p:spPr>
            <a:xfrm>
              <a:off x="6156176" y="2564904"/>
              <a:ext cx="6114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Sync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4" name="Connettore 2 23"/>
            <p:cNvCxnSpPr/>
            <p:nvPr/>
          </p:nvCxnSpPr>
          <p:spPr>
            <a:xfrm flipH="1">
              <a:off x="5516488" y="2852936"/>
              <a:ext cx="711696" cy="8004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94928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rgbClr val="2353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ADC preliminary results</a:t>
            </a:r>
            <a:endParaRPr lang="en-US" sz="4400" b="1" dirty="0">
              <a:solidFill>
                <a:srgbClr val="2353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647229" y="4441191"/>
            <a:ext cx="2107082" cy="772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8000" tIns="108000" rIns="108000" bIns="108000" rtlCol="0">
            <a:spAutoFit/>
          </a:bodyPr>
          <a:lstStyle/>
          <a:p>
            <a:pPr marL="4763" indent="-4763"/>
            <a:r>
              <a:rPr lang="en-US" dirty="0" smtClean="0"/>
              <a:t>Digitized data: sampled at 25 MS/s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1520" y="5949280"/>
            <a:ext cx="864096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Phase jitter  (reference sine wave)		OCXO 50ppb</a:t>
            </a:r>
          </a:p>
          <a:p>
            <a:r>
              <a:rPr lang="en-US" dirty="0" smtClean="0"/>
              <a:t>LVDS inputs coupling			V to F </a:t>
            </a:r>
          </a:p>
        </p:txBody>
      </p:sp>
      <p:cxnSp>
        <p:nvCxnSpPr>
          <p:cNvPr id="26" name="Connettore 2 25"/>
          <p:cNvCxnSpPr/>
          <p:nvPr/>
        </p:nvCxnSpPr>
        <p:spPr>
          <a:xfrm>
            <a:off x="2519772" y="6409689"/>
            <a:ext cx="21962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3779912" y="6146399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o 31"/>
          <p:cNvGrpSpPr/>
          <p:nvPr/>
        </p:nvGrpSpPr>
        <p:grpSpPr>
          <a:xfrm>
            <a:off x="395536" y="1211860"/>
            <a:ext cx="3312368" cy="2433164"/>
            <a:chOff x="323528" y="980729"/>
            <a:chExt cx="3312368" cy="2433164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5409" t="9619" r="1666" b="25756"/>
            <a:stretch>
              <a:fillRect/>
            </a:stretch>
          </p:blipFill>
          <p:spPr bwMode="auto">
            <a:xfrm>
              <a:off x="323528" y="980729"/>
              <a:ext cx="3312368" cy="243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2700000" sx="102000" sy="102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Ovale 22"/>
            <p:cNvSpPr/>
            <p:nvPr/>
          </p:nvSpPr>
          <p:spPr>
            <a:xfrm>
              <a:off x="1989237" y="2934469"/>
              <a:ext cx="360040" cy="21602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e 30"/>
            <p:cNvSpPr/>
            <p:nvPr/>
          </p:nvSpPr>
          <p:spPr>
            <a:xfrm>
              <a:off x="2810377" y="2934469"/>
              <a:ext cx="360040" cy="216024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asellaDiTesto 19"/>
          <p:cNvSpPr txBox="1"/>
          <p:nvPr/>
        </p:nvSpPr>
        <p:spPr>
          <a:xfrm>
            <a:off x="4067944" y="1403484"/>
            <a:ext cx="324255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Up to 48 channels in a V6 LX240 </a:t>
            </a:r>
            <a:endParaRPr lang="en-US" dirty="0"/>
          </a:p>
        </p:txBody>
      </p:sp>
      <p:cxnSp>
        <p:nvCxnSpPr>
          <p:cNvPr id="24" name="Connettore 2 23"/>
          <p:cNvCxnSpPr/>
          <p:nvPr/>
        </p:nvCxnSpPr>
        <p:spPr>
          <a:xfrm flipV="1">
            <a:off x="3275856" y="1844824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Immagine 26" descr="Immagine1.png"/>
          <p:cNvPicPr>
            <a:picLocks noChangeAspect="1"/>
          </p:cNvPicPr>
          <p:nvPr/>
        </p:nvPicPr>
        <p:blipFill>
          <a:blip r:embed="rId4" cstate="print"/>
          <a:srcRect r="19696"/>
          <a:stretch>
            <a:fillRect/>
          </a:stretch>
        </p:blipFill>
        <p:spPr>
          <a:xfrm>
            <a:off x="4013128" y="3847497"/>
            <a:ext cx="4721439" cy="1884562"/>
          </a:xfrm>
          <a:prstGeom prst="rect">
            <a:avLst/>
          </a:prstGeom>
        </p:spPr>
      </p:pic>
      <p:pic>
        <p:nvPicPr>
          <p:cNvPr id="15" name="Immagine 14" descr="Immaginet.png"/>
          <p:cNvPicPr>
            <a:picLocks noChangeAspect="1"/>
          </p:cNvPicPr>
          <p:nvPr/>
        </p:nvPicPr>
        <p:blipFill>
          <a:blip r:embed="rId5" cstate="print"/>
          <a:srcRect r="1921"/>
          <a:stretch>
            <a:fillRect/>
          </a:stretch>
        </p:blipFill>
        <p:spPr>
          <a:xfrm>
            <a:off x="4065097" y="2399225"/>
            <a:ext cx="4819847" cy="1451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</TotalTime>
  <Words>357</Words>
  <Application>Microsoft Office PowerPoint</Application>
  <PresentationFormat>Presentazione su schermo (4:3)</PresentationFormat>
  <Paragraphs>190</Paragraphs>
  <Slides>15</Slides>
  <Notes>10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TRACE Digitizers on FPGA    Andrea Triossi, Marco Bellato, Roberto Isocrate, Fabio Montecassiano INFN – LNL – PD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triossi</dc:creator>
  <cp:lastModifiedBy>atriossi</cp:lastModifiedBy>
  <cp:revision>228</cp:revision>
  <dcterms:created xsi:type="dcterms:W3CDTF">2010-11-23T16:44:16Z</dcterms:created>
  <dcterms:modified xsi:type="dcterms:W3CDTF">2012-10-30T12:07:21Z</dcterms:modified>
</cp:coreProperties>
</file>