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5F5F5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75" autoAdjust="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BF0B0A-D469-4CD3-A479-60C6A8E29AC9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36157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7513" y="2078038"/>
            <a:ext cx="7772400" cy="1254125"/>
          </a:xfrm>
        </p:spPr>
        <p:txBody>
          <a:bodyPr/>
          <a:lstStyle>
            <a:lvl1pPr>
              <a:defRPr sz="4500"/>
            </a:lvl1pPr>
          </a:lstStyle>
          <a:p>
            <a:pPr lvl="0"/>
            <a:r>
              <a:rPr lang="it-IT" noProof="0" smtClean="0"/>
              <a:t>Fare clic per modificare lo stile del titolo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4338" y="3116263"/>
            <a:ext cx="6400800" cy="1752600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3200">
                <a:solidFill>
                  <a:srgbClr val="990000"/>
                </a:solidFill>
              </a:defRPr>
            </a:lvl1pPr>
          </a:lstStyle>
          <a:p>
            <a:pPr lvl="0"/>
            <a:r>
              <a:rPr lang="it-IT" noProof="0" smtClean="0"/>
              <a:t>Fare clic per modificare lo stile del sottotitolo dello schema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14338" y="5689600"/>
            <a:ext cx="7632700" cy="476250"/>
          </a:xfrm>
        </p:spPr>
        <p:txBody>
          <a:bodyPr/>
          <a:lstStyle>
            <a:lvl1pPr algn="l">
              <a:defRPr sz="2000"/>
            </a:lvl1pPr>
          </a:lstStyle>
          <a:p>
            <a:r>
              <a:rPr lang="it-IT" smtClean="0"/>
              <a:t>WS INFN-CCR GARR, Napoli, 16.05.2012</a:t>
            </a:r>
            <a:endParaRPr lang="it-IT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338" y="5267325"/>
            <a:ext cx="7561262" cy="476250"/>
          </a:xfrm>
        </p:spPr>
        <p:txBody>
          <a:bodyPr/>
          <a:lstStyle>
            <a:lvl1pPr algn="l">
              <a:defRPr sz="2000"/>
            </a:lvl1pPr>
          </a:lstStyle>
          <a:p>
            <a:r>
              <a:rPr lang="it-IT" smtClean="0"/>
              <a:t>marialaura.mantovani@garr.it</a:t>
            </a:r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marialaura.mantovani@garr.it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3BC1AE-B68C-48EB-914F-3E2C2C33FF8A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WS INFN-CCR GARR, Napoli, 16.05.2012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5586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448425" y="-142875"/>
            <a:ext cx="2011363" cy="62357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11163" y="-142875"/>
            <a:ext cx="5884862" cy="62357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marialaura.mantovani@garr.it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C216B0-FA23-4394-84A1-2ED30D43F29E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WS INFN-CCR GARR, Napoli, 16.05.2012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146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1163" y="-142875"/>
            <a:ext cx="7401197" cy="1143000"/>
          </a:xfrm>
        </p:spPr>
        <p:txBody>
          <a:bodyPr/>
          <a:lstStyle/>
          <a:p>
            <a:r>
              <a:rPr lang="it-IT" dirty="0" smtClean="0"/>
              <a:t>Fare clic per </a:t>
            </a:r>
            <a:r>
              <a:rPr lang="it-IT" dirty="0" err="1" smtClean="0"/>
              <a:t>mod</a:t>
            </a:r>
            <a:r>
              <a:rPr lang="it-IT" dirty="0" smtClean="0"/>
              <a:t>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marialaura.mantovani@garr.it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9E854B-9A33-4819-B46C-D872A3A07456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WS INFN-CCR GARR, Napoli, 16.05.2012</a:t>
            </a:r>
            <a:endParaRPr lang="it-IT"/>
          </a:p>
        </p:txBody>
      </p:sp>
      <p:pic>
        <p:nvPicPr>
          <p:cNvPr id="717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6632"/>
            <a:ext cx="1080120" cy="736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2568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marialaura.mantovani@garr.it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04692A-A1D8-409E-A4A5-F05D96DDDB52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WS INFN-CCR GARR, Napoli, 16.05.2012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8243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971550" y="1268413"/>
            <a:ext cx="3667125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91075" y="1268413"/>
            <a:ext cx="3668713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marialaura.mantovani@garr.it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2BA9C8-4CD2-4692-AAED-0594341388E2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WS INFN-CCR GARR, Napoli, 16.05.2012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595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marialaura.mantovani@garr.it</a:t>
            </a:r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0FCDC7-C70E-4633-9289-EE64150750FD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9" name="Segnaposto data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WS INFN-CCR GARR, Napoli, 16.05.2012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377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marialaura.mantovani@garr.it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A0AE0A-8B96-4EC9-B4D7-5A443376E04E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WS INFN-CCR GARR, Napoli, 16.05.2012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2714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marialaura.mantovani@garr.it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5413FA-8BAE-4202-B425-2A02ABCD3BB1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WS INFN-CCR GARR, Napoli, 16.05.2012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3551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marialaura.mantovani@garr.it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6C661F-45F2-46B2-8F0C-083FADD2FFEE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WS INFN-CCR GARR, Napoli, 16.05.2012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2735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marialaura.mantovani@garr.it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6808FE-3F8A-49D4-98CD-238BEBCE319A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WS INFN-CCR GARR, Napoli, 16.05.2012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3997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1163" y="-142875"/>
            <a:ext cx="80486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it-IT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268413"/>
            <a:ext cx="7488238" cy="482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54750"/>
            <a:ext cx="64246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990000"/>
                </a:solidFill>
                <a:latin typeface="+mn-lt"/>
              </a:defRPr>
            </a:lvl1pPr>
          </a:lstStyle>
          <a:p>
            <a:r>
              <a:rPr lang="it-IT" smtClean="0"/>
              <a:t>marialaura.mantovani@garr.it</a:t>
            </a:r>
            <a:endParaRPr lang="it-IT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4825" y="57753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ACFC9D9C-D64F-4F38-8172-9929E697C358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2275" y="6470650"/>
            <a:ext cx="73183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5F5F5F"/>
                </a:solidFill>
                <a:latin typeface="+mn-lt"/>
              </a:defRPr>
            </a:lvl1pPr>
          </a:lstStyle>
          <a:p>
            <a:r>
              <a:rPr lang="it-IT" smtClean="0"/>
              <a:t>WS INFN-CCR GARR, Napoli, 16.05.2012</a:t>
            </a: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200">
          <a:solidFill>
            <a:srgbClr val="99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5F5F5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rgbClr val="3366CC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rgbClr val="3366CC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rgbClr val="3366CC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rgbClr val="3366CC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rgbClr val="3366CC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dirty="0" smtClean="0"/>
              <a:t>WS INFN-CCR GARR, Napoli, 16.05.2012</a:t>
            </a:r>
            <a:endParaRPr lang="it-IT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smtClean="0"/>
              <a:t>marialaura.mantovani@garr.it</a:t>
            </a:r>
            <a:endParaRPr lang="it-IT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7513" y="1484784"/>
            <a:ext cx="7772400" cy="2304256"/>
          </a:xfrm>
        </p:spPr>
        <p:txBody>
          <a:bodyPr/>
          <a:lstStyle/>
          <a:p>
            <a:r>
              <a:rPr lang="it-IT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Federazioni di identità per supportare le esigenze della ricerca</a:t>
            </a:r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789040"/>
            <a:ext cx="3162300" cy="2162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Discussione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Quali tecnologie?</a:t>
            </a:r>
          </a:p>
          <a:p>
            <a:endParaRPr lang="it-IT" dirty="0" smtClean="0"/>
          </a:p>
          <a:p>
            <a:r>
              <a:rPr lang="it-IT" dirty="0" smtClean="0"/>
              <a:t>Quale fiducia?</a:t>
            </a:r>
          </a:p>
          <a:p>
            <a:endParaRPr lang="it-IT" dirty="0" smtClean="0"/>
          </a:p>
          <a:p>
            <a:r>
              <a:rPr lang="it-IT" dirty="0" smtClean="0"/>
              <a:t>Quale sicurezza?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smtClean="0"/>
              <a:t>marialaura.mantovani@garr.it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it-IT" smtClean="0"/>
              <a:t>WS INFN-CCR GARR, Napoli, 16.05.2012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262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smtClean="0"/>
              <a:t>marialaura.mantovani@garr.it</a:t>
            </a:r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it-IT" smtClean="0"/>
              <a:t>WS INFN-CCR GARR, Napoli, 16.05.2012</a:t>
            </a:r>
            <a:endParaRPr lang="it-IT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Quali tecnologie?</a:t>
            </a:r>
            <a:endParaRPr lang="it-IT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268413"/>
            <a:ext cx="7920236" cy="4824412"/>
          </a:xfrm>
        </p:spPr>
        <p:txBody>
          <a:bodyPr>
            <a:normAutofit fontScale="85000" lnSpcReduction="20000"/>
          </a:bodyPr>
          <a:lstStyle/>
          <a:p>
            <a:r>
              <a:rPr lang="it-IT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Tecnologia AAI già scelta (SAML, X.509, </a:t>
            </a:r>
            <a:r>
              <a:rPr lang="it-IT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OpenID</a:t>
            </a:r>
            <a:r>
              <a:rPr lang="it-IT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ORCID,  …) ? A quale livello</a:t>
            </a:r>
            <a:r>
              <a:rPr lang="it-IT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endParaRPr lang="it-IT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Transizione </a:t>
            </a:r>
            <a:r>
              <a:rPr lang="it-IT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retrocompatibile</a:t>
            </a:r>
            <a:r>
              <a:rPr lang="it-IT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il passaggio ad un sistema federato di accesso  deve essere effettuato mantenendo la compatibilità con altri sistemi di accesso già esistenti? Quali</a:t>
            </a:r>
            <a:r>
              <a:rPr lang="it-IT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endParaRPr lang="it-IT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È importante avere traduttori automatici di credenziali da un sistema federato ad un altro</a:t>
            </a:r>
            <a:r>
              <a:rPr lang="it-IT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endParaRPr lang="it-IT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facilità nell’accesso e nell’utilizzo è importante per i vostri utenti</a:t>
            </a:r>
            <a:r>
              <a:rPr lang="it-IT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endParaRPr lang="it-IT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È importante l’accesso federato per applicazioni non web</a:t>
            </a:r>
            <a:r>
              <a:rPr lang="it-IT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  <a:endParaRPr lang="it-IT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Quale fiducia?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268413"/>
            <a:ext cx="7920236" cy="4824412"/>
          </a:xfrm>
        </p:spPr>
        <p:txBody>
          <a:bodyPr>
            <a:normAutofit fontScale="85000" lnSpcReduction="10000"/>
          </a:bodyPr>
          <a:lstStyle/>
          <a:p>
            <a:r>
              <a:rPr lang="it-IT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Trasparenza – è importante per gli SP conoscere come viene effettuato </a:t>
            </a:r>
            <a:r>
              <a:rPr lang="it-IT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l’identity</a:t>
            </a:r>
            <a:r>
              <a:rPr lang="it-IT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management presso gli IDP (es: DOPAU)? – è importante per gli IDP sapere come verranno trattati gli attributi trasmessi (privacy</a:t>
            </a:r>
            <a:r>
              <a:rPr lang="it-IT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)?</a:t>
            </a:r>
          </a:p>
          <a:p>
            <a:endParaRPr lang="it-IT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È importante il Level of Assurance dell’identità digitale</a:t>
            </a:r>
            <a:r>
              <a:rPr lang="it-IT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endParaRPr lang="it-IT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È </a:t>
            </a:r>
            <a:r>
              <a:rPr lang="it-IT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importante una armonizzazione degli </a:t>
            </a:r>
            <a:r>
              <a:rPr lang="it-IT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attributi per poter gestire l’autorizzazione? </a:t>
            </a:r>
            <a:r>
              <a:rPr lang="it-IT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Quali potrebbero essere attributi indispensabili (non ancora definiti</a:t>
            </a:r>
            <a:r>
              <a:rPr lang="it-IT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)?</a:t>
            </a:r>
          </a:p>
          <a:p>
            <a:endParaRPr lang="it-IT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 dovrebbe gestire l’autorizzazione? Gli IDP? Gli SP? Organi preposti dalla comunità degli utenti interessata</a:t>
            </a:r>
            <a:r>
              <a:rPr lang="it-IT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  <a:endParaRPr lang="it-IT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smtClean="0"/>
              <a:t>marialaura.mantovani@garr.it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it-IT" smtClean="0"/>
              <a:t>WS INFN-CCR GARR, Napoli, 16.05.2012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816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Quale sicurezza?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1268413"/>
            <a:ext cx="7848228" cy="4824412"/>
          </a:xfrm>
        </p:spPr>
        <p:txBody>
          <a:bodyPr>
            <a:normAutofit fontScale="77500" lnSpcReduction="20000"/>
          </a:bodyPr>
          <a:lstStyle/>
          <a:p>
            <a:r>
              <a:rPr lang="it-IT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Analisi del rischio – un SP malevolo nella federazione potrebbe essere un problema – quali problemi si ravvisano</a:t>
            </a:r>
            <a:r>
              <a:rPr lang="it-IT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endParaRPr lang="it-IT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Tracciabilità – è importante definire politiche e procedure per rispondere a incidenti di sicurezza</a:t>
            </a:r>
            <a:r>
              <a:rPr lang="it-IT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endParaRPr lang="it-IT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Affidabilità e resilienza – la disponibilità dell’IDP è un fattore critico per l’SP</a:t>
            </a:r>
            <a:r>
              <a:rPr lang="it-IT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endParaRPr lang="it-IT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È importante definire contratti, SLA, codici di condotta tra comunità e federazioni</a:t>
            </a:r>
            <a:r>
              <a:rPr lang="it-IT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endParaRPr lang="it-IT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 progetto </a:t>
            </a:r>
            <a:r>
              <a:rPr lang="it-IT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/sta facendo/intende fare/ </a:t>
            </a:r>
            <a:r>
              <a:rPr lang="it-IT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uso delle politiche, procedure e/o servizi di IGTF (</a:t>
            </a:r>
            <a:r>
              <a:rPr lang="it-IT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international</a:t>
            </a:r>
            <a:r>
              <a:rPr lang="it-IT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grid</a:t>
            </a:r>
            <a:r>
              <a:rPr lang="it-IT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trust </a:t>
            </a:r>
            <a:r>
              <a:rPr lang="it-IT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federation</a:t>
            </a:r>
            <a:r>
              <a:rPr lang="it-IT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)?</a:t>
            </a:r>
            <a:endParaRPr lang="it-IT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smtClean="0"/>
              <a:t>marialaura.mantovani@garr.it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it-IT" smtClean="0"/>
              <a:t>WS INFN-CCR GARR, Napoli, 16.05.2012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689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-PresentazioneGARR">
  <a:themeElements>
    <a:clrScheme name="template_GARR_dic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GARR_dic08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_GARR_dic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GARR_dic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GARR_dic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GARR_dic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GARR_dic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GARR_dic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GARR_dic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GARR_dic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GARR_dic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GARR_dic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GARR_dic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GARR_dic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Templ-PresentazioneGARR</Template>
  <TotalTime>27</TotalTime>
  <Words>321</Words>
  <Application>Microsoft Office PowerPoint</Application>
  <PresentationFormat>Presentazione su schermo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Tahoma</vt:lpstr>
      <vt:lpstr>Wingdings</vt:lpstr>
      <vt:lpstr>Templ-PresentazioneGARR</vt:lpstr>
      <vt:lpstr>Federazioni di identità per supportare le esigenze della ricerca</vt:lpstr>
      <vt:lpstr>Discussione</vt:lpstr>
      <vt:lpstr>Quali tecnologie?</vt:lpstr>
      <vt:lpstr>Quale fiducia?</vt:lpstr>
      <vt:lpstr>Quale sicurezza?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</dc:title>
  <dc:creator>manto</dc:creator>
  <cp:lastModifiedBy>manto</cp:lastModifiedBy>
  <cp:revision>7</cp:revision>
  <dcterms:created xsi:type="dcterms:W3CDTF">2012-05-14T15:28:06Z</dcterms:created>
  <dcterms:modified xsi:type="dcterms:W3CDTF">2012-05-14T15:55:19Z</dcterms:modified>
</cp:coreProperties>
</file>