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32"/>
  </p:notesMasterIdLst>
  <p:handoutMasterIdLst>
    <p:handoutMasterId r:id="rId33"/>
  </p:handoutMasterIdLst>
  <p:sldIdLst>
    <p:sldId id="328" r:id="rId2"/>
    <p:sldId id="329" r:id="rId3"/>
    <p:sldId id="323" r:id="rId4"/>
    <p:sldId id="330" r:id="rId5"/>
    <p:sldId id="331" r:id="rId6"/>
    <p:sldId id="332" r:id="rId7"/>
    <p:sldId id="333" r:id="rId8"/>
    <p:sldId id="326" r:id="rId9"/>
    <p:sldId id="308" r:id="rId10"/>
    <p:sldId id="304" r:id="rId11"/>
    <p:sldId id="290" r:id="rId12"/>
    <p:sldId id="310" r:id="rId13"/>
    <p:sldId id="327" r:id="rId14"/>
    <p:sldId id="311" r:id="rId15"/>
    <p:sldId id="313" r:id="rId16"/>
    <p:sldId id="278" r:id="rId17"/>
    <p:sldId id="314" r:id="rId18"/>
    <p:sldId id="315" r:id="rId19"/>
    <p:sldId id="312" r:id="rId20"/>
    <p:sldId id="316" r:id="rId21"/>
    <p:sldId id="317" r:id="rId22"/>
    <p:sldId id="325" r:id="rId23"/>
    <p:sldId id="340" r:id="rId24"/>
    <p:sldId id="322" r:id="rId25"/>
    <p:sldId id="334" r:id="rId26"/>
    <p:sldId id="335" r:id="rId27"/>
    <p:sldId id="336" r:id="rId28"/>
    <p:sldId id="337" r:id="rId29"/>
    <p:sldId id="338" r:id="rId30"/>
    <p:sldId id="33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81" autoAdjust="0"/>
  </p:normalViewPr>
  <p:slideViewPr>
    <p:cSldViewPr snapToGrid="0" snapToObjects="1">
      <p:cViewPr varScale="1">
        <p:scale>
          <a:sx n="80" d="100"/>
          <a:sy n="80" d="100"/>
        </p:scale>
        <p:origin x="-1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1" Type="http://schemas.openxmlformats.org/officeDocument/2006/relationships/image" Target="../media/image23.jpeg"/><Relationship Id="rId2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1" Type="http://schemas.openxmlformats.org/officeDocument/2006/relationships/image" Target="../media/image23.jpeg"/><Relationship Id="rId2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ADAA4-FAC7-FC49-8709-0246F493A1C6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71A49A-CF46-0D40-869F-3DF75707593F}">
      <dgm:prSet phldrT="[Text]"/>
      <dgm:spPr/>
      <dgm:t>
        <a:bodyPr/>
        <a:lstStyle/>
        <a:p>
          <a:r>
            <a:rPr lang="en-GB" dirty="0" smtClean="0"/>
            <a:t>ENVRI</a:t>
          </a:r>
          <a:endParaRPr lang="en-GB" dirty="0"/>
        </a:p>
      </dgm:t>
    </dgm:pt>
    <dgm:pt modelId="{DE71BE7E-8743-D849-8817-95381C4CFDB7}" type="parTrans" cxnId="{CA7FEC97-770A-354C-9BD4-56CE6AEA77BB}">
      <dgm:prSet/>
      <dgm:spPr/>
      <dgm:t>
        <a:bodyPr/>
        <a:lstStyle/>
        <a:p>
          <a:endParaRPr lang="en-GB"/>
        </a:p>
      </dgm:t>
    </dgm:pt>
    <dgm:pt modelId="{347EE135-B5AD-DC46-972F-1CCF51EDEA02}" type="sibTrans" cxnId="{CA7FEC97-770A-354C-9BD4-56CE6AEA77BB}">
      <dgm:prSet/>
      <dgm:spPr/>
      <dgm:t>
        <a:bodyPr/>
        <a:lstStyle/>
        <a:p>
          <a:endParaRPr lang="en-GB"/>
        </a:p>
      </dgm:t>
    </dgm:pt>
    <dgm:pt modelId="{79A0DA78-C7D4-074E-8BBD-E4E79929DA45}">
      <dgm:prSet phldrT="[Text]"/>
      <dgm:spPr/>
      <dgm:t>
        <a:bodyPr/>
        <a:lstStyle/>
        <a:p>
          <a:r>
            <a:rPr lang="en-GB" dirty="0" smtClean="0"/>
            <a:t>Call Identifier: FP7-INFRASTRUCTURES-2011-1</a:t>
          </a:r>
          <a:endParaRPr lang="en-GB" dirty="0"/>
        </a:p>
      </dgm:t>
    </dgm:pt>
    <dgm:pt modelId="{5A1D81E4-0BCD-B84D-96F0-F76CEA2DB2E7}" type="parTrans" cxnId="{F62C6F89-B1F3-5D41-90AE-3971A11399C4}">
      <dgm:prSet/>
      <dgm:spPr/>
      <dgm:t>
        <a:bodyPr/>
        <a:lstStyle/>
        <a:p>
          <a:endParaRPr lang="en-GB"/>
        </a:p>
      </dgm:t>
    </dgm:pt>
    <dgm:pt modelId="{E959D962-E4C9-D848-A069-7C7A96F1B534}" type="sibTrans" cxnId="{F62C6F89-B1F3-5D41-90AE-3971A11399C4}">
      <dgm:prSet/>
      <dgm:spPr/>
      <dgm:t>
        <a:bodyPr/>
        <a:lstStyle/>
        <a:p>
          <a:endParaRPr lang="en-GB"/>
        </a:p>
      </dgm:t>
    </dgm:pt>
    <dgm:pt modelId="{139B0B1D-8D0E-DD49-B98A-AF419032D9C9}">
      <dgm:prSet phldrT="[Text]"/>
      <dgm:spPr/>
      <dgm:t>
        <a:bodyPr/>
        <a:lstStyle/>
        <a:p>
          <a:r>
            <a:rPr lang="en-GB" dirty="0" smtClean="0"/>
            <a:t>Starting Date: 01/11/2011</a:t>
          </a:r>
          <a:endParaRPr lang="en-GB" dirty="0"/>
        </a:p>
      </dgm:t>
    </dgm:pt>
    <dgm:pt modelId="{C1779F0F-6C39-D847-8783-66F13C86ED88}" type="parTrans" cxnId="{FB7F44F3-84E5-134F-9F83-159226082054}">
      <dgm:prSet/>
      <dgm:spPr/>
      <dgm:t>
        <a:bodyPr/>
        <a:lstStyle/>
        <a:p>
          <a:endParaRPr lang="en-GB"/>
        </a:p>
      </dgm:t>
    </dgm:pt>
    <dgm:pt modelId="{5C07A80D-1F3D-6748-9D3E-B1D91A1AE19C}" type="sibTrans" cxnId="{FB7F44F3-84E5-134F-9F83-159226082054}">
      <dgm:prSet/>
      <dgm:spPr/>
      <dgm:t>
        <a:bodyPr/>
        <a:lstStyle/>
        <a:p>
          <a:endParaRPr lang="en-GB"/>
        </a:p>
      </dgm:t>
    </dgm:pt>
    <dgm:pt modelId="{7A6CEA3D-4F53-D247-A350-4F8122DD29BB}">
      <dgm:prSet phldrT="[Text]"/>
      <dgm:spPr/>
      <dgm:t>
        <a:bodyPr/>
        <a:lstStyle/>
        <a:p>
          <a:r>
            <a:rPr lang="en-GB" dirty="0" smtClean="0"/>
            <a:t>Duration: 36 Months</a:t>
          </a:r>
          <a:endParaRPr lang="en-GB" dirty="0"/>
        </a:p>
      </dgm:t>
    </dgm:pt>
    <dgm:pt modelId="{7CC8621C-508B-1B40-A168-C2D32512402B}" type="parTrans" cxnId="{152DBC63-C212-294D-9614-034D1910B306}">
      <dgm:prSet/>
      <dgm:spPr/>
      <dgm:t>
        <a:bodyPr/>
        <a:lstStyle/>
        <a:p>
          <a:endParaRPr lang="en-GB"/>
        </a:p>
      </dgm:t>
    </dgm:pt>
    <dgm:pt modelId="{3DBD83CC-AD4C-8449-925D-F0AF610BD4A3}" type="sibTrans" cxnId="{152DBC63-C212-294D-9614-034D1910B306}">
      <dgm:prSet/>
      <dgm:spPr/>
      <dgm:t>
        <a:bodyPr/>
        <a:lstStyle/>
        <a:p>
          <a:endParaRPr lang="en-GB"/>
        </a:p>
      </dgm:t>
    </dgm:pt>
    <dgm:pt modelId="{65F93139-50DB-354B-9C63-6A2A7F9A29E3}">
      <dgm:prSet phldrT="[Text]"/>
      <dgm:spPr/>
      <dgm:t>
        <a:bodyPr/>
        <a:lstStyle/>
        <a:p>
          <a:r>
            <a:rPr lang="en-GB" dirty="0" smtClean="0"/>
            <a:t>Title: Common Operations of Environmental Research Infrastructures</a:t>
          </a:r>
          <a:endParaRPr lang="en-GB" dirty="0"/>
        </a:p>
      </dgm:t>
    </dgm:pt>
    <dgm:pt modelId="{1D0A5F1B-D37A-384D-85EF-763B4D9FC215}" type="parTrans" cxnId="{64E53B34-D6DE-6A42-A524-010A57BDAF16}">
      <dgm:prSet/>
      <dgm:spPr/>
      <dgm:t>
        <a:bodyPr/>
        <a:lstStyle/>
        <a:p>
          <a:endParaRPr lang="en-GB"/>
        </a:p>
      </dgm:t>
    </dgm:pt>
    <dgm:pt modelId="{623B5BE2-504F-664C-8D85-A70DEA1A69DE}" type="sibTrans" cxnId="{64E53B34-D6DE-6A42-A524-010A57BDAF16}">
      <dgm:prSet/>
      <dgm:spPr/>
      <dgm:t>
        <a:bodyPr/>
        <a:lstStyle/>
        <a:p>
          <a:endParaRPr lang="en-GB"/>
        </a:p>
      </dgm:t>
    </dgm:pt>
    <dgm:pt modelId="{D3FBE94F-60AF-A841-8E1E-FA54C6612CC7}">
      <dgm:prSet phldrT="[Text]"/>
      <dgm:spPr/>
      <dgm:t>
        <a:bodyPr/>
        <a:lstStyle/>
        <a:p>
          <a:r>
            <a:rPr lang="en-GB" dirty="0" smtClean="0"/>
            <a:t>Keywords: Environmental Research Infrastructures</a:t>
          </a:r>
        </a:p>
        <a:p>
          <a:r>
            <a:rPr lang="en-GB" dirty="0" smtClean="0"/>
            <a:t>Data processing, Interoperability, </a:t>
          </a:r>
          <a:r>
            <a:rPr lang="en-GB" b="1" dirty="0" smtClean="0">
              <a:solidFill>
                <a:srgbClr val="DDF53D"/>
              </a:solidFill>
            </a:rPr>
            <a:t>Reuse</a:t>
          </a:r>
          <a:r>
            <a:rPr lang="en-GB" dirty="0" smtClean="0"/>
            <a:t>, GEOSS</a:t>
          </a:r>
          <a:endParaRPr lang="en-GB" dirty="0"/>
        </a:p>
      </dgm:t>
    </dgm:pt>
    <dgm:pt modelId="{795A79F1-9A00-DB4B-8761-A51C4B00D7B7}" type="parTrans" cxnId="{0B5E7522-72E2-A64A-AC56-7C4A7FCA7513}">
      <dgm:prSet/>
      <dgm:spPr/>
      <dgm:t>
        <a:bodyPr/>
        <a:lstStyle/>
        <a:p>
          <a:endParaRPr lang="en-GB"/>
        </a:p>
      </dgm:t>
    </dgm:pt>
    <dgm:pt modelId="{19F536EC-D767-C448-980C-8F9EC0061522}" type="sibTrans" cxnId="{0B5E7522-72E2-A64A-AC56-7C4A7FCA7513}">
      <dgm:prSet/>
      <dgm:spPr/>
      <dgm:t>
        <a:bodyPr/>
        <a:lstStyle/>
        <a:p>
          <a:endParaRPr lang="en-GB"/>
        </a:p>
      </dgm:t>
    </dgm:pt>
    <dgm:pt modelId="{3C765189-4D12-C147-8543-1E5E1E76267C}" type="pres">
      <dgm:prSet presAssocID="{C50ADAA4-FAC7-FC49-8709-0246F493A1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85DF7F3-42FD-DB45-BC6A-BEB731063E38}" type="pres">
      <dgm:prSet presAssocID="{8971A49A-CF46-0D40-869F-3DF75707593F}" presName="thickLine" presStyleLbl="alignNode1" presStyleIdx="0" presStyleCnt="1"/>
      <dgm:spPr/>
    </dgm:pt>
    <dgm:pt modelId="{376FB788-280E-964B-B4DF-94A2114F0529}" type="pres">
      <dgm:prSet presAssocID="{8971A49A-CF46-0D40-869F-3DF75707593F}" presName="horz1" presStyleCnt="0"/>
      <dgm:spPr/>
    </dgm:pt>
    <dgm:pt modelId="{11667CBA-07DF-7D4A-9B14-36959B5414B4}" type="pres">
      <dgm:prSet presAssocID="{8971A49A-CF46-0D40-869F-3DF75707593F}" presName="tx1" presStyleLbl="revTx" presStyleIdx="0" presStyleCnt="6"/>
      <dgm:spPr/>
      <dgm:t>
        <a:bodyPr/>
        <a:lstStyle/>
        <a:p>
          <a:endParaRPr lang="en-GB"/>
        </a:p>
      </dgm:t>
    </dgm:pt>
    <dgm:pt modelId="{521FFF8B-E152-164D-A712-5AC6A93FC964}" type="pres">
      <dgm:prSet presAssocID="{8971A49A-CF46-0D40-869F-3DF75707593F}" presName="vert1" presStyleCnt="0"/>
      <dgm:spPr/>
    </dgm:pt>
    <dgm:pt modelId="{B2FFAEDF-D10D-3D43-99A0-2E81B16893A1}" type="pres">
      <dgm:prSet presAssocID="{65F93139-50DB-354B-9C63-6A2A7F9A29E3}" presName="vertSpace2a" presStyleCnt="0"/>
      <dgm:spPr/>
    </dgm:pt>
    <dgm:pt modelId="{08AADF02-6F52-C54E-9612-C5A633913FC2}" type="pres">
      <dgm:prSet presAssocID="{65F93139-50DB-354B-9C63-6A2A7F9A29E3}" presName="horz2" presStyleCnt="0"/>
      <dgm:spPr/>
    </dgm:pt>
    <dgm:pt modelId="{4BD4330E-F100-C54C-9825-C868D392CAAE}" type="pres">
      <dgm:prSet presAssocID="{65F93139-50DB-354B-9C63-6A2A7F9A29E3}" presName="horzSpace2" presStyleCnt="0"/>
      <dgm:spPr/>
    </dgm:pt>
    <dgm:pt modelId="{69D39CAF-7702-C645-9823-97D7AC4311E0}" type="pres">
      <dgm:prSet presAssocID="{65F93139-50DB-354B-9C63-6A2A7F9A29E3}" presName="tx2" presStyleLbl="revTx" presStyleIdx="1" presStyleCnt="6"/>
      <dgm:spPr/>
      <dgm:t>
        <a:bodyPr/>
        <a:lstStyle/>
        <a:p>
          <a:endParaRPr lang="en-GB"/>
        </a:p>
      </dgm:t>
    </dgm:pt>
    <dgm:pt modelId="{02BF6B28-9255-704E-B635-430B75A5924B}" type="pres">
      <dgm:prSet presAssocID="{65F93139-50DB-354B-9C63-6A2A7F9A29E3}" presName="vert2" presStyleCnt="0"/>
      <dgm:spPr/>
    </dgm:pt>
    <dgm:pt modelId="{78BB7F11-0230-9141-9C0C-BA50A37FCE6F}" type="pres">
      <dgm:prSet presAssocID="{65F93139-50DB-354B-9C63-6A2A7F9A29E3}" presName="thinLine2b" presStyleLbl="callout" presStyleIdx="0" presStyleCnt="5"/>
      <dgm:spPr/>
    </dgm:pt>
    <dgm:pt modelId="{16E888D7-01BB-C14D-9AAB-E49BB78F3CA1}" type="pres">
      <dgm:prSet presAssocID="{65F93139-50DB-354B-9C63-6A2A7F9A29E3}" presName="vertSpace2b" presStyleCnt="0"/>
      <dgm:spPr/>
    </dgm:pt>
    <dgm:pt modelId="{7BB460BC-8B0D-EB44-98ED-2BF21FEFA21A}" type="pres">
      <dgm:prSet presAssocID="{79A0DA78-C7D4-074E-8BBD-E4E79929DA45}" presName="horz2" presStyleCnt="0"/>
      <dgm:spPr/>
    </dgm:pt>
    <dgm:pt modelId="{033F4BF5-55E6-474D-AC00-7094F53506FE}" type="pres">
      <dgm:prSet presAssocID="{79A0DA78-C7D4-074E-8BBD-E4E79929DA45}" presName="horzSpace2" presStyleCnt="0"/>
      <dgm:spPr/>
    </dgm:pt>
    <dgm:pt modelId="{8CE70D0D-0AD5-1C4D-AAD3-C667719DDAFE}" type="pres">
      <dgm:prSet presAssocID="{79A0DA78-C7D4-074E-8BBD-E4E79929DA45}" presName="tx2" presStyleLbl="revTx" presStyleIdx="2" presStyleCnt="6"/>
      <dgm:spPr/>
      <dgm:t>
        <a:bodyPr/>
        <a:lstStyle/>
        <a:p>
          <a:endParaRPr lang="en-GB"/>
        </a:p>
      </dgm:t>
    </dgm:pt>
    <dgm:pt modelId="{1E456023-109E-C345-AC13-0E43FCA8F18A}" type="pres">
      <dgm:prSet presAssocID="{79A0DA78-C7D4-074E-8BBD-E4E79929DA45}" presName="vert2" presStyleCnt="0"/>
      <dgm:spPr/>
    </dgm:pt>
    <dgm:pt modelId="{863BB76F-D1DE-A448-B58D-1BE7BAF56037}" type="pres">
      <dgm:prSet presAssocID="{79A0DA78-C7D4-074E-8BBD-E4E79929DA45}" presName="thinLine2b" presStyleLbl="callout" presStyleIdx="1" presStyleCnt="5"/>
      <dgm:spPr/>
    </dgm:pt>
    <dgm:pt modelId="{F325E379-BEC4-E04A-AFD0-8116B30BD9C0}" type="pres">
      <dgm:prSet presAssocID="{79A0DA78-C7D4-074E-8BBD-E4E79929DA45}" presName="vertSpace2b" presStyleCnt="0"/>
      <dgm:spPr/>
    </dgm:pt>
    <dgm:pt modelId="{7C286D6E-64C3-C441-B207-6AEFAAB9D858}" type="pres">
      <dgm:prSet presAssocID="{139B0B1D-8D0E-DD49-B98A-AF419032D9C9}" presName="horz2" presStyleCnt="0"/>
      <dgm:spPr/>
    </dgm:pt>
    <dgm:pt modelId="{93E67B44-C15A-764C-BCFC-9AF5BB4FEA4B}" type="pres">
      <dgm:prSet presAssocID="{139B0B1D-8D0E-DD49-B98A-AF419032D9C9}" presName="horzSpace2" presStyleCnt="0"/>
      <dgm:spPr/>
    </dgm:pt>
    <dgm:pt modelId="{0F4E37EC-0EBC-A142-B12B-B0C362DA571D}" type="pres">
      <dgm:prSet presAssocID="{139B0B1D-8D0E-DD49-B98A-AF419032D9C9}" presName="tx2" presStyleLbl="revTx" presStyleIdx="3" presStyleCnt="6"/>
      <dgm:spPr/>
      <dgm:t>
        <a:bodyPr/>
        <a:lstStyle/>
        <a:p>
          <a:endParaRPr lang="en-GB"/>
        </a:p>
      </dgm:t>
    </dgm:pt>
    <dgm:pt modelId="{DAC89FF3-2F34-1E42-A469-B521D7659926}" type="pres">
      <dgm:prSet presAssocID="{139B0B1D-8D0E-DD49-B98A-AF419032D9C9}" presName="vert2" presStyleCnt="0"/>
      <dgm:spPr/>
    </dgm:pt>
    <dgm:pt modelId="{66F8F73F-BE80-D34E-95B9-CAA7BFCEEE00}" type="pres">
      <dgm:prSet presAssocID="{139B0B1D-8D0E-DD49-B98A-AF419032D9C9}" presName="thinLine2b" presStyleLbl="callout" presStyleIdx="2" presStyleCnt="5"/>
      <dgm:spPr/>
    </dgm:pt>
    <dgm:pt modelId="{DDC02C0B-BABE-7145-9B93-5ADB011132C6}" type="pres">
      <dgm:prSet presAssocID="{139B0B1D-8D0E-DD49-B98A-AF419032D9C9}" presName="vertSpace2b" presStyleCnt="0"/>
      <dgm:spPr/>
    </dgm:pt>
    <dgm:pt modelId="{316AEC03-C84B-A24B-89D5-AD60C81D38A3}" type="pres">
      <dgm:prSet presAssocID="{7A6CEA3D-4F53-D247-A350-4F8122DD29BB}" presName="horz2" presStyleCnt="0"/>
      <dgm:spPr/>
    </dgm:pt>
    <dgm:pt modelId="{6453A04F-5B59-DC41-8B05-53468CC58DDD}" type="pres">
      <dgm:prSet presAssocID="{7A6CEA3D-4F53-D247-A350-4F8122DD29BB}" presName="horzSpace2" presStyleCnt="0"/>
      <dgm:spPr/>
    </dgm:pt>
    <dgm:pt modelId="{7709A6A3-BE5A-E345-9162-666855858D7E}" type="pres">
      <dgm:prSet presAssocID="{7A6CEA3D-4F53-D247-A350-4F8122DD29BB}" presName="tx2" presStyleLbl="revTx" presStyleIdx="4" presStyleCnt="6"/>
      <dgm:spPr/>
      <dgm:t>
        <a:bodyPr/>
        <a:lstStyle/>
        <a:p>
          <a:endParaRPr lang="en-GB"/>
        </a:p>
      </dgm:t>
    </dgm:pt>
    <dgm:pt modelId="{513E78DE-6987-4F46-8D5A-3C9513DD0D47}" type="pres">
      <dgm:prSet presAssocID="{7A6CEA3D-4F53-D247-A350-4F8122DD29BB}" presName="vert2" presStyleCnt="0"/>
      <dgm:spPr/>
    </dgm:pt>
    <dgm:pt modelId="{25FFF440-32AC-A542-99DE-9FEA8FB98BF4}" type="pres">
      <dgm:prSet presAssocID="{7A6CEA3D-4F53-D247-A350-4F8122DD29BB}" presName="thinLine2b" presStyleLbl="callout" presStyleIdx="3" presStyleCnt="5"/>
      <dgm:spPr/>
    </dgm:pt>
    <dgm:pt modelId="{39B31C32-46D3-EC41-A93A-2A4F982B6D89}" type="pres">
      <dgm:prSet presAssocID="{7A6CEA3D-4F53-D247-A350-4F8122DD29BB}" presName="vertSpace2b" presStyleCnt="0"/>
      <dgm:spPr/>
    </dgm:pt>
    <dgm:pt modelId="{0F49041F-1F00-4C44-8012-80087CF332BB}" type="pres">
      <dgm:prSet presAssocID="{D3FBE94F-60AF-A841-8E1E-FA54C6612CC7}" presName="horz2" presStyleCnt="0"/>
      <dgm:spPr/>
    </dgm:pt>
    <dgm:pt modelId="{F6047969-555C-B143-8110-7F3F4FC20FF2}" type="pres">
      <dgm:prSet presAssocID="{D3FBE94F-60AF-A841-8E1E-FA54C6612CC7}" presName="horzSpace2" presStyleCnt="0"/>
      <dgm:spPr/>
    </dgm:pt>
    <dgm:pt modelId="{B0C048DB-2EFE-4D4E-BD59-F138BA55DC7F}" type="pres">
      <dgm:prSet presAssocID="{D3FBE94F-60AF-A841-8E1E-FA54C6612CC7}" presName="tx2" presStyleLbl="revTx" presStyleIdx="5" presStyleCnt="6"/>
      <dgm:spPr/>
      <dgm:t>
        <a:bodyPr/>
        <a:lstStyle/>
        <a:p>
          <a:endParaRPr lang="en-GB"/>
        </a:p>
      </dgm:t>
    </dgm:pt>
    <dgm:pt modelId="{9BBFCD36-4718-F04C-86D6-731429FD1C23}" type="pres">
      <dgm:prSet presAssocID="{D3FBE94F-60AF-A841-8E1E-FA54C6612CC7}" presName="vert2" presStyleCnt="0"/>
      <dgm:spPr/>
    </dgm:pt>
    <dgm:pt modelId="{4184DA06-7578-744B-8EFD-B49FAD1EBDDB}" type="pres">
      <dgm:prSet presAssocID="{D3FBE94F-60AF-A841-8E1E-FA54C6612CC7}" presName="thinLine2b" presStyleLbl="callout" presStyleIdx="4" presStyleCnt="5"/>
      <dgm:spPr/>
    </dgm:pt>
    <dgm:pt modelId="{49A69738-D817-5143-ACDB-922B1D22889C}" type="pres">
      <dgm:prSet presAssocID="{D3FBE94F-60AF-A841-8E1E-FA54C6612CC7}" presName="vertSpace2b" presStyleCnt="0"/>
      <dgm:spPr/>
    </dgm:pt>
  </dgm:ptLst>
  <dgm:cxnLst>
    <dgm:cxn modelId="{FB7F44F3-84E5-134F-9F83-159226082054}" srcId="{8971A49A-CF46-0D40-869F-3DF75707593F}" destId="{139B0B1D-8D0E-DD49-B98A-AF419032D9C9}" srcOrd="2" destOrd="0" parTransId="{C1779F0F-6C39-D847-8783-66F13C86ED88}" sibTransId="{5C07A80D-1F3D-6748-9D3E-B1D91A1AE19C}"/>
    <dgm:cxn modelId="{D09883A8-4D17-6D45-BE11-FE015C394C2D}" type="presOf" srcId="{7A6CEA3D-4F53-D247-A350-4F8122DD29BB}" destId="{7709A6A3-BE5A-E345-9162-666855858D7E}" srcOrd="0" destOrd="0" presId="urn:microsoft.com/office/officeart/2008/layout/LinedList"/>
    <dgm:cxn modelId="{F0583F0F-3E1A-3A49-A3CE-CDAE5C0A7481}" type="presOf" srcId="{139B0B1D-8D0E-DD49-B98A-AF419032D9C9}" destId="{0F4E37EC-0EBC-A142-B12B-B0C362DA571D}" srcOrd="0" destOrd="0" presId="urn:microsoft.com/office/officeart/2008/layout/LinedList"/>
    <dgm:cxn modelId="{8E1210C5-8538-6B4D-ABD5-020EFFFC4190}" type="presOf" srcId="{79A0DA78-C7D4-074E-8BBD-E4E79929DA45}" destId="{8CE70D0D-0AD5-1C4D-AAD3-C667719DDAFE}" srcOrd="0" destOrd="0" presId="urn:microsoft.com/office/officeart/2008/layout/LinedList"/>
    <dgm:cxn modelId="{0B5E7522-72E2-A64A-AC56-7C4A7FCA7513}" srcId="{8971A49A-CF46-0D40-869F-3DF75707593F}" destId="{D3FBE94F-60AF-A841-8E1E-FA54C6612CC7}" srcOrd="4" destOrd="0" parTransId="{795A79F1-9A00-DB4B-8761-A51C4B00D7B7}" sibTransId="{19F536EC-D767-C448-980C-8F9EC0061522}"/>
    <dgm:cxn modelId="{152DBC63-C212-294D-9614-034D1910B306}" srcId="{8971A49A-CF46-0D40-869F-3DF75707593F}" destId="{7A6CEA3D-4F53-D247-A350-4F8122DD29BB}" srcOrd="3" destOrd="0" parTransId="{7CC8621C-508B-1B40-A168-C2D32512402B}" sibTransId="{3DBD83CC-AD4C-8449-925D-F0AF610BD4A3}"/>
    <dgm:cxn modelId="{CA7FEC97-770A-354C-9BD4-56CE6AEA77BB}" srcId="{C50ADAA4-FAC7-FC49-8709-0246F493A1C6}" destId="{8971A49A-CF46-0D40-869F-3DF75707593F}" srcOrd="0" destOrd="0" parTransId="{DE71BE7E-8743-D849-8817-95381C4CFDB7}" sibTransId="{347EE135-B5AD-DC46-972F-1CCF51EDEA02}"/>
    <dgm:cxn modelId="{6E72DD49-8CE6-9B4A-B5A6-BAC03AF56E29}" type="presOf" srcId="{D3FBE94F-60AF-A841-8E1E-FA54C6612CC7}" destId="{B0C048DB-2EFE-4D4E-BD59-F138BA55DC7F}" srcOrd="0" destOrd="0" presId="urn:microsoft.com/office/officeart/2008/layout/LinedList"/>
    <dgm:cxn modelId="{8B80B504-C779-BA46-B39A-0AEA44075F48}" type="presOf" srcId="{8971A49A-CF46-0D40-869F-3DF75707593F}" destId="{11667CBA-07DF-7D4A-9B14-36959B5414B4}" srcOrd="0" destOrd="0" presId="urn:microsoft.com/office/officeart/2008/layout/LinedList"/>
    <dgm:cxn modelId="{CCF420B0-A083-2546-88EF-26D56672CC8C}" type="presOf" srcId="{65F93139-50DB-354B-9C63-6A2A7F9A29E3}" destId="{69D39CAF-7702-C645-9823-97D7AC4311E0}" srcOrd="0" destOrd="0" presId="urn:microsoft.com/office/officeart/2008/layout/LinedList"/>
    <dgm:cxn modelId="{64E53B34-D6DE-6A42-A524-010A57BDAF16}" srcId="{8971A49A-CF46-0D40-869F-3DF75707593F}" destId="{65F93139-50DB-354B-9C63-6A2A7F9A29E3}" srcOrd="0" destOrd="0" parTransId="{1D0A5F1B-D37A-384D-85EF-763B4D9FC215}" sibTransId="{623B5BE2-504F-664C-8D85-A70DEA1A69DE}"/>
    <dgm:cxn modelId="{601232AF-0B64-3045-BEC2-40A83BB9F709}" type="presOf" srcId="{C50ADAA4-FAC7-FC49-8709-0246F493A1C6}" destId="{3C765189-4D12-C147-8543-1E5E1E76267C}" srcOrd="0" destOrd="0" presId="urn:microsoft.com/office/officeart/2008/layout/LinedList"/>
    <dgm:cxn modelId="{F62C6F89-B1F3-5D41-90AE-3971A11399C4}" srcId="{8971A49A-CF46-0D40-869F-3DF75707593F}" destId="{79A0DA78-C7D4-074E-8BBD-E4E79929DA45}" srcOrd="1" destOrd="0" parTransId="{5A1D81E4-0BCD-B84D-96F0-F76CEA2DB2E7}" sibTransId="{E959D962-E4C9-D848-A069-7C7A96F1B534}"/>
    <dgm:cxn modelId="{3DC7EDB6-3F2A-424D-89F4-6898ADD662F7}" type="presParOf" srcId="{3C765189-4D12-C147-8543-1E5E1E76267C}" destId="{185DF7F3-42FD-DB45-BC6A-BEB731063E38}" srcOrd="0" destOrd="0" presId="urn:microsoft.com/office/officeart/2008/layout/LinedList"/>
    <dgm:cxn modelId="{BBB8C849-CFBD-6D46-975E-87E0A6147561}" type="presParOf" srcId="{3C765189-4D12-C147-8543-1E5E1E76267C}" destId="{376FB788-280E-964B-B4DF-94A2114F0529}" srcOrd="1" destOrd="0" presId="urn:microsoft.com/office/officeart/2008/layout/LinedList"/>
    <dgm:cxn modelId="{4BDCE18C-1CC0-5843-8164-CD3B11F2DE36}" type="presParOf" srcId="{376FB788-280E-964B-B4DF-94A2114F0529}" destId="{11667CBA-07DF-7D4A-9B14-36959B5414B4}" srcOrd="0" destOrd="0" presId="urn:microsoft.com/office/officeart/2008/layout/LinedList"/>
    <dgm:cxn modelId="{143E1BA3-954A-674D-8EFC-58F2163A80AF}" type="presParOf" srcId="{376FB788-280E-964B-B4DF-94A2114F0529}" destId="{521FFF8B-E152-164D-A712-5AC6A93FC964}" srcOrd="1" destOrd="0" presId="urn:microsoft.com/office/officeart/2008/layout/LinedList"/>
    <dgm:cxn modelId="{91CC3A66-0A7D-494B-B901-F88A39FFB0D1}" type="presParOf" srcId="{521FFF8B-E152-164D-A712-5AC6A93FC964}" destId="{B2FFAEDF-D10D-3D43-99A0-2E81B16893A1}" srcOrd="0" destOrd="0" presId="urn:microsoft.com/office/officeart/2008/layout/LinedList"/>
    <dgm:cxn modelId="{5042A06A-0D55-A549-B4EC-8FB4DB632711}" type="presParOf" srcId="{521FFF8B-E152-164D-A712-5AC6A93FC964}" destId="{08AADF02-6F52-C54E-9612-C5A633913FC2}" srcOrd="1" destOrd="0" presId="urn:microsoft.com/office/officeart/2008/layout/LinedList"/>
    <dgm:cxn modelId="{88980A13-0126-A049-8E05-4C2E42CD205D}" type="presParOf" srcId="{08AADF02-6F52-C54E-9612-C5A633913FC2}" destId="{4BD4330E-F100-C54C-9825-C868D392CAAE}" srcOrd="0" destOrd="0" presId="urn:microsoft.com/office/officeart/2008/layout/LinedList"/>
    <dgm:cxn modelId="{E3B8C5EE-48F7-7A4E-95CF-7522D025D27D}" type="presParOf" srcId="{08AADF02-6F52-C54E-9612-C5A633913FC2}" destId="{69D39CAF-7702-C645-9823-97D7AC4311E0}" srcOrd="1" destOrd="0" presId="urn:microsoft.com/office/officeart/2008/layout/LinedList"/>
    <dgm:cxn modelId="{6F925C8F-49DB-D24B-8139-7C4D38AE58BB}" type="presParOf" srcId="{08AADF02-6F52-C54E-9612-C5A633913FC2}" destId="{02BF6B28-9255-704E-B635-430B75A5924B}" srcOrd="2" destOrd="0" presId="urn:microsoft.com/office/officeart/2008/layout/LinedList"/>
    <dgm:cxn modelId="{7569103D-7590-8C47-95B3-0D6A22A15DA2}" type="presParOf" srcId="{521FFF8B-E152-164D-A712-5AC6A93FC964}" destId="{78BB7F11-0230-9141-9C0C-BA50A37FCE6F}" srcOrd="2" destOrd="0" presId="urn:microsoft.com/office/officeart/2008/layout/LinedList"/>
    <dgm:cxn modelId="{91FDE7E0-DBA3-3149-AFC6-82C49AB04675}" type="presParOf" srcId="{521FFF8B-E152-164D-A712-5AC6A93FC964}" destId="{16E888D7-01BB-C14D-9AAB-E49BB78F3CA1}" srcOrd="3" destOrd="0" presId="urn:microsoft.com/office/officeart/2008/layout/LinedList"/>
    <dgm:cxn modelId="{F1DEDB01-FB41-4A42-802A-C46BEBF15095}" type="presParOf" srcId="{521FFF8B-E152-164D-A712-5AC6A93FC964}" destId="{7BB460BC-8B0D-EB44-98ED-2BF21FEFA21A}" srcOrd="4" destOrd="0" presId="urn:microsoft.com/office/officeart/2008/layout/LinedList"/>
    <dgm:cxn modelId="{89CBC15A-9244-3149-B29D-5FAD5B81551D}" type="presParOf" srcId="{7BB460BC-8B0D-EB44-98ED-2BF21FEFA21A}" destId="{033F4BF5-55E6-474D-AC00-7094F53506FE}" srcOrd="0" destOrd="0" presId="urn:microsoft.com/office/officeart/2008/layout/LinedList"/>
    <dgm:cxn modelId="{353A16A8-8C18-CE40-9164-84AAA3FBD264}" type="presParOf" srcId="{7BB460BC-8B0D-EB44-98ED-2BF21FEFA21A}" destId="{8CE70D0D-0AD5-1C4D-AAD3-C667719DDAFE}" srcOrd="1" destOrd="0" presId="urn:microsoft.com/office/officeart/2008/layout/LinedList"/>
    <dgm:cxn modelId="{50EB654B-3ABC-9E40-81A4-E3E8DA1B75A4}" type="presParOf" srcId="{7BB460BC-8B0D-EB44-98ED-2BF21FEFA21A}" destId="{1E456023-109E-C345-AC13-0E43FCA8F18A}" srcOrd="2" destOrd="0" presId="urn:microsoft.com/office/officeart/2008/layout/LinedList"/>
    <dgm:cxn modelId="{683B14E7-62BC-F942-8F6E-F99AFBF62086}" type="presParOf" srcId="{521FFF8B-E152-164D-A712-5AC6A93FC964}" destId="{863BB76F-D1DE-A448-B58D-1BE7BAF56037}" srcOrd="5" destOrd="0" presId="urn:microsoft.com/office/officeart/2008/layout/LinedList"/>
    <dgm:cxn modelId="{44655A2A-F326-4B4E-98D9-346DEBCF1DC2}" type="presParOf" srcId="{521FFF8B-E152-164D-A712-5AC6A93FC964}" destId="{F325E379-BEC4-E04A-AFD0-8116B30BD9C0}" srcOrd="6" destOrd="0" presId="urn:microsoft.com/office/officeart/2008/layout/LinedList"/>
    <dgm:cxn modelId="{D04E7605-0938-2849-BEAA-DD02B33DBA8E}" type="presParOf" srcId="{521FFF8B-E152-164D-A712-5AC6A93FC964}" destId="{7C286D6E-64C3-C441-B207-6AEFAAB9D858}" srcOrd="7" destOrd="0" presId="urn:microsoft.com/office/officeart/2008/layout/LinedList"/>
    <dgm:cxn modelId="{D033B2A5-2B5C-244B-8E2E-A78138D586B2}" type="presParOf" srcId="{7C286D6E-64C3-C441-B207-6AEFAAB9D858}" destId="{93E67B44-C15A-764C-BCFC-9AF5BB4FEA4B}" srcOrd="0" destOrd="0" presId="urn:microsoft.com/office/officeart/2008/layout/LinedList"/>
    <dgm:cxn modelId="{09A8B0AE-962D-A145-AFD6-2B6564E7232A}" type="presParOf" srcId="{7C286D6E-64C3-C441-B207-6AEFAAB9D858}" destId="{0F4E37EC-0EBC-A142-B12B-B0C362DA571D}" srcOrd="1" destOrd="0" presId="urn:microsoft.com/office/officeart/2008/layout/LinedList"/>
    <dgm:cxn modelId="{D970083E-62F9-464F-B1F4-43D21780EA44}" type="presParOf" srcId="{7C286D6E-64C3-C441-B207-6AEFAAB9D858}" destId="{DAC89FF3-2F34-1E42-A469-B521D7659926}" srcOrd="2" destOrd="0" presId="urn:microsoft.com/office/officeart/2008/layout/LinedList"/>
    <dgm:cxn modelId="{29E52E01-38AC-964D-9886-65DE6F9D784A}" type="presParOf" srcId="{521FFF8B-E152-164D-A712-5AC6A93FC964}" destId="{66F8F73F-BE80-D34E-95B9-CAA7BFCEEE00}" srcOrd="8" destOrd="0" presId="urn:microsoft.com/office/officeart/2008/layout/LinedList"/>
    <dgm:cxn modelId="{2B587EC0-39CC-FB46-A6B0-755595D5D5A1}" type="presParOf" srcId="{521FFF8B-E152-164D-A712-5AC6A93FC964}" destId="{DDC02C0B-BABE-7145-9B93-5ADB011132C6}" srcOrd="9" destOrd="0" presId="urn:microsoft.com/office/officeart/2008/layout/LinedList"/>
    <dgm:cxn modelId="{95777338-B365-2B49-B95A-AD6E91A0FB5E}" type="presParOf" srcId="{521FFF8B-E152-164D-A712-5AC6A93FC964}" destId="{316AEC03-C84B-A24B-89D5-AD60C81D38A3}" srcOrd="10" destOrd="0" presId="urn:microsoft.com/office/officeart/2008/layout/LinedList"/>
    <dgm:cxn modelId="{0EA14956-C38D-0440-B3CC-69C4E03BFA9B}" type="presParOf" srcId="{316AEC03-C84B-A24B-89D5-AD60C81D38A3}" destId="{6453A04F-5B59-DC41-8B05-53468CC58DDD}" srcOrd="0" destOrd="0" presId="urn:microsoft.com/office/officeart/2008/layout/LinedList"/>
    <dgm:cxn modelId="{DC94EF6A-860F-C84C-94DA-5B9450122A77}" type="presParOf" srcId="{316AEC03-C84B-A24B-89D5-AD60C81D38A3}" destId="{7709A6A3-BE5A-E345-9162-666855858D7E}" srcOrd="1" destOrd="0" presId="urn:microsoft.com/office/officeart/2008/layout/LinedList"/>
    <dgm:cxn modelId="{C7433FC8-DF3B-B344-9783-5DDA87748BC4}" type="presParOf" srcId="{316AEC03-C84B-A24B-89D5-AD60C81D38A3}" destId="{513E78DE-6987-4F46-8D5A-3C9513DD0D47}" srcOrd="2" destOrd="0" presId="urn:microsoft.com/office/officeart/2008/layout/LinedList"/>
    <dgm:cxn modelId="{710FE67C-4233-7F49-ABB9-7F65A74DEFFA}" type="presParOf" srcId="{521FFF8B-E152-164D-A712-5AC6A93FC964}" destId="{25FFF440-32AC-A542-99DE-9FEA8FB98BF4}" srcOrd="11" destOrd="0" presId="urn:microsoft.com/office/officeart/2008/layout/LinedList"/>
    <dgm:cxn modelId="{44E5285D-E771-4149-8BBE-042B6826EE0A}" type="presParOf" srcId="{521FFF8B-E152-164D-A712-5AC6A93FC964}" destId="{39B31C32-46D3-EC41-A93A-2A4F982B6D89}" srcOrd="12" destOrd="0" presId="urn:microsoft.com/office/officeart/2008/layout/LinedList"/>
    <dgm:cxn modelId="{43CD76D2-281B-E146-9170-B9A94C358BB9}" type="presParOf" srcId="{521FFF8B-E152-164D-A712-5AC6A93FC964}" destId="{0F49041F-1F00-4C44-8012-80087CF332BB}" srcOrd="13" destOrd="0" presId="urn:microsoft.com/office/officeart/2008/layout/LinedList"/>
    <dgm:cxn modelId="{27555A1D-9AE7-2745-8787-F8234939BAFB}" type="presParOf" srcId="{0F49041F-1F00-4C44-8012-80087CF332BB}" destId="{F6047969-555C-B143-8110-7F3F4FC20FF2}" srcOrd="0" destOrd="0" presId="urn:microsoft.com/office/officeart/2008/layout/LinedList"/>
    <dgm:cxn modelId="{4807B11E-BE85-FA4D-937E-455251A809A0}" type="presParOf" srcId="{0F49041F-1F00-4C44-8012-80087CF332BB}" destId="{B0C048DB-2EFE-4D4E-BD59-F138BA55DC7F}" srcOrd="1" destOrd="0" presId="urn:microsoft.com/office/officeart/2008/layout/LinedList"/>
    <dgm:cxn modelId="{C8F7DFA6-4F2E-384A-8071-2227DCBE2B46}" type="presParOf" srcId="{0F49041F-1F00-4C44-8012-80087CF332BB}" destId="{9BBFCD36-4718-F04C-86D6-731429FD1C23}" srcOrd="2" destOrd="0" presId="urn:microsoft.com/office/officeart/2008/layout/LinedList"/>
    <dgm:cxn modelId="{72E460AB-2C21-3843-9D2E-0A58A80DFF91}" type="presParOf" srcId="{521FFF8B-E152-164D-A712-5AC6A93FC964}" destId="{4184DA06-7578-744B-8EFD-B49FAD1EBDDB}" srcOrd="14" destOrd="0" presId="urn:microsoft.com/office/officeart/2008/layout/LinedList"/>
    <dgm:cxn modelId="{A2755A5C-9E39-B04C-93EF-AD63B5434D6F}" type="presParOf" srcId="{521FFF8B-E152-164D-A712-5AC6A93FC964}" destId="{49A69738-D817-5143-ACDB-922B1D22889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27ED4C-4B22-7849-BB7E-9791E0A36124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75CDC8-4BA9-1D4C-9A8F-ED83968E73E0}">
      <dgm:prSet phldrT="[Text]"/>
      <dgm:spPr/>
      <dgm:t>
        <a:bodyPr/>
        <a:lstStyle/>
        <a:p>
          <a:r>
            <a:rPr lang="en-GB" dirty="0" smtClean="0"/>
            <a:t>Discovery</a:t>
          </a:r>
          <a:endParaRPr lang="en-GB" dirty="0"/>
        </a:p>
      </dgm:t>
    </dgm:pt>
    <dgm:pt modelId="{ECAEFE38-1440-3F4A-8325-01F4A05BCFDF}" type="parTrans" cxnId="{9E21F8DE-BEAF-314A-A35E-DEF43D6379AE}">
      <dgm:prSet/>
      <dgm:spPr/>
      <dgm:t>
        <a:bodyPr/>
        <a:lstStyle/>
        <a:p>
          <a:endParaRPr lang="en-GB"/>
        </a:p>
      </dgm:t>
    </dgm:pt>
    <dgm:pt modelId="{3ED3217B-ABDD-8446-AA8D-7882560D8655}" type="sibTrans" cxnId="{9E21F8DE-BEAF-314A-A35E-DEF43D6379AE}">
      <dgm:prSet/>
      <dgm:spPr/>
      <dgm:t>
        <a:bodyPr/>
        <a:lstStyle/>
        <a:p>
          <a:endParaRPr lang="en-GB"/>
        </a:p>
      </dgm:t>
    </dgm:pt>
    <dgm:pt modelId="{2336C363-2151-FF46-8020-A245907DE436}">
      <dgm:prSet phldrT="[Text]" custT="1"/>
      <dgm:spPr/>
      <dgm:t>
        <a:bodyPr/>
        <a:lstStyle/>
        <a:p>
          <a:r>
            <a:rPr lang="en-GB" sz="1600" dirty="0" smtClean="0"/>
            <a:t>OpenSearch (OGC CSW 3.0)</a:t>
          </a:r>
          <a:endParaRPr lang="en-GB" sz="1600" dirty="0"/>
        </a:p>
      </dgm:t>
    </dgm:pt>
    <dgm:pt modelId="{6B20DCD4-4D7A-FC4F-A9FC-E9FF93D81F9D}" type="parTrans" cxnId="{680BFB0B-F29C-1749-93DF-85234FE1F953}">
      <dgm:prSet/>
      <dgm:spPr/>
      <dgm:t>
        <a:bodyPr/>
        <a:lstStyle/>
        <a:p>
          <a:endParaRPr lang="en-GB"/>
        </a:p>
      </dgm:t>
    </dgm:pt>
    <dgm:pt modelId="{2A2EF84A-9D2D-8849-853B-94D8CE34E6FD}" type="sibTrans" cxnId="{680BFB0B-F29C-1749-93DF-85234FE1F953}">
      <dgm:prSet/>
      <dgm:spPr/>
      <dgm:t>
        <a:bodyPr/>
        <a:lstStyle/>
        <a:p>
          <a:endParaRPr lang="en-GB"/>
        </a:p>
      </dgm:t>
    </dgm:pt>
    <dgm:pt modelId="{02EF8E4D-4094-0546-95B6-BD99B47B429D}">
      <dgm:prSet phldrT="[Text]" custT="1"/>
      <dgm:spPr/>
      <dgm:t>
        <a:bodyPr/>
        <a:lstStyle/>
        <a:p>
          <a:r>
            <a:rPr lang="en-GB" sz="1600" dirty="0" smtClean="0"/>
            <a:t>Federation of Catalogue Services</a:t>
          </a:r>
          <a:endParaRPr lang="en-GB" sz="1600" dirty="0"/>
        </a:p>
      </dgm:t>
    </dgm:pt>
    <dgm:pt modelId="{3F0F0E0D-4A5A-0A44-B503-D3D8E3D1A839}" type="parTrans" cxnId="{5D13B0DB-B931-7140-8C03-FAF1AF516FEE}">
      <dgm:prSet/>
      <dgm:spPr/>
      <dgm:t>
        <a:bodyPr/>
        <a:lstStyle/>
        <a:p>
          <a:endParaRPr lang="en-GB"/>
        </a:p>
      </dgm:t>
    </dgm:pt>
    <dgm:pt modelId="{6180892A-24BD-7148-BEBE-6A1DAB315DBF}" type="sibTrans" cxnId="{5D13B0DB-B931-7140-8C03-FAF1AF516FEE}">
      <dgm:prSet/>
      <dgm:spPr/>
      <dgm:t>
        <a:bodyPr/>
        <a:lstStyle/>
        <a:p>
          <a:endParaRPr lang="en-GB"/>
        </a:p>
      </dgm:t>
    </dgm:pt>
    <dgm:pt modelId="{AA741B1A-D1FA-1143-9140-EBC3097656BE}">
      <dgm:prSet phldrT="[Text]"/>
      <dgm:spPr/>
      <dgm:t>
        <a:bodyPr/>
        <a:lstStyle/>
        <a:p>
          <a:r>
            <a:rPr lang="en-GB" dirty="0" smtClean="0"/>
            <a:t>Access</a:t>
          </a:r>
          <a:endParaRPr lang="en-GB" dirty="0"/>
        </a:p>
      </dgm:t>
    </dgm:pt>
    <dgm:pt modelId="{F6F7D401-2026-9A4C-8EFD-9D32107572F2}" type="parTrans" cxnId="{AD878B76-4EAC-374D-AC74-9D9866192449}">
      <dgm:prSet/>
      <dgm:spPr/>
      <dgm:t>
        <a:bodyPr/>
        <a:lstStyle/>
        <a:p>
          <a:endParaRPr lang="en-GB"/>
        </a:p>
      </dgm:t>
    </dgm:pt>
    <dgm:pt modelId="{49BBC995-492E-974F-BACF-DF5DCD1948CA}" type="sibTrans" cxnId="{AD878B76-4EAC-374D-AC74-9D9866192449}">
      <dgm:prSet/>
      <dgm:spPr/>
      <dgm:t>
        <a:bodyPr/>
        <a:lstStyle/>
        <a:p>
          <a:endParaRPr lang="en-GB"/>
        </a:p>
      </dgm:t>
    </dgm:pt>
    <dgm:pt modelId="{EF4BB71B-088D-0A4C-BD5C-F48EC9F2C87E}">
      <dgm:prSet phldrT="[Text]" custT="1"/>
      <dgm:spPr/>
      <dgm:t>
        <a:bodyPr/>
        <a:lstStyle/>
        <a:p>
          <a:r>
            <a:rPr lang="en-GB" sz="1600" dirty="0" smtClean="0"/>
            <a:t>Web Coverage Service (OGC WCS)</a:t>
          </a:r>
          <a:endParaRPr lang="en-GB" sz="1600" dirty="0"/>
        </a:p>
      </dgm:t>
    </dgm:pt>
    <dgm:pt modelId="{29E98D3A-82D8-5543-A0A5-9E2FE917058D}" type="parTrans" cxnId="{BF5D23BB-2C45-CA47-946A-6BC963BC1BEB}">
      <dgm:prSet/>
      <dgm:spPr/>
      <dgm:t>
        <a:bodyPr/>
        <a:lstStyle/>
        <a:p>
          <a:endParaRPr lang="en-GB"/>
        </a:p>
      </dgm:t>
    </dgm:pt>
    <dgm:pt modelId="{9E6DB38D-6453-FE48-8820-F7F7AE6084E8}" type="sibTrans" cxnId="{BF5D23BB-2C45-CA47-946A-6BC963BC1BEB}">
      <dgm:prSet/>
      <dgm:spPr/>
      <dgm:t>
        <a:bodyPr/>
        <a:lstStyle/>
        <a:p>
          <a:endParaRPr lang="en-GB"/>
        </a:p>
      </dgm:t>
    </dgm:pt>
    <dgm:pt modelId="{ED60CDF9-923C-1A4B-BB67-6F30DB333245}">
      <dgm:prSet phldrT="[Text]" custT="1"/>
      <dgm:spPr/>
      <dgm:t>
        <a:bodyPr/>
        <a:lstStyle/>
        <a:p>
          <a:r>
            <a:rPr lang="en-GB" sz="1600" dirty="0" smtClean="0"/>
            <a:t>THREDDS: implements access protocols to </a:t>
          </a:r>
          <a:r>
            <a:rPr lang="en-GB" sz="1600" dirty="0" err="1" smtClean="0"/>
            <a:t>netCDF</a:t>
          </a:r>
          <a:r>
            <a:rPr lang="en-GB" sz="1600" dirty="0" smtClean="0"/>
            <a:t> (v. 4.2.20) data, </a:t>
          </a:r>
          <a:r>
            <a:rPr lang="en-GB" sz="1600" dirty="0" err="1" smtClean="0"/>
            <a:t>OpenDAP</a:t>
          </a:r>
          <a:r>
            <a:rPr lang="en-GB" sz="1600" dirty="0" smtClean="0"/>
            <a:t> (v 2.2.2), WCS</a:t>
          </a:r>
          <a:endParaRPr lang="en-GB" sz="1600" dirty="0"/>
        </a:p>
      </dgm:t>
    </dgm:pt>
    <dgm:pt modelId="{AEDB202F-B2BA-474C-A9AE-10B4DBD19B12}" type="parTrans" cxnId="{699A8B7E-2989-554C-A8F0-C48924F499AB}">
      <dgm:prSet/>
      <dgm:spPr/>
      <dgm:t>
        <a:bodyPr/>
        <a:lstStyle/>
        <a:p>
          <a:endParaRPr lang="en-GB"/>
        </a:p>
      </dgm:t>
    </dgm:pt>
    <dgm:pt modelId="{2D46CDF0-4FBE-8E4D-8060-4D6C9883F90D}" type="sibTrans" cxnId="{699A8B7E-2989-554C-A8F0-C48924F499AB}">
      <dgm:prSet/>
      <dgm:spPr/>
      <dgm:t>
        <a:bodyPr/>
        <a:lstStyle/>
        <a:p>
          <a:endParaRPr lang="en-GB"/>
        </a:p>
      </dgm:t>
    </dgm:pt>
    <dgm:pt modelId="{FCCA3104-FE86-DB48-80C1-FBEE88FD8BF5}">
      <dgm:prSet phldrT="[Text]"/>
      <dgm:spPr/>
      <dgm:t>
        <a:bodyPr/>
        <a:lstStyle/>
        <a:p>
          <a:r>
            <a:rPr lang="en-GB" dirty="0" smtClean="0"/>
            <a:t>Process</a:t>
          </a:r>
          <a:endParaRPr lang="en-GB" dirty="0"/>
        </a:p>
      </dgm:t>
    </dgm:pt>
    <dgm:pt modelId="{1E9B50A9-88FB-C54E-8A6D-C0912EE200C3}" type="parTrans" cxnId="{357AD482-14DA-F445-B8F9-D5C9A8D1563C}">
      <dgm:prSet/>
      <dgm:spPr/>
      <dgm:t>
        <a:bodyPr/>
        <a:lstStyle/>
        <a:p>
          <a:endParaRPr lang="en-GB"/>
        </a:p>
      </dgm:t>
    </dgm:pt>
    <dgm:pt modelId="{7DB2983E-2459-2243-B98A-9E22078DBA55}" type="sibTrans" cxnId="{357AD482-14DA-F445-B8F9-D5C9A8D1563C}">
      <dgm:prSet/>
      <dgm:spPr/>
      <dgm:t>
        <a:bodyPr/>
        <a:lstStyle/>
        <a:p>
          <a:endParaRPr lang="en-GB"/>
        </a:p>
      </dgm:t>
    </dgm:pt>
    <dgm:pt modelId="{034614CF-E954-2C47-B726-9A29747BA0E3}">
      <dgm:prSet phldrT="[Text]" custT="1"/>
      <dgm:spPr/>
      <dgm:t>
        <a:bodyPr/>
        <a:lstStyle/>
        <a:p>
          <a:r>
            <a:rPr lang="en-GB" sz="1600" dirty="0" smtClean="0"/>
            <a:t>Web Processing Service (OGC WPS) </a:t>
          </a:r>
          <a:endParaRPr lang="en-GB" sz="1600" dirty="0"/>
        </a:p>
      </dgm:t>
    </dgm:pt>
    <dgm:pt modelId="{52890628-4057-1D45-AECF-1E4BE472BFAE}" type="parTrans" cxnId="{0D1AE0A1-51C1-0240-90C6-9EEA72CEAE36}">
      <dgm:prSet/>
      <dgm:spPr/>
      <dgm:t>
        <a:bodyPr/>
        <a:lstStyle/>
        <a:p>
          <a:endParaRPr lang="en-GB"/>
        </a:p>
      </dgm:t>
    </dgm:pt>
    <dgm:pt modelId="{0FEB5FC6-37C1-9B41-856E-17EFCF6F3626}" type="sibTrans" cxnId="{0D1AE0A1-51C1-0240-90C6-9EEA72CEAE36}">
      <dgm:prSet/>
      <dgm:spPr/>
      <dgm:t>
        <a:bodyPr/>
        <a:lstStyle/>
        <a:p>
          <a:endParaRPr lang="en-GB"/>
        </a:p>
      </dgm:t>
    </dgm:pt>
    <dgm:pt modelId="{C298F74F-A8A0-3046-8B99-01B68EE1AE6C}">
      <dgm:prSet phldrT="[Text]" custT="1"/>
      <dgm:spPr/>
      <dgm:t>
        <a:bodyPr/>
        <a:lstStyle/>
        <a:p>
          <a:r>
            <a:rPr lang="en-GB" sz="1600" dirty="0" smtClean="0"/>
            <a:t>52North (2.0 RC8) framework: spatial resampling, temporal aggregation as WPS processes</a:t>
          </a:r>
          <a:endParaRPr lang="en-GB" sz="1600" dirty="0"/>
        </a:p>
      </dgm:t>
    </dgm:pt>
    <dgm:pt modelId="{7720E7AB-4634-194D-8A70-E26E7B1B9E1F}" type="parTrans" cxnId="{B203F704-CE87-4E43-BDF6-C26B1B122630}">
      <dgm:prSet/>
      <dgm:spPr/>
      <dgm:t>
        <a:bodyPr/>
        <a:lstStyle/>
        <a:p>
          <a:endParaRPr lang="en-GB"/>
        </a:p>
      </dgm:t>
    </dgm:pt>
    <dgm:pt modelId="{ABF820A3-F55F-7349-B027-D5903F11E0E4}" type="sibTrans" cxnId="{B203F704-CE87-4E43-BDF6-C26B1B122630}">
      <dgm:prSet/>
      <dgm:spPr/>
      <dgm:t>
        <a:bodyPr/>
        <a:lstStyle/>
        <a:p>
          <a:endParaRPr lang="en-GB"/>
        </a:p>
      </dgm:t>
    </dgm:pt>
    <dgm:pt modelId="{03FDC71E-E072-EB41-A5BF-B7DE5EA43E1D}">
      <dgm:prSet phldrT="[Text]"/>
      <dgm:spPr/>
      <dgm:t>
        <a:bodyPr/>
        <a:lstStyle/>
        <a:p>
          <a:r>
            <a:rPr lang="en-GB" dirty="0" smtClean="0"/>
            <a:t>Computing</a:t>
          </a:r>
          <a:endParaRPr lang="en-GB" dirty="0"/>
        </a:p>
      </dgm:t>
    </dgm:pt>
    <dgm:pt modelId="{622238DE-092B-F64F-9CB4-2870B5458904}" type="parTrans" cxnId="{65766721-42AD-5E4A-A5DE-2A876966D75D}">
      <dgm:prSet/>
      <dgm:spPr/>
      <dgm:t>
        <a:bodyPr/>
        <a:lstStyle/>
        <a:p>
          <a:endParaRPr lang="en-GB"/>
        </a:p>
      </dgm:t>
    </dgm:pt>
    <dgm:pt modelId="{F550EE04-F837-D14E-8833-9D056210918A}" type="sibTrans" cxnId="{65766721-42AD-5E4A-A5DE-2A876966D75D}">
      <dgm:prSet/>
      <dgm:spPr/>
      <dgm:t>
        <a:bodyPr/>
        <a:lstStyle/>
        <a:p>
          <a:endParaRPr lang="en-GB"/>
        </a:p>
      </dgm:t>
    </dgm:pt>
    <dgm:pt modelId="{0754BE6A-67B6-8F40-8523-A2285900C5BA}">
      <dgm:prSet phldrT="[Text]" custT="1"/>
      <dgm:spPr/>
      <dgm:t>
        <a:bodyPr/>
        <a:lstStyle/>
        <a:p>
          <a:r>
            <a:rPr lang="en-GB" sz="1600" dirty="0" err="1" smtClean="0"/>
            <a:t>Hadoop</a:t>
          </a:r>
          <a:r>
            <a:rPr lang="en-GB" sz="1600" dirty="0" smtClean="0"/>
            <a:t> 0.20.2 (CDH3)</a:t>
          </a:r>
          <a:endParaRPr lang="en-GB" sz="1600" dirty="0"/>
        </a:p>
      </dgm:t>
    </dgm:pt>
    <dgm:pt modelId="{CE157C9F-E327-F446-80AF-B7A90078AF51}" type="parTrans" cxnId="{AFBE8085-3A47-CE46-A693-4840C2F2D1A6}">
      <dgm:prSet/>
      <dgm:spPr/>
      <dgm:t>
        <a:bodyPr/>
        <a:lstStyle/>
        <a:p>
          <a:endParaRPr lang="en-GB"/>
        </a:p>
      </dgm:t>
    </dgm:pt>
    <dgm:pt modelId="{EE78A7AA-19B4-1145-A17D-DA070968FB1A}" type="sibTrans" cxnId="{AFBE8085-3A47-CE46-A693-4840C2F2D1A6}">
      <dgm:prSet/>
      <dgm:spPr/>
      <dgm:t>
        <a:bodyPr/>
        <a:lstStyle/>
        <a:p>
          <a:endParaRPr lang="en-GB"/>
        </a:p>
      </dgm:t>
    </dgm:pt>
    <dgm:pt modelId="{1CE7C90F-AF15-FA40-9752-C2FBDAAE7A30}">
      <dgm:prSet phldrT="[Text]" custT="1"/>
      <dgm:spPr/>
      <dgm:t>
        <a:bodyPr/>
        <a:lstStyle/>
        <a:p>
          <a:r>
            <a:rPr lang="en-GB" sz="1600" dirty="0" smtClean="0"/>
            <a:t>WPS processes as map/reduce pure implementations </a:t>
          </a:r>
          <a:endParaRPr lang="en-GB" sz="1600" dirty="0"/>
        </a:p>
      </dgm:t>
    </dgm:pt>
    <dgm:pt modelId="{F3F9FC94-71E7-E648-A6BB-FE39F9E6B620}" type="parTrans" cxnId="{09246DE2-DB4F-2A4F-B80C-3CFAF1F137E1}">
      <dgm:prSet/>
      <dgm:spPr/>
      <dgm:t>
        <a:bodyPr/>
        <a:lstStyle/>
        <a:p>
          <a:endParaRPr lang="en-GB"/>
        </a:p>
      </dgm:t>
    </dgm:pt>
    <dgm:pt modelId="{EDDBA9FA-9717-0A47-ACBB-115D748C0CDE}" type="sibTrans" cxnId="{09246DE2-DB4F-2A4F-B80C-3CFAF1F137E1}">
      <dgm:prSet/>
      <dgm:spPr/>
      <dgm:t>
        <a:bodyPr/>
        <a:lstStyle/>
        <a:p>
          <a:endParaRPr lang="en-GB"/>
        </a:p>
      </dgm:t>
    </dgm:pt>
    <dgm:pt modelId="{18B41C14-DE3C-9444-80C5-02F0914FE1E2}">
      <dgm:prSet phldrT="[Text]"/>
      <dgm:spPr/>
      <dgm:t>
        <a:bodyPr/>
        <a:lstStyle/>
        <a:p>
          <a:r>
            <a:rPr lang="en-GB" dirty="0" smtClean="0"/>
            <a:t>Publish and Visualize</a:t>
          </a:r>
          <a:endParaRPr lang="en-GB" dirty="0"/>
        </a:p>
      </dgm:t>
    </dgm:pt>
    <dgm:pt modelId="{A8D8E2BF-EF70-364A-AB25-EB3B1358A348}" type="parTrans" cxnId="{DA65286C-1D80-F14C-A8FE-32CC5DAB954E}">
      <dgm:prSet/>
      <dgm:spPr/>
      <dgm:t>
        <a:bodyPr/>
        <a:lstStyle/>
        <a:p>
          <a:endParaRPr lang="en-GB"/>
        </a:p>
      </dgm:t>
    </dgm:pt>
    <dgm:pt modelId="{B3A4E3B4-ECB0-3F49-8692-2139FD93D035}" type="sibTrans" cxnId="{DA65286C-1D80-F14C-A8FE-32CC5DAB954E}">
      <dgm:prSet/>
      <dgm:spPr/>
      <dgm:t>
        <a:bodyPr/>
        <a:lstStyle/>
        <a:p>
          <a:endParaRPr lang="en-GB"/>
        </a:p>
      </dgm:t>
    </dgm:pt>
    <dgm:pt modelId="{120A368F-4F3F-5E40-8F37-335ABB8DFBA2}">
      <dgm:prSet custT="1"/>
      <dgm:spPr/>
      <dgm:t>
        <a:bodyPr/>
        <a:lstStyle/>
        <a:p>
          <a:r>
            <a:rPr lang="en-GB" sz="1600" dirty="0" smtClean="0"/>
            <a:t>Web Map Service and Web Feature Service (OGC WMS, WFS)</a:t>
          </a:r>
          <a:endParaRPr lang="en-GB" sz="1600" dirty="0"/>
        </a:p>
      </dgm:t>
    </dgm:pt>
    <dgm:pt modelId="{6CE48045-B42A-C14F-9167-308671FDAE5C}" type="parTrans" cxnId="{084FFC9E-84CA-054B-B602-6821352583EA}">
      <dgm:prSet/>
      <dgm:spPr/>
      <dgm:t>
        <a:bodyPr/>
        <a:lstStyle/>
        <a:p>
          <a:endParaRPr lang="en-GB"/>
        </a:p>
      </dgm:t>
    </dgm:pt>
    <dgm:pt modelId="{D7B40953-B13A-1A4B-81CF-8244FC43E217}" type="sibTrans" cxnId="{084FFC9E-84CA-054B-B602-6821352583EA}">
      <dgm:prSet/>
      <dgm:spPr/>
      <dgm:t>
        <a:bodyPr/>
        <a:lstStyle/>
        <a:p>
          <a:endParaRPr lang="en-GB"/>
        </a:p>
      </dgm:t>
    </dgm:pt>
    <dgm:pt modelId="{C52D5EBF-D1FD-1E49-B5F8-D874A258A6A0}">
      <dgm:prSet custT="1"/>
      <dgm:spPr/>
      <dgm:t>
        <a:bodyPr/>
        <a:lstStyle/>
        <a:p>
          <a:r>
            <a:rPr lang="en-GB" sz="1600" dirty="0" err="1" smtClean="0"/>
            <a:t>Geoserver</a:t>
          </a:r>
          <a:r>
            <a:rPr lang="en-GB" sz="1600" dirty="0" smtClean="0"/>
            <a:t>, </a:t>
          </a:r>
          <a:r>
            <a:rPr lang="en-GB" sz="1600" dirty="0" err="1" smtClean="0"/>
            <a:t>GeoTools</a:t>
          </a:r>
          <a:r>
            <a:rPr lang="en-GB" sz="1600" dirty="0" smtClean="0"/>
            <a:t> (v. 2.7.4)</a:t>
          </a:r>
          <a:endParaRPr lang="en-GB" sz="1600" dirty="0"/>
        </a:p>
      </dgm:t>
    </dgm:pt>
    <dgm:pt modelId="{FF048BD3-1EA1-154D-A983-60C588FDBD97}" type="parTrans" cxnId="{3A5C8859-7EF4-2A48-9836-2D76E851300A}">
      <dgm:prSet/>
      <dgm:spPr/>
      <dgm:t>
        <a:bodyPr/>
        <a:lstStyle/>
        <a:p>
          <a:endParaRPr lang="en-GB"/>
        </a:p>
      </dgm:t>
    </dgm:pt>
    <dgm:pt modelId="{A93E925B-907F-EA4D-B2AC-018F0CD0FF78}" type="sibTrans" cxnId="{3A5C8859-7EF4-2A48-9836-2D76E851300A}">
      <dgm:prSet/>
      <dgm:spPr/>
      <dgm:t>
        <a:bodyPr/>
        <a:lstStyle/>
        <a:p>
          <a:endParaRPr lang="en-GB"/>
        </a:p>
      </dgm:t>
    </dgm:pt>
    <dgm:pt modelId="{4079D3E8-2887-B74C-A507-5E8006AB8D42}" type="pres">
      <dgm:prSet presAssocID="{D627ED4C-4B22-7849-BB7E-9791E0A361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641B7D-ACE5-3948-BCA9-D6CD74AF8570}" type="pres">
      <dgm:prSet presAssocID="{2875CDC8-4BA9-1D4C-9A8F-ED83968E73E0}" presName="composite" presStyleCnt="0"/>
      <dgm:spPr/>
    </dgm:pt>
    <dgm:pt modelId="{2A47F19D-D2C0-A145-B37E-78C53DCDE186}" type="pres">
      <dgm:prSet presAssocID="{2875CDC8-4BA9-1D4C-9A8F-ED83968E73E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E807B-5FC1-FC48-9303-60D6D9B71DDA}" type="pres">
      <dgm:prSet presAssocID="{2875CDC8-4BA9-1D4C-9A8F-ED83968E73E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3D0561-7173-8C48-95D6-6E4D17B5A8AF}" type="pres">
      <dgm:prSet presAssocID="{3ED3217B-ABDD-8446-AA8D-7882560D8655}" presName="sp" presStyleCnt="0"/>
      <dgm:spPr/>
    </dgm:pt>
    <dgm:pt modelId="{B5F64AD7-3BFC-8D4D-93DB-DDA9393FFE23}" type="pres">
      <dgm:prSet presAssocID="{AA741B1A-D1FA-1143-9140-EBC3097656BE}" presName="composite" presStyleCnt="0"/>
      <dgm:spPr/>
    </dgm:pt>
    <dgm:pt modelId="{09F3AA16-177B-D142-8567-4D481CC738CD}" type="pres">
      <dgm:prSet presAssocID="{AA741B1A-D1FA-1143-9140-EBC3097656B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B2B8EC-2C5C-2445-8A7E-27C5A0B8B941}" type="pres">
      <dgm:prSet presAssocID="{AA741B1A-D1FA-1143-9140-EBC3097656B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478A13-0B31-4C4F-9A3B-429904874C72}" type="pres">
      <dgm:prSet presAssocID="{49BBC995-492E-974F-BACF-DF5DCD1948CA}" presName="sp" presStyleCnt="0"/>
      <dgm:spPr/>
    </dgm:pt>
    <dgm:pt modelId="{FA5C9CE2-CC48-0A43-A7D4-DE4F2EA8CC46}" type="pres">
      <dgm:prSet presAssocID="{FCCA3104-FE86-DB48-80C1-FBEE88FD8BF5}" presName="composite" presStyleCnt="0"/>
      <dgm:spPr/>
    </dgm:pt>
    <dgm:pt modelId="{E08EE392-525E-1646-B6BE-7B19E6A84B50}" type="pres">
      <dgm:prSet presAssocID="{FCCA3104-FE86-DB48-80C1-FBEE88FD8BF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FF20C4-E7AE-C444-92BE-B28B31373B23}" type="pres">
      <dgm:prSet presAssocID="{FCCA3104-FE86-DB48-80C1-FBEE88FD8BF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EAC1CF-50ED-A84F-8AAC-58BF9EAF3B69}" type="pres">
      <dgm:prSet presAssocID="{7DB2983E-2459-2243-B98A-9E22078DBA55}" presName="sp" presStyleCnt="0"/>
      <dgm:spPr/>
    </dgm:pt>
    <dgm:pt modelId="{B37FA9DC-B98A-E445-B313-8A509F4E692D}" type="pres">
      <dgm:prSet presAssocID="{03FDC71E-E072-EB41-A5BF-B7DE5EA43E1D}" presName="composite" presStyleCnt="0"/>
      <dgm:spPr/>
    </dgm:pt>
    <dgm:pt modelId="{EB177B28-FE41-DC48-95E9-1EC86822C0E3}" type="pres">
      <dgm:prSet presAssocID="{03FDC71E-E072-EB41-A5BF-B7DE5EA43E1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5CB315-181F-984A-83E0-046793DFE88B}" type="pres">
      <dgm:prSet presAssocID="{03FDC71E-E072-EB41-A5BF-B7DE5EA43E1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94B8C0-2715-7A42-A905-ED4F7E4CDEC1}" type="pres">
      <dgm:prSet presAssocID="{F550EE04-F837-D14E-8833-9D056210918A}" presName="sp" presStyleCnt="0"/>
      <dgm:spPr/>
    </dgm:pt>
    <dgm:pt modelId="{324383F5-25D7-AF4D-94B2-EF2FE231F5DB}" type="pres">
      <dgm:prSet presAssocID="{18B41C14-DE3C-9444-80C5-02F0914FE1E2}" presName="composite" presStyleCnt="0"/>
      <dgm:spPr/>
    </dgm:pt>
    <dgm:pt modelId="{F95A3BB4-87BF-E944-B5EF-D1B1C5B3D5C3}" type="pres">
      <dgm:prSet presAssocID="{18B41C14-DE3C-9444-80C5-02F0914FE1E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08EEA0-9159-B749-B637-A7AD7C9A8FCB}" type="pres">
      <dgm:prSet presAssocID="{18B41C14-DE3C-9444-80C5-02F0914FE1E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E8B971-8043-2149-8025-41D223D65229}" type="presOf" srcId="{2875CDC8-4BA9-1D4C-9A8F-ED83968E73E0}" destId="{2A47F19D-D2C0-A145-B37E-78C53DCDE186}" srcOrd="0" destOrd="0" presId="urn:microsoft.com/office/officeart/2005/8/layout/chevron2"/>
    <dgm:cxn modelId="{5BAD114C-E13A-4647-A043-BABFC711EDD8}" type="presOf" srcId="{02EF8E4D-4094-0546-95B6-BD99B47B429D}" destId="{4F3E807B-5FC1-FC48-9303-60D6D9B71DDA}" srcOrd="0" destOrd="1" presId="urn:microsoft.com/office/officeart/2005/8/layout/chevron2"/>
    <dgm:cxn modelId="{C8610450-9D9E-524E-B406-E5CAA59DC88E}" type="presOf" srcId="{2336C363-2151-FF46-8020-A245907DE436}" destId="{4F3E807B-5FC1-FC48-9303-60D6D9B71DDA}" srcOrd="0" destOrd="0" presId="urn:microsoft.com/office/officeart/2005/8/layout/chevron2"/>
    <dgm:cxn modelId="{840DF3B3-9D9B-614C-9975-716A235C9CCC}" type="presOf" srcId="{03FDC71E-E072-EB41-A5BF-B7DE5EA43E1D}" destId="{EB177B28-FE41-DC48-95E9-1EC86822C0E3}" srcOrd="0" destOrd="0" presId="urn:microsoft.com/office/officeart/2005/8/layout/chevron2"/>
    <dgm:cxn modelId="{09246DE2-DB4F-2A4F-B80C-3CFAF1F137E1}" srcId="{03FDC71E-E072-EB41-A5BF-B7DE5EA43E1D}" destId="{1CE7C90F-AF15-FA40-9752-C2FBDAAE7A30}" srcOrd="1" destOrd="0" parTransId="{F3F9FC94-71E7-E648-A6BB-FE39F9E6B620}" sibTransId="{EDDBA9FA-9717-0A47-ACBB-115D748C0CDE}"/>
    <dgm:cxn modelId="{DA65286C-1D80-F14C-A8FE-32CC5DAB954E}" srcId="{D627ED4C-4B22-7849-BB7E-9791E0A36124}" destId="{18B41C14-DE3C-9444-80C5-02F0914FE1E2}" srcOrd="4" destOrd="0" parTransId="{A8D8E2BF-EF70-364A-AB25-EB3B1358A348}" sibTransId="{B3A4E3B4-ECB0-3F49-8692-2139FD93D035}"/>
    <dgm:cxn modelId="{FFD5FFF0-657E-0548-932F-43E6913879BD}" type="presOf" srcId="{AA741B1A-D1FA-1143-9140-EBC3097656BE}" destId="{09F3AA16-177B-D142-8567-4D481CC738CD}" srcOrd="0" destOrd="0" presId="urn:microsoft.com/office/officeart/2005/8/layout/chevron2"/>
    <dgm:cxn modelId="{D9685DE1-F360-A045-96D7-96A54F04F0F2}" type="presOf" srcId="{C52D5EBF-D1FD-1E49-B5F8-D874A258A6A0}" destId="{D708EEA0-9159-B749-B637-A7AD7C9A8FCB}" srcOrd="0" destOrd="1" presId="urn:microsoft.com/office/officeart/2005/8/layout/chevron2"/>
    <dgm:cxn modelId="{89EA4B43-1463-DD46-9EFE-C98A0D95A993}" type="presOf" srcId="{0754BE6A-67B6-8F40-8523-A2285900C5BA}" destId="{F65CB315-181F-984A-83E0-046793DFE88B}" srcOrd="0" destOrd="0" presId="urn:microsoft.com/office/officeart/2005/8/layout/chevron2"/>
    <dgm:cxn modelId="{B203F704-CE87-4E43-BDF6-C26B1B122630}" srcId="{FCCA3104-FE86-DB48-80C1-FBEE88FD8BF5}" destId="{C298F74F-A8A0-3046-8B99-01B68EE1AE6C}" srcOrd="1" destOrd="0" parTransId="{7720E7AB-4634-194D-8A70-E26E7B1B9E1F}" sibTransId="{ABF820A3-F55F-7349-B027-D5903F11E0E4}"/>
    <dgm:cxn modelId="{36AFF8B2-42F0-AB49-A68C-AA3F42DCFA6E}" type="presOf" srcId="{034614CF-E954-2C47-B726-9A29747BA0E3}" destId="{E2FF20C4-E7AE-C444-92BE-B28B31373B23}" srcOrd="0" destOrd="0" presId="urn:microsoft.com/office/officeart/2005/8/layout/chevron2"/>
    <dgm:cxn modelId="{1C6D1E29-A527-584F-9183-309E66F5E65E}" type="presOf" srcId="{D627ED4C-4B22-7849-BB7E-9791E0A36124}" destId="{4079D3E8-2887-B74C-A507-5E8006AB8D42}" srcOrd="0" destOrd="0" presId="urn:microsoft.com/office/officeart/2005/8/layout/chevron2"/>
    <dgm:cxn modelId="{699A8B7E-2989-554C-A8F0-C48924F499AB}" srcId="{AA741B1A-D1FA-1143-9140-EBC3097656BE}" destId="{ED60CDF9-923C-1A4B-BB67-6F30DB333245}" srcOrd="1" destOrd="0" parTransId="{AEDB202F-B2BA-474C-A9AE-10B4DBD19B12}" sibTransId="{2D46CDF0-4FBE-8E4D-8060-4D6C9883F90D}"/>
    <dgm:cxn modelId="{F126FFAB-4F69-E043-ABB9-19EA1185BE25}" type="presOf" srcId="{FCCA3104-FE86-DB48-80C1-FBEE88FD8BF5}" destId="{E08EE392-525E-1646-B6BE-7B19E6A84B50}" srcOrd="0" destOrd="0" presId="urn:microsoft.com/office/officeart/2005/8/layout/chevron2"/>
    <dgm:cxn modelId="{65766721-42AD-5E4A-A5DE-2A876966D75D}" srcId="{D627ED4C-4B22-7849-BB7E-9791E0A36124}" destId="{03FDC71E-E072-EB41-A5BF-B7DE5EA43E1D}" srcOrd="3" destOrd="0" parTransId="{622238DE-092B-F64F-9CB4-2870B5458904}" sibTransId="{F550EE04-F837-D14E-8833-9D056210918A}"/>
    <dgm:cxn modelId="{AFBE8085-3A47-CE46-A693-4840C2F2D1A6}" srcId="{03FDC71E-E072-EB41-A5BF-B7DE5EA43E1D}" destId="{0754BE6A-67B6-8F40-8523-A2285900C5BA}" srcOrd="0" destOrd="0" parTransId="{CE157C9F-E327-F446-80AF-B7A90078AF51}" sibTransId="{EE78A7AA-19B4-1145-A17D-DA070968FB1A}"/>
    <dgm:cxn modelId="{B2063B91-DA8F-FC4B-AB26-CABA9F7D7767}" type="presOf" srcId="{1CE7C90F-AF15-FA40-9752-C2FBDAAE7A30}" destId="{F65CB315-181F-984A-83E0-046793DFE88B}" srcOrd="0" destOrd="1" presId="urn:microsoft.com/office/officeart/2005/8/layout/chevron2"/>
    <dgm:cxn modelId="{5D13B0DB-B931-7140-8C03-FAF1AF516FEE}" srcId="{2875CDC8-4BA9-1D4C-9A8F-ED83968E73E0}" destId="{02EF8E4D-4094-0546-95B6-BD99B47B429D}" srcOrd="1" destOrd="0" parTransId="{3F0F0E0D-4A5A-0A44-B503-D3D8E3D1A839}" sibTransId="{6180892A-24BD-7148-BEBE-6A1DAB315DBF}"/>
    <dgm:cxn modelId="{E510489C-475C-FD41-AAF4-F6EA2F7D846E}" type="presOf" srcId="{ED60CDF9-923C-1A4B-BB67-6F30DB333245}" destId="{54B2B8EC-2C5C-2445-8A7E-27C5A0B8B941}" srcOrd="0" destOrd="1" presId="urn:microsoft.com/office/officeart/2005/8/layout/chevron2"/>
    <dgm:cxn modelId="{680BFB0B-F29C-1749-93DF-85234FE1F953}" srcId="{2875CDC8-4BA9-1D4C-9A8F-ED83968E73E0}" destId="{2336C363-2151-FF46-8020-A245907DE436}" srcOrd="0" destOrd="0" parTransId="{6B20DCD4-4D7A-FC4F-A9FC-E9FF93D81F9D}" sibTransId="{2A2EF84A-9D2D-8849-853B-94D8CE34E6FD}"/>
    <dgm:cxn modelId="{04C721D3-2B94-7348-80FA-0AA8692BE7B5}" type="presOf" srcId="{EF4BB71B-088D-0A4C-BD5C-F48EC9F2C87E}" destId="{54B2B8EC-2C5C-2445-8A7E-27C5A0B8B941}" srcOrd="0" destOrd="0" presId="urn:microsoft.com/office/officeart/2005/8/layout/chevron2"/>
    <dgm:cxn modelId="{0D1AE0A1-51C1-0240-90C6-9EEA72CEAE36}" srcId="{FCCA3104-FE86-DB48-80C1-FBEE88FD8BF5}" destId="{034614CF-E954-2C47-B726-9A29747BA0E3}" srcOrd="0" destOrd="0" parTransId="{52890628-4057-1D45-AECF-1E4BE472BFAE}" sibTransId="{0FEB5FC6-37C1-9B41-856E-17EFCF6F3626}"/>
    <dgm:cxn modelId="{699258AC-2576-4340-9CD8-55AF89AC2F34}" type="presOf" srcId="{18B41C14-DE3C-9444-80C5-02F0914FE1E2}" destId="{F95A3BB4-87BF-E944-B5EF-D1B1C5B3D5C3}" srcOrd="0" destOrd="0" presId="urn:microsoft.com/office/officeart/2005/8/layout/chevron2"/>
    <dgm:cxn modelId="{357AD482-14DA-F445-B8F9-D5C9A8D1563C}" srcId="{D627ED4C-4B22-7849-BB7E-9791E0A36124}" destId="{FCCA3104-FE86-DB48-80C1-FBEE88FD8BF5}" srcOrd="2" destOrd="0" parTransId="{1E9B50A9-88FB-C54E-8A6D-C0912EE200C3}" sibTransId="{7DB2983E-2459-2243-B98A-9E22078DBA55}"/>
    <dgm:cxn modelId="{084FFC9E-84CA-054B-B602-6821352583EA}" srcId="{18B41C14-DE3C-9444-80C5-02F0914FE1E2}" destId="{120A368F-4F3F-5E40-8F37-335ABB8DFBA2}" srcOrd="0" destOrd="0" parTransId="{6CE48045-B42A-C14F-9167-308671FDAE5C}" sibTransId="{D7B40953-B13A-1A4B-81CF-8244FC43E217}"/>
    <dgm:cxn modelId="{9E21F8DE-BEAF-314A-A35E-DEF43D6379AE}" srcId="{D627ED4C-4B22-7849-BB7E-9791E0A36124}" destId="{2875CDC8-4BA9-1D4C-9A8F-ED83968E73E0}" srcOrd="0" destOrd="0" parTransId="{ECAEFE38-1440-3F4A-8325-01F4A05BCFDF}" sibTransId="{3ED3217B-ABDD-8446-AA8D-7882560D8655}"/>
    <dgm:cxn modelId="{BF5D23BB-2C45-CA47-946A-6BC963BC1BEB}" srcId="{AA741B1A-D1FA-1143-9140-EBC3097656BE}" destId="{EF4BB71B-088D-0A4C-BD5C-F48EC9F2C87E}" srcOrd="0" destOrd="0" parTransId="{29E98D3A-82D8-5543-A0A5-9E2FE917058D}" sibTransId="{9E6DB38D-6453-FE48-8820-F7F7AE6084E8}"/>
    <dgm:cxn modelId="{AD878B76-4EAC-374D-AC74-9D9866192449}" srcId="{D627ED4C-4B22-7849-BB7E-9791E0A36124}" destId="{AA741B1A-D1FA-1143-9140-EBC3097656BE}" srcOrd="1" destOrd="0" parTransId="{F6F7D401-2026-9A4C-8EFD-9D32107572F2}" sibTransId="{49BBC995-492E-974F-BACF-DF5DCD1948CA}"/>
    <dgm:cxn modelId="{3A5C8859-7EF4-2A48-9836-2D76E851300A}" srcId="{18B41C14-DE3C-9444-80C5-02F0914FE1E2}" destId="{C52D5EBF-D1FD-1E49-B5F8-D874A258A6A0}" srcOrd="1" destOrd="0" parTransId="{FF048BD3-1EA1-154D-A983-60C588FDBD97}" sibTransId="{A93E925B-907F-EA4D-B2AC-018F0CD0FF78}"/>
    <dgm:cxn modelId="{FCF2D5C8-F6A9-FE45-8141-9D6C57C0A252}" type="presOf" srcId="{C298F74F-A8A0-3046-8B99-01B68EE1AE6C}" destId="{E2FF20C4-E7AE-C444-92BE-B28B31373B23}" srcOrd="0" destOrd="1" presId="urn:microsoft.com/office/officeart/2005/8/layout/chevron2"/>
    <dgm:cxn modelId="{91BC667E-BC96-CC44-B132-DDCC1A85A4FD}" type="presOf" srcId="{120A368F-4F3F-5E40-8F37-335ABB8DFBA2}" destId="{D708EEA0-9159-B749-B637-A7AD7C9A8FCB}" srcOrd="0" destOrd="0" presId="urn:microsoft.com/office/officeart/2005/8/layout/chevron2"/>
    <dgm:cxn modelId="{1C0E14E3-23CC-8C49-9F81-FA50C5B75876}" type="presParOf" srcId="{4079D3E8-2887-B74C-A507-5E8006AB8D42}" destId="{2E641B7D-ACE5-3948-BCA9-D6CD74AF8570}" srcOrd="0" destOrd="0" presId="urn:microsoft.com/office/officeart/2005/8/layout/chevron2"/>
    <dgm:cxn modelId="{5A04921B-4203-7C49-850E-5F83A6925138}" type="presParOf" srcId="{2E641B7D-ACE5-3948-BCA9-D6CD74AF8570}" destId="{2A47F19D-D2C0-A145-B37E-78C53DCDE186}" srcOrd="0" destOrd="0" presId="urn:microsoft.com/office/officeart/2005/8/layout/chevron2"/>
    <dgm:cxn modelId="{D3A57FC7-EA62-4843-B3E8-532A919EE120}" type="presParOf" srcId="{2E641B7D-ACE5-3948-BCA9-D6CD74AF8570}" destId="{4F3E807B-5FC1-FC48-9303-60D6D9B71DDA}" srcOrd="1" destOrd="0" presId="urn:microsoft.com/office/officeart/2005/8/layout/chevron2"/>
    <dgm:cxn modelId="{111AC49C-A56F-F24A-A1ED-8432EDCD6675}" type="presParOf" srcId="{4079D3E8-2887-B74C-A507-5E8006AB8D42}" destId="{CA3D0561-7173-8C48-95D6-6E4D17B5A8AF}" srcOrd="1" destOrd="0" presId="urn:microsoft.com/office/officeart/2005/8/layout/chevron2"/>
    <dgm:cxn modelId="{63DE9C2D-4AFF-8B47-B63D-9FEDF58097A2}" type="presParOf" srcId="{4079D3E8-2887-B74C-A507-5E8006AB8D42}" destId="{B5F64AD7-3BFC-8D4D-93DB-DDA9393FFE23}" srcOrd="2" destOrd="0" presId="urn:microsoft.com/office/officeart/2005/8/layout/chevron2"/>
    <dgm:cxn modelId="{C9B13D62-73DB-C340-8C1A-8D212A40C4EA}" type="presParOf" srcId="{B5F64AD7-3BFC-8D4D-93DB-DDA9393FFE23}" destId="{09F3AA16-177B-D142-8567-4D481CC738CD}" srcOrd="0" destOrd="0" presId="urn:microsoft.com/office/officeart/2005/8/layout/chevron2"/>
    <dgm:cxn modelId="{4DEDBDC9-D019-3A43-8F63-B8F29BD53D6D}" type="presParOf" srcId="{B5F64AD7-3BFC-8D4D-93DB-DDA9393FFE23}" destId="{54B2B8EC-2C5C-2445-8A7E-27C5A0B8B941}" srcOrd="1" destOrd="0" presId="urn:microsoft.com/office/officeart/2005/8/layout/chevron2"/>
    <dgm:cxn modelId="{076DBAD1-9E7D-A041-8142-64CF38781392}" type="presParOf" srcId="{4079D3E8-2887-B74C-A507-5E8006AB8D42}" destId="{D5478A13-0B31-4C4F-9A3B-429904874C72}" srcOrd="3" destOrd="0" presId="urn:microsoft.com/office/officeart/2005/8/layout/chevron2"/>
    <dgm:cxn modelId="{CB19421E-97B0-B642-A2E3-9ED6FB9B3FA0}" type="presParOf" srcId="{4079D3E8-2887-B74C-A507-5E8006AB8D42}" destId="{FA5C9CE2-CC48-0A43-A7D4-DE4F2EA8CC46}" srcOrd="4" destOrd="0" presId="urn:microsoft.com/office/officeart/2005/8/layout/chevron2"/>
    <dgm:cxn modelId="{55249042-DC88-BC44-B947-AB0101437CC8}" type="presParOf" srcId="{FA5C9CE2-CC48-0A43-A7D4-DE4F2EA8CC46}" destId="{E08EE392-525E-1646-B6BE-7B19E6A84B50}" srcOrd="0" destOrd="0" presId="urn:microsoft.com/office/officeart/2005/8/layout/chevron2"/>
    <dgm:cxn modelId="{1D0CE311-7961-C04E-A1A6-9BB9B57DBD00}" type="presParOf" srcId="{FA5C9CE2-CC48-0A43-A7D4-DE4F2EA8CC46}" destId="{E2FF20C4-E7AE-C444-92BE-B28B31373B23}" srcOrd="1" destOrd="0" presId="urn:microsoft.com/office/officeart/2005/8/layout/chevron2"/>
    <dgm:cxn modelId="{17264D7E-01F7-604F-9B9F-C606AE0AB74B}" type="presParOf" srcId="{4079D3E8-2887-B74C-A507-5E8006AB8D42}" destId="{41EAC1CF-50ED-A84F-8AAC-58BF9EAF3B69}" srcOrd="5" destOrd="0" presId="urn:microsoft.com/office/officeart/2005/8/layout/chevron2"/>
    <dgm:cxn modelId="{4A16CDEC-210C-CD42-9DD0-0CED6B5BB998}" type="presParOf" srcId="{4079D3E8-2887-B74C-A507-5E8006AB8D42}" destId="{B37FA9DC-B98A-E445-B313-8A509F4E692D}" srcOrd="6" destOrd="0" presId="urn:microsoft.com/office/officeart/2005/8/layout/chevron2"/>
    <dgm:cxn modelId="{341347AA-683F-4C48-9F57-221C48C80451}" type="presParOf" srcId="{B37FA9DC-B98A-E445-B313-8A509F4E692D}" destId="{EB177B28-FE41-DC48-95E9-1EC86822C0E3}" srcOrd="0" destOrd="0" presId="urn:microsoft.com/office/officeart/2005/8/layout/chevron2"/>
    <dgm:cxn modelId="{1600D593-EAD8-0643-8FE8-734C67EAD3A5}" type="presParOf" srcId="{B37FA9DC-B98A-E445-B313-8A509F4E692D}" destId="{F65CB315-181F-984A-83E0-046793DFE88B}" srcOrd="1" destOrd="0" presId="urn:microsoft.com/office/officeart/2005/8/layout/chevron2"/>
    <dgm:cxn modelId="{19373A3E-0A32-7548-82FF-C1206E5F26A1}" type="presParOf" srcId="{4079D3E8-2887-B74C-A507-5E8006AB8D42}" destId="{7B94B8C0-2715-7A42-A905-ED4F7E4CDEC1}" srcOrd="7" destOrd="0" presId="urn:microsoft.com/office/officeart/2005/8/layout/chevron2"/>
    <dgm:cxn modelId="{0DA72A43-E3CF-1C4E-9FDB-9198834718DC}" type="presParOf" srcId="{4079D3E8-2887-B74C-A507-5E8006AB8D42}" destId="{324383F5-25D7-AF4D-94B2-EF2FE231F5DB}" srcOrd="8" destOrd="0" presId="urn:microsoft.com/office/officeart/2005/8/layout/chevron2"/>
    <dgm:cxn modelId="{41F09366-799D-5A43-A2D1-F034A27D8EDB}" type="presParOf" srcId="{324383F5-25D7-AF4D-94B2-EF2FE231F5DB}" destId="{F95A3BB4-87BF-E944-B5EF-D1B1C5B3D5C3}" srcOrd="0" destOrd="0" presId="urn:microsoft.com/office/officeart/2005/8/layout/chevron2"/>
    <dgm:cxn modelId="{FEBBF1B5-7D95-E448-B1AA-C3C87DCDA292}" type="presParOf" srcId="{324383F5-25D7-AF4D-94B2-EF2FE231F5DB}" destId="{D708EEA0-9159-B749-B637-A7AD7C9A8F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7F7E4-53BB-8748-9016-C4D0C331E28A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D645F6-CE10-0F44-A6BA-BD682BE77F6E}">
      <dgm:prSet phldrT="[Text]" custT="1"/>
      <dgm:spPr/>
      <dgm:t>
        <a:bodyPr/>
        <a:lstStyle/>
        <a:p>
          <a:r>
            <a:rPr lang="en-GB" sz="1800" dirty="0" smtClean="0"/>
            <a:t>long-term development of the climate system</a:t>
          </a:r>
          <a:endParaRPr lang="en-GB" sz="1800" dirty="0"/>
        </a:p>
      </dgm:t>
    </dgm:pt>
    <dgm:pt modelId="{3FE9AECB-77A7-8540-AB3E-9EA4E290F20B}" type="parTrans" cxnId="{582BFCD8-65DA-AE4B-AAF2-845FE68C4204}">
      <dgm:prSet/>
      <dgm:spPr/>
      <dgm:t>
        <a:bodyPr/>
        <a:lstStyle/>
        <a:p>
          <a:endParaRPr lang="en-GB" sz="3200"/>
        </a:p>
      </dgm:t>
    </dgm:pt>
    <dgm:pt modelId="{340315E3-89A6-5E41-9A0D-D9C3C9C1F9AD}" type="sibTrans" cxnId="{582BFCD8-65DA-AE4B-AAF2-845FE68C4204}">
      <dgm:prSet custT="1"/>
      <dgm:spPr/>
      <dgm:t>
        <a:bodyPr/>
        <a:lstStyle/>
        <a:p>
          <a:endParaRPr lang="en-GB" sz="3200"/>
        </a:p>
      </dgm:t>
    </dgm:pt>
    <dgm:pt modelId="{63256915-A2DD-3145-8B6B-63B20193098A}">
      <dgm:prSet phldrT="[Text]" custT="1"/>
      <dgm:spPr/>
      <dgm:t>
        <a:bodyPr/>
        <a:lstStyle/>
        <a:p>
          <a:r>
            <a:rPr lang="en-GB" sz="1800" dirty="0" smtClean="0"/>
            <a:t>biodiversity</a:t>
          </a:r>
          <a:endParaRPr lang="en-GB" sz="1800" dirty="0"/>
        </a:p>
      </dgm:t>
    </dgm:pt>
    <dgm:pt modelId="{95D2F2B3-E4A1-D34B-82D2-87E16C55593E}" type="parTrans" cxnId="{CEC9FFB8-7098-AF43-B14E-12C27656F921}">
      <dgm:prSet/>
      <dgm:spPr/>
      <dgm:t>
        <a:bodyPr/>
        <a:lstStyle/>
        <a:p>
          <a:endParaRPr lang="en-GB" sz="3200"/>
        </a:p>
      </dgm:t>
    </dgm:pt>
    <dgm:pt modelId="{7A030A93-92EF-7940-BD38-601F54A97A42}" type="sibTrans" cxnId="{CEC9FFB8-7098-AF43-B14E-12C27656F921}">
      <dgm:prSet custT="1"/>
      <dgm:spPr/>
      <dgm:t>
        <a:bodyPr/>
        <a:lstStyle/>
        <a:p>
          <a:endParaRPr lang="en-GB" sz="3200"/>
        </a:p>
      </dgm:t>
    </dgm:pt>
    <dgm:pt modelId="{5CD9DAE9-77E8-3449-9A86-58B37F93D814}">
      <dgm:prSet phldrT="[Text]" custT="1"/>
      <dgm:spPr/>
      <dgm:t>
        <a:bodyPr/>
        <a:lstStyle/>
        <a:p>
          <a:r>
            <a:rPr lang="en-GB" sz="1800" dirty="0" smtClean="0"/>
            <a:t>development of the </a:t>
          </a:r>
          <a:r>
            <a:rPr lang="en-GB" sz="1800" dirty="0" err="1" smtClean="0"/>
            <a:t>cryosphere</a:t>
          </a:r>
          <a:r>
            <a:rPr lang="en-GB" sz="1800" dirty="0" smtClean="0"/>
            <a:t> and lithosphere</a:t>
          </a:r>
          <a:endParaRPr lang="en-GB" sz="1800" dirty="0"/>
        </a:p>
      </dgm:t>
    </dgm:pt>
    <dgm:pt modelId="{E26C2ABB-3BC1-CB48-9D10-F3C8B30D57A0}" type="parTrans" cxnId="{B7A7313B-315A-1740-9AC1-3324FC7960EF}">
      <dgm:prSet/>
      <dgm:spPr/>
      <dgm:t>
        <a:bodyPr/>
        <a:lstStyle/>
        <a:p>
          <a:endParaRPr lang="en-GB" sz="3200"/>
        </a:p>
      </dgm:t>
    </dgm:pt>
    <dgm:pt modelId="{2161A005-89A3-C143-AC18-EE32441B7214}" type="sibTrans" cxnId="{B7A7313B-315A-1740-9AC1-3324FC7960EF}">
      <dgm:prSet custT="1"/>
      <dgm:spPr/>
      <dgm:t>
        <a:bodyPr/>
        <a:lstStyle/>
        <a:p>
          <a:endParaRPr lang="en-GB" sz="3200"/>
        </a:p>
      </dgm:t>
    </dgm:pt>
    <dgm:pt modelId="{B0C92346-4036-E940-A9A5-C4D7A87B7BE4}">
      <dgm:prSet phldrT="[Text]" custT="1"/>
      <dgm:spPr/>
      <dgm:t>
        <a:bodyPr/>
        <a:lstStyle/>
        <a:p>
          <a:r>
            <a:rPr lang="en-GB" sz="1800" dirty="0" smtClean="0"/>
            <a:t>oceanic and atmospheric processes</a:t>
          </a:r>
          <a:endParaRPr lang="en-GB" sz="1800" dirty="0"/>
        </a:p>
      </dgm:t>
    </dgm:pt>
    <dgm:pt modelId="{467567FE-9903-7E47-BC0D-3964381EFEB5}" type="parTrans" cxnId="{5168E45D-BC04-7F48-A6A4-B5931A7E1B90}">
      <dgm:prSet/>
      <dgm:spPr/>
      <dgm:t>
        <a:bodyPr/>
        <a:lstStyle/>
        <a:p>
          <a:endParaRPr lang="en-GB" sz="3200"/>
        </a:p>
      </dgm:t>
    </dgm:pt>
    <dgm:pt modelId="{E794373B-6C27-1A4A-8DA1-F660A75FF161}" type="sibTrans" cxnId="{5168E45D-BC04-7F48-A6A4-B5931A7E1B90}">
      <dgm:prSet custT="1"/>
      <dgm:spPr/>
      <dgm:t>
        <a:bodyPr/>
        <a:lstStyle/>
        <a:p>
          <a:endParaRPr lang="en-GB" sz="3200"/>
        </a:p>
      </dgm:t>
    </dgm:pt>
    <dgm:pt modelId="{5CE45C5B-5EA6-7D4C-97D8-EA4134E008FA}" type="pres">
      <dgm:prSet presAssocID="{A2A7F7E4-53BB-8748-9016-C4D0C331E2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5C3454-B08F-D148-B358-9E70F2CEEC14}" type="pres">
      <dgm:prSet presAssocID="{A2A7F7E4-53BB-8748-9016-C4D0C331E28A}" presName="fgShape" presStyleLbl="fgShp" presStyleIdx="0" presStyleCnt="1" custScaleY="166667"/>
      <dgm:spPr/>
    </dgm:pt>
    <dgm:pt modelId="{91A6B943-D5E3-C748-8AD5-D1F32782AEDD}" type="pres">
      <dgm:prSet presAssocID="{A2A7F7E4-53BB-8748-9016-C4D0C331E28A}" presName="linComp" presStyleCnt="0"/>
      <dgm:spPr/>
    </dgm:pt>
    <dgm:pt modelId="{33DD92F6-C1A5-D649-8557-C928A47A3B2F}" type="pres">
      <dgm:prSet presAssocID="{B0C92346-4036-E940-A9A5-C4D7A87B7BE4}" presName="compNode" presStyleCnt="0"/>
      <dgm:spPr/>
    </dgm:pt>
    <dgm:pt modelId="{2853E542-F511-E143-942A-6DFD371956AC}" type="pres">
      <dgm:prSet presAssocID="{B0C92346-4036-E940-A9A5-C4D7A87B7BE4}" presName="bkgdShape" presStyleLbl="node1" presStyleIdx="0" presStyleCnt="4"/>
      <dgm:spPr/>
      <dgm:t>
        <a:bodyPr/>
        <a:lstStyle/>
        <a:p>
          <a:endParaRPr lang="en-GB"/>
        </a:p>
      </dgm:t>
    </dgm:pt>
    <dgm:pt modelId="{481AA2AF-0AF1-A447-9854-0949D2D1741A}" type="pres">
      <dgm:prSet presAssocID="{B0C92346-4036-E940-A9A5-C4D7A87B7B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A98D0-1418-EE4F-8F89-F9947C4DAC68}" type="pres">
      <dgm:prSet presAssocID="{B0C92346-4036-E940-A9A5-C4D7A87B7BE4}" presName="invisiNode" presStyleLbl="node1" presStyleIdx="0" presStyleCnt="4"/>
      <dgm:spPr/>
    </dgm:pt>
    <dgm:pt modelId="{1D26D6A4-9B2B-7B46-9EC0-BB7A910440F4}" type="pres">
      <dgm:prSet presAssocID="{B0C92346-4036-E940-A9A5-C4D7A87B7BE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5DEC35-AA70-874B-BB64-65C578EE3886}" type="pres">
      <dgm:prSet presAssocID="{E794373B-6C27-1A4A-8DA1-F660A75FF16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C2245C7-3F15-C34D-9BF3-E567B4463795}" type="pres">
      <dgm:prSet presAssocID="{B1D645F6-CE10-0F44-A6BA-BD682BE77F6E}" presName="compNode" presStyleCnt="0"/>
      <dgm:spPr/>
    </dgm:pt>
    <dgm:pt modelId="{336DF3C6-34AB-6F48-93B0-10D14B49D7AC}" type="pres">
      <dgm:prSet presAssocID="{B1D645F6-CE10-0F44-A6BA-BD682BE77F6E}" presName="bkgdShape" presStyleLbl="node1" presStyleIdx="1" presStyleCnt="4"/>
      <dgm:spPr/>
      <dgm:t>
        <a:bodyPr/>
        <a:lstStyle/>
        <a:p>
          <a:endParaRPr lang="en-GB"/>
        </a:p>
      </dgm:t>
    </dgm:pt>
    <dgm:pt modelId="{FA11C18A-77FD-4945-A173-DD294B69A16C}" type="pres">
      <dgm:prSet presAssocID="{B1D645F6-CE10-0F44-A6BA-BD682BE77F6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8A5C7D-83D3-F04E-A1AD-344343767AC5}" type="pres">
      <dgm:prSet presAssocID="{B1D645F6-CE10-0F44-A6BA-BD682BE77F6E}" presName="invisiNode" presStyleLbl="node1" presStyleIdx="1" presStyleCnt="4"/>
      <dgm:spPr/>
    </dgm:pt>
    <dgm:pt modelId="{22AECADA-98CD-A747-983F-4C81C0EDECE9}" type="pres">
      <dgm:prSet presAssocID="{B1D645F6-CE10-0F44-A6BA-BD682BE77F6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44A3F73-18A3-834A-91D0-127435C837AC}" type="pres">
      <dgm:prSet presAssocID="{340315E3-89A6-5E41-9A0D-D9C3C9C1F9A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23C325-427A-224F-BE95-5B58DEDE109F}" type="pres">
      <dgm:prSet presAssocID="{63256915-A2DD-3145-8B6B-63B20193098A}" presName="compNode" presStyleCnt="0"/>
      <dgm:spPr/>
    </dgm:pt>
    <dgm:pt modelId="{CDC4EB74-39F6-104A-A577-C8034B778D4B}" type="pres">
      <dgm:prSet presAssocID="{63256915-A2DD-3145-8B6B-63B20193098A}" presName="bkgdShape" presStyleLbl="node1" presStyleIdx="2" presStyleCnt="4"/>
      <dgm:spPr/>
      <dgm:t>
        <a:bodyPr/>
        <a:lstStyle/>
        <a:p>
          <a:endParaRPr lang="en-GB"/>
        </a:p>
      </dgm:t>
    </dgm:pt>
    <dgm:pt modelId="{BE826B7A-DBA3-8544-BBD3-480041C88126}" type="pres">
      <dgm:prSet presAssocID="{63256915-A2DD-3145-8B6B-63B20193098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ECD890-ACE7-D24F-AE7D-9016EC708FE3}" type="pres">
      <dgm:prSet presAssocID="{63256915-A2DD-3145-8B6B-63B20193098A}" presName="invisiNode" presStyleLbl="node1" presStyleIdx="2" presStyleCnt="4"/>
      <dgm:spPr/>
    </dgm:pt>
    <dgm:pt modelId="{EE837D2E-EC31-A14E-A3AC-4DBF6272FD2D}" type="pres">
      <dgm:prSet presAssocID="{63256915-A2DD-3145-8B6B-63B20193098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94E91F9-8E31-124B-AACD-42C604DDC94D}" type="pres">
      <dgm:prSet presAssocID="{7A030A93-92EF-7940-BD38-601F54A97A4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97A0B31-9BDD-6949-AEE2-1927D814DF89}" type="pres">
      <dgm:prSet presAssocID="{5CD9DAE9-77E8-3449-9A86-58B37F93D814}" presName="compNode" presStyleCnt="0"/>
      <dgm:spPr/>
    </dgm:pt>
    <dgm:pt modelId="{28ED5378-51B0-DC4B-86BB-9E6AE0CE76C5}" type="pres">
      <dgm:prSet presAssocID="{5CD9DAE9-77E8-3449-9A86-58B37F93D814}" presName="bkgdShape" presStyleLbl="node1" presStyleIdx="3" presStyleCnt="4"/>
      <dgm:spPr/>
      <dgm:t>
        <a:bodyPr/>
        <a:lstStyle/>
        <a:p>
          <a:endParaRPr lang="en-GB"/>
        </a:p>
      </dgm:t>
    </dgm:pt>
    <dgm:pt modelId="{247B8772-15C0-9144-AB73-FA9FDF0D9156}" type="pres">
      <dgm:prSet presAssocID="{5CD9DAE9-77E8-3449-9A86-58B37F93D81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A1DBAD-E1DA-FD4A-A419-5664BCAC48A0}" type="pres">
      <dgm:prSet presAssocID="{5CD9DAE9-77E8-3449-9A86-58B37F93D814}" presName="invisiNode" presStyleLbl="node1" presStyleIdx="3" presStyleCnt="4"/>
      <dgm:spPr/>
    </dgm:pt>
    <dgm:pt modelId="{855FABCA-E3D6-F948-AB20-D3DD7A92D64A}" type="pres">
      <dgm:prSet presAssocID="{5CD9DAE9-77E8-3449-9A86-58B37F93D81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</dgm:spPr>
    </dgm:pt>
  </dgm:ptLst>
  <dgm:cxnLst>
    <dgm:cxn modelId="{3174E2D1-C163-2740-A9F4-1048F53FDDA5}" type="presOf" srcId="{63256915-A2DD-3145-8B6B-63B20193098A}" destId="{BE826B7A-DBA3-8544-BBD3-480041C88126}" srcOrd="1" destOrd="0" presId="urn:microsoft.com/office/officeart/2005/8/layout/hList7"/>
    <dgm:cxn modelId="{1976C09C-49B4-B042-ACB5-C0D69BA97EFB}" type="presOf" srcId="{E794373B-6C27-1A4A-8DA1-F660A75FF161}" destId="{505DEC35-AA70-874B-BB64-65C578EE3886}" srcOrd="0" destOrd="0" presId="urn:microsoft.com/office/officeart/2005/8/layout/hList7"/>
    <dgm:cxn modelId="{8E8BD4EB-E578-9A4D-A09B-C1E9035EC3A3}" type="presOf" srcId="{B0C92346-4036-E940-A9A5-C4D7A87B7BE4}" destId="{2853E542-F511-E143-942A-6DFD371956AC}" srcOrd="0" destOrd="0" presId="urn:microsoft.com/office/officeart/2005/8/layout/hList7"/>
    <dgm:cxn modelId="{8EA40EFF-FC54-D841-A865-25B837AFEE49}" type="presOf" srcId="{7A030A93-92EF-7940-BD38-601F54A97A42}" destId="{094E91F9-8E31-124B-AACD-42C604DDC94D}" srcOrd="0" destOrd="0" presId="urn:microsoft.com/office/officeart/2005/8/layout/hList7"/>
    <dgm:cxn modelId="{5168E45D-BC04-7F48-A6A4-B5931A7E1B90}" srcId="{A2A7F7E4-53BB-8748-9016-C4D0C331E28A}" destId="{B0C92346-4036-E940-A9A5-C4D7A87B7BE4}" srcOrd="0" destOrd="0" parTransId="{467567FE-9903-7E47-BC0D-3964381EFEB5}" sibTransId="{E794373B-6C27-1A4A-8DA1-F660A75FF161}"/>
    <dgm:cxn modelId="{B2A55223-59F5-D348-8025-950CC028E15C}" type="presOf" srcId="{5CD9DAE9-77E8-3449-9A86-58B37F93D814}" destId="{247B8772-15C0-9144-AB73-FA9FDF0D9156}" srcOrd="1" destOrd="0" presId="urn:microsoft.com/office/officeart/2005/8/layout/hList7"/>
    <dgm:cxn modelId="{117ACBC1-1E2C-664D-9778-BC5D9EEBEC09}" type="presOf" srcId="{63256915-A2DD-3145-8B6B-63B20193098A}" destId="{CDC4EB74-39F6-104A-A577-C8034B778D4B}" srcOrd="0" destOrd="0" presId="urn:microsoft.com/office/officeart/2005/8/layout/hList7"/>
    <dgm:cxn modelId="{06C5A907-CE05-4E4C-A90D-5CFC5A29DAB1}" type="presOf" srcId="{B0C92346-4036-E940-A9A5-C4D7A87B7BE4}" destId="{481AA2AF-0AF1-A447-9854-0949D2D1741A}" srcOrd="1" destOrd="0" presId="urn:microsoft.com/office/officeart/2005/8/layout/hList7"/>
    <dgm:cxn modelId="{B7A7313B-315A-1740-9AC1-3324FC7960EF}" srcId="{A2A7F7E4-53BB-8748-9016-C4D0C331E28A}" destId="{5CD9DAE9-77E8-3449-9A86-58B37F93D814}" srcOrd="3" destOrd="0" parTransId="{E26C2ABB-3BC1-CB48-9D10-F3C8B30D57A0}" sibTransId="{2161A005-89A3-C143-AC18-EE32441B7214}"/>
    <dgm:cxn modelId="{08899FFD-7CD4-E64B-851D-AC2685B1250B}" type="presOf" srcId="{A2A7F7E4-53BB-8748-9016-C4D0C331E28A}" destId="{5CE45C5B-5EA6-7D4C-97D8-EA4134E008FA}" srcOrd="0" destOrd="0" presId="urn:microsoft.com/office/officeart/2005/8/layout/hList7"/>
    <dgm:cxn modelId="{CEC9FFB8-7098-AF43-B14E-12C27656F921}" srcId="{A2A7F7E4-53BB-8748-9016-C4D0C331E28A}" destId="{63256915-A2DD-3145-8B6B-63B20193098A}" srcOrd="2" destOrd="0" parTransId="{95D2F2B3-E4A1-D34B-82D2-87E16C55593E}" sibTransId="{7A030A93-92EF-7940-BD38-601F54A97A42}"/>
    <dgm:cxn modelId="{D9E9D96F-8734-DB48-AEFE-CF6C0209478C}" type="presOf" srcId="{340315E3-89A6-5E41-9A0D-D9C3C9C1F9AD}" destId="{E44A3F73-18A3-834A-91D0-127435C837AC}" srcOrd="0" destOrd="0" presId="urn:microsoft.com/office/officeart/2005/8/layout/hList7"/>
    <dgm:cxn modelId="{BA6CD0DC-9E92-D943-97E8-2F2E52AC98CF}" type="presOf" srcId="{5CD9DAE9-77E8-3449-9A86-58B37F93D814}" destId="{28ED5378-51B0-DC4B-86BB-9E6AE0CE76C5}" srcOrd="0" destOrd="0" presId="urn:microsoft.com/office/officeart/2005/8/layout/hList7"/>
    <dgm:cxn modelId="{C1CCA71B-A31E-7443-A78D-6224629A9227}" type="presOf" srcId="{B1D645F6-CE10-0F44-A6BA-BD682BE77F6E}" destId="{336DF3C6-34AB-6F48-93B0-10D14B49D7AC}" srcOrd="0" destOrd="0" presId="urn:microsoft.com/office/officeart/2005/8/layout/hList7"/>
    <dgm:cxn modelId="{582BFCD8-65DA-AE4B-AAF2-845FE68C4204}" srcId="{A2A7F7E4-53BB-8748-9016-C4D0C331E28A}" destId="{B1D645F6-CE10-0F44-A6BA-BD682BE77F6E}" srcOrd="1" destOrd="0" parTransId="{3FE9AECB-77A7-8540-AB3E-9EA4E290F20B}" sibTransId="{340315E3-89A6-5E41-9A0D-D9C3C9C1F9AD}"/>
    <dgm:cxn modelId="{FE823010-A3F9-964D-8D3A-71560138D069}" type="presOf" srcId="{B1D645F6-CE10-0F44-A6BA-BD682BE77F6E}" destId="{FA11C18A-77FD-4945-A173-DD294B69A16C}" srcOrd="1" destOrd="0" presId="urn:microsoft.com/office/officeart/2005/8/layout/hList7"/>
    <dgm:cxn modelId="{33DA1198-C9C4-F944-AA83-239B5B220AF6}" type="presParOf" srcId="{5CE45C5B-5EA6-7D4C-97D8-EA4134E008FA}" destId="{9A5C3454-B08F-D148-B358-9E70F2CEEC14}" srcOrd="0" destOrd="0" presId="urn:microsoft.com/office/officeart/2005/8/layout/hList7"/>
    <dgm:cxn modelId="{5A0B13AC-7D78-D440-A57E-C5511645CDC8}" type="presParOf" srcId="{5CE45C5B-5EA6-7D4C-97D8-EA4134E008FA}" destId="{91A6B943-D5E3-C748-8AD5-D1F32782AEDD}" srcOrd="1" destOrd="0" presId="urn:microsoft.com/office/officeart/2005/8/layout/hList7"/>
    <dgm:cxn modelId="{324DB59E-2DB9-AA4B-9138-1B7088ED2525}" type="presParOf" srcId="{91A6B943-D5E3-C748-8AD5-D1F32782AEDD}" destId="{33DD92F6-C1A5-D649-8557-C928A47A3B2F}" srcOrd="0" destOrd="0" presId="urn:microsoft.com/office/officeart/2005/8/layout/hList7"/>
    <dgm:cxn modelId="{C12FBF0E-60B5-6A4A-B7A3-202ADCC60CAE}" type="presParOf" srcId="{33DD92F6-C1A5-D649-8557-C928A47A3B2F}" destId="{2853E542-F511-E143-942A-6DFD371956AC}" srcOrd="0" destOrd="0" presId="urn:microsoft.com/office/officeart/2005/8/layout/hList7"/>
    <dgm:cxn modelId="{F7D15837-A36A-484D-B121-57892C1C28A7}" type="presParOf" srcId="{33DD92F6-C1A5-D649-8557-C928A47A3B2F}" destId="{481AA2AF-0AF1-A447-9854-0949D2D1741A}" srcOrd="1" destOrd="0" presId="urn:microsoft.com/office/officeart/2005/8/layout/hList7"/>
    <dgm:cxn modelId="{A29801DF-20FF-CA4F-B2D7-8F14B477CD35}" type="presParOf" srcId="{33DD92F6-C1A5-D649-8557-C928A47A3B2F}" destId="{CA1A98D0-1418-EE4F-8F89-F9947C4DAC68}" srcOrd="2" destOrd="0" presId="urn:microsoft.com/office/officeart/2005/8/layout/hList7"/>
    <dgm:cxn modelId="{B7EA6AF0-BA84-194D-ABAE-223DF4CB0BDE}" type="presParOf" srcId="{33DD92F6-C1A5-D649-8557-C928A47A3B2F}" destId="{1D26D6A4-9B2B-7B46-9EC0-BB7A910440F4}" srcOrd="3" destOrd="0" presId="urn:microsoft.com/office/officeart/2005/8/layout/hList7"/>
    <dgm:cxn modelId="{6A2DE07F-D7A9-D34D-A73D-538B4257AA8E}" type="presParOf" srcId="{91A6B943-D5E3-C748-8AD5-D1F32782AEDD}" destId="{505DEC35-AA70-874B-BB64-65C578EE3886}" srcOrd="1" destOrd="0" presId="urn:microsoft.com/office/officeart/2005/8/layout/hList7"/>
    <dgm:cxn modelId="{F7FDE184-8A54-DA42-BB52-71BAE68EDB2C}" type="presParOf" srcId="{91A6B943-D5E3-C748-8AD5-D1F32782AEDD}" destId="{0C2245C7-3F15-C34D-9BF3-E567B4463795}" srcOrd="2" destOrd="0" presId="urn:microsoft.com/office/officeart/2005/8/layout/hList7"/>
    <dgm:cxn modelId="{6E51EED2-5C46-664E-ABCA-B6E48CC3BC1A}" type="presParOf" srcId="{0C2245C7-3F15-C34D-9BF3-E567B4463795}" destId="{336DF3C6-34AB-6F48-93B0-10D14B49D7AC}" srcOrd="0" destOrd="0" presId="urn:microsoft.com/office/officeart/2005/8/layout/hList7"/>
    <dgm:cxn modelId="{DC1675E7-F734-5A48-8E96-BEDA049811AA}" type="presParOf" srcId="{0C2245C7-3F15-C34D-9BF3-E567B4463795}" destId="{FA11C18A-77FD-4945-A173-DD294B69A16C}" srcOrd="1" destOrd="0" presId="urn:microsoft.com/office/officeart/2005/8/layout/hList7"/>
    <dgm:cxn modelId="{6F9B1262-8AEB-8B46-AA17-5A0356D0D9A6}" type="presParOf" srcId="{0C2245C7-3F15-C34D-9BF3-E567B4463795}" destId="{E28A5C7D-83D3-F04E-A1AD-344343767AC5}" srcOrd="2" destOrd="0" presId="urn:microsoft.com/office/officeart/2005/8/layout/hList7"/>
    <dgm:cxn modelId="{510DA9FA-9FA4-5A44-93A7-232B02412C26}" type="presParOf" srcId="{0C2245C7-3F15-C34D-9BF3-E567B4463795}" destId="{22AECADA-98CD-A747-983F-4C81C0EDECE9}" srcOrd="3" destOrd="0" presId="urn:microsoft.com/office/officeart/2005/8/layout/hList7"/>
    <dgm:cxn modelId="{3AE2B64E-14B8-2A4C-B1E2-B81905C76174}" type="presParOf" srcId="{91A6B943-D5E3-C748-8AD5-D1F32782AEDD}" destId="{E44A3F73-18A3-834A-91D0-127435C837AC}" srcOrd="3" destOrd="0" presId="urn:microsoft.com/office/officeart/2005/8/layout/hList7"/>
    <dgm:cxn modelId="{F3F43159-231B-7C44-89B2-285818AC6121}" type="presParOf" srcId="{91A6B943-D5E3-C748-8AD5-D1F32782AEDD}" destId="{F323C325-427A-224F-BE95-5B58DEDE109F}" srcOrd="4" destOrd="0" presId="urn:microsoft.com/office/officeart/2005/8/layout/hList7"/>
    <dgm:cxn modelId="{77D35BDE-9FC3-B945-8025-3D716A81738F}" type="presParOf" srcId="{F323C325-427A-224F-BE95-5B58DEDE109F}" destId="{CDC4EB74-39F6-104A-A577-C8034B778D4B}" srcOrd="0" destOrd="0" presId="urn:microsoft.com/office/officeart/2005/8/layout/hList7"/>
    <dgm:cxn modelId="{26510A69-14F7-CA43-BDCE-C1E6268E6035}" type="presParOf" srcId="{F323C325-427A-224F-BE95-5B58DEDE109F}" destId="{BE826B7A-DBA3-8544-BBD3-480041C88126}" srcOrd="1" destOrd="0" presId="urn:microsoft.com/office/officeart/2005/8/layout/hList7"/>
    <dgm:cxn modelId="{B456D940-AFAB-154F-B1B2-67B355F76A0C}" type="presParOf" srcId="{F323C325-427A-224F-BE95-5B58DEDE109F}" destId="{61ECD890-ACE7-D24F-AE7D-9016EC708FE3}" srcOrd="2" destOrd="0" presId="urn:microsoft.com/office/officeart/2005/8/layout/hList7"/>
    <dgm:cxn modelId="{A60FC41A-ADBF-294F-9761-7B005624154A}" type="presParOf" srcId="{F323C325-427A-224F-BE95-5B58DEDE109F}" destId="{EE837D2E-EC31-A14E-A3AC-4DBF6272FD2D}" srcOrd="3" destOrd="0" presId="urn:microsoft.com/office/officeart/2005/8/layout/hList7"/>
    <dgm:cxn modelId="{229869ED-78AA-4248-9B24-0F91F542A69A}" type="presParOf" srcId="{91A6B943-D5E3-C748-8AD5-D1F32782AEDD}" destId="{094E91F9-8E31-124B-AACD-42C604DDC94D}" srcOrd="5" destOrd="0" presId="urn:microsoft.com/office/officeart/2005/8/layout/hList7"/>
    <dgm:cxn modelId="{78429DC4-5AD3-2B49-918F-1CE4398BCD20}" type="presParOf" srcId="{91A6B943-D5E3-C748-8AD5-D1F32782AEDD}" destId="{997A0B31-9BDD-6949-AEE2-1927D814DF89}" srcOrd="6" destOrd="0" presId="urn:microsoft.com/office/officeart/2005/8/layout/hList7"/>
    <dgm:cxn modelId="{E710B663-76C8-6F44-AC07-D014099042CC}" type="presParOf" srcId="{997A0B31-9BDD-6949-AEE2-1927D814DF89}" destId="{28ED5378-51B0-DC4B-86BB-9E6AE0CE76C5}" srcOrd="0" destOrd="0" presId="urn:microsoft.com/office/officeart/2005/8/layout/hList7"/>
    <dgm:cxn modelId="{4012B5DC-7A1F-894E-90EF-81865B3273F0}" type="presParOf" srcId="{997A0B31-9BDD-6949-AEE2-1927D814DF89}" destId="{247B8772-15C0-9144-AB73-FA9FDF0D9156}" srcOrd="1" destOrd="0" presId="urn:microsoft.com/office/officeart/2005/8/layout/hList7"/>
    <dgm:cxn modelId="{AAB3DCE5-87D9-E54F-9177-AF4513FF8036}" type="presParOf" srcId="{997A0B31-9BDD-6949-AEE2-1927D814DF89}" destId="{E7A1DBAD-E1DA-FD4A-A419-5664BCAC48A0}" srcOrd="2" destOrd="0" presId="urn:microsoft.com/office/officeart/2005/8/layout/hList7"/>
    <dgm:cxn modelId="{14C7082E-8140-A145-AFDC-8FF84821EA86}" type="presParOf" srcId="{997A0B31-9BDD-6949-AEE2-1927D814DF89}" destId="{855FABCA-E3D6-F948-AB20-D3DD7A92D64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92D25-40EC-7D4D-B799-8F821AAF1C35}" type="doc">
      <dgm:prSet loTypeId="urn:microsoft.com/office/officeart/2005/8/layout/bList2" loCatId="" qsTypeId="urn:microsoft.com/office/officeart/2005/8/quickstyle/simple4" qsCatId="simple" csTypeId="urn:microsoft.com/office/officeart/2005/8/colors/accent1_2" csCatId="accent1" phldr="1"/>
      <dgm:spPr/>
    </dgm:pt>
    <dgm:pt modelId="{E6E8B6A8-2C91-B540-8C6B-3C6635DB87F7}">
      <dgm:prSet phldrT="[Text]"/>
      <dgm:spPr/>
      <dgm:t>
        <a:bodyPr/>
        <a:lstStyle/>
        <a:p>
          <a:pPr rtl="0"/>
          <a:r>
            <a:rPr lang="en-GB" b="0" i="0" u="none" dirty="0" smtClean="0"/>
            <a:t>COPAL</a:t>
          </a:r>
          <a:endParaRPr lang="en-GB" dirty="0"/>
        </a:p>
      </dgm:t>
    </dgm:pt>
    <dgm:pt modelId="{B34B3998-D43F-894D-AD65-9F7E080BC9C7}" type="parTrans" cxnId="{977947D2-B7C3-E14B-AF63-5C5C15DD8A08}">
      <dgm:prSet/>
      <dgm:spPr/>
      <dgm:t>
        <a:bodyPr/>
        <a:lstStyle/>
        <a:p>
          <a:endParaRPr lang="en-GB"/>
        </a:p>
      </dgm:t>
    </dgm:pt>
    <dgm:pt modelId="{C2C67292-0E59-4D4F-A60D-0FDAD068D1D2}" type="sibTrans" cxnId="{977947D2-B7C3-E14B-AF63-5C5C15DD8A08}">
      <dgm:prSet/>
      <dgm:spPr/>
      <dgm:t>
        <a:bodyPr/>
        <a:lstStyle/>
        <a:p>
          <a:endParaRPr lang="en-GB"/>
        </a:p>
      </dgm:t>
    </dgm:pt>
    <dgm:pt modelId="{7902036A-A874-B949-A9C8-381068889F4E}">
      <dgm:prSet/>
      <dgm:spPr/>
      <dgm:t>
        <a:bodyPr/>
        <a:lstStyle/>
        <a:p>
          <a:pPr rtl="0"/>
          <a:r>
            <a:rPr lang="en-GB" b="0" i="0" u="none" dirty="0" smtClean="0"/>
            <a:t>Tropospheric research aircraft</a:t>
          </a:r>
          <a:endParaRPr lang="en-GB" b="0" i="0" u="none" dirty="0"/>
        </a:p>
      </dgm:t>
    </dgm:pt>
    <dgm:pt modelId="{FCD37D93-1759-1B44-BCAC-90D431B8CCE3}" type="parTrans" cxnId="{66F1595C-AC93-E246-AD58-A85198E74BB5}">
      <dgm:prSet/>
      <dgm:spPr/>
      <dgm:t>
        <a:bodyPr/>
        <a:lstStyle/>
        <a:p>
          <a:endParaRPr lang="en-GB"/>
        </a:p>
      </dgm:t>
    </dgm:pt>
    <dgm:pt modelId="{A5FDD48A-41DD-3444-A657-996904B48066}" type="sibTrans" cxnId="{66F1595C-AC93-E246-AD58-A85198E74BB5}">
      <dgm:prSet/>
      <dgm:spPr/>
      <dgm:t>
        <a:bodyPr/>
        <a:lstStyle/>
        <a:p>
          <a:endParaRPr lang="en-GB"/>
        </a:p>
      </dgm:t>
    </dgm:pt>
    <dgm:pt modelId="{2BE8F70D-84A7-6B44-8799-00FE32D1059E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EISCAT-3D</a:t>
          </a:r>
          <a:endParaRPr lang="en-GB" b="1" i="0" u="none" dirty="0">
            <a:solidFill>
              <a:srgbClr val="FFFF00"/>
            </a:solidFill>
          </a:endParaRPr>
        </a:p>
      </dgm:t>
    </dgm:pt>
    <dgm:pt modelId="{42DA6E1E-90CD-D842-872F-511509AB8053}" type="parTrans" cxnId="{3D4EA8F1-79C6-CA4A-A68E-39829CF7576D}">
      <dgm:prSet/>
      <dgm:spPr/>
      <dgm:t>
        <a:bodyPr/>
        <a:lstStyle/>
        <a:p>
          <a:endParaRPr lang="en-GB"/>
        </a:p>
      </dgm:t>
    </dgm:pt>
    <dgm:pt modelId="{02DCD5E7-6964-3F41-B4D8-E31FAA6C32C4}" type="sibTrans" cxnId="{3D4EA8F1-79C6-CA4A-A68E-39829CF7576D}">
      <dgm:prSet/>
      <dgm:spPr/>
      <dgm:t>
        <a:bodyPr/>
        <a:lstStyle/>
        <a:p>
          <a:endParaRPr lang="en-GB"/>
        </a:p>
      </dgm:t>
    </dgm:pt>
    <dgm:pt modelId="{B622D0DF-3BD9-6C48-984E-D1A21DA62B8C}">
      <dgm:prSet/>
      <dgm:spPr/>
      <dgm:t>
        <a:bodyPr/>
        <a:lstStyle/>
        <a:p>
          <a:pPr rtl="0"/>
          <a:r>
            <a:rPr lang="en-GB" b="0" i="0" u="none" dirty="0" smtClean="0"/>
            <a:t>Upgrade of incoherent </a:t>
          </a:r>
          <a:r>
            <a:rPr lang="en-GB" b="0" i="0" u="none" dirty="0" err="1" smtClean="0"/>
            <a:t>SCATter</a:t>
          </a:r>
          <a:r>
            <a:rPr lang="en-GB" b="0" i="0" u="none" dirty="0" smtClean="0"/>
            <a:t> facility</a:t>
          </a:r>
          <a:endParaRPr lang="en-GB" b="0" i="0" u="none" dirty="0"/>
        </a:p>
      </dgm:t>
    </dgm:pt>
    <dgm:pt modelId="{4F069D40-3FBF-B24F-9486-411F134C1994}" type="parTrans" cxnId="{41F5123A-5E5C-3B41-853D-BE3EA2EE6FEF}">
      <dgm:prSet/>
      <dgm:spPr/>
      <dgm:t>
        <a:bodyPr/>
        <a:lstStyle/>
        <a:p>
          <a:endParaRPr lang="en-GB"/>
        </a:p>
      </dgm:t>
    </dgm:pt>
    <dgm:pt modelId="{AAFFEA0B-9235-B143-B18D-A2BA196328E3}" type="sibTrans" cxnId="{41F5123A-5E5C-3B41-853D-BE3EA2EE6FEF}">
      <dgm:prSet/>
      <dgm:spPr/>
      <dgm:t>
        <a:bodyPr/>
        <a:lstStyle/>
        <a:p>
          <a:endParaRPr lang="en-GB"/>
        </a:p>
      </dgm:t>
    </dgm:pt>
    <dgm:pt modelId="{BBCC7E69-7AA3-2049-995A-49D0D54ED270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EMSO</a:t>
          </a:r>
          <a:endParaRPr lang="en-GB" b="1" i="0" u="none" dirty="0">
            <a:solidFill>
              <a:srgbClr val="FFFF00"/>
            </a:solidFill>
          </a:endParaRPr>
        </a:p>
      </dgm:t>
    </dgm:pt>
    <dgm:pt modelId="{B21CC8CA-5B76-744A-BCE6-6F795EEEB4EA}" type="parTrans" cxnId="{4AE4CA8A-D612-ED42-B64C-D6E54FB74FA0}">
      <dgm:prSet/>
      <dgm:spPr/>
      <dgm:t>
        <a:bodyPr/>
        <a:lstStyle/>
        <a:p>
          <a:endParaRPr lang="en-GB"/>
        </a:p>
      </dgm:t>
    </dgm:pt>
    <dgm:pt modelId="{2CF14A0E-4FF7-C846-8917-1523D05A1021}" type="sibTrans" cxnId="{4AE4CA8A-D612-ED42-B64C-D6E54FB74FA0}">
      <dgm:prSet/>
      <dgm:spPr/>
      <dgm:t>
        <a:bodyPr/>
        <a:lstStyle/>
        <a:p>
          <a:endParaRPr lang="en-GB"/>
        </a:p>
      </dgm:t>
    </dgm:pt>
    <dgm:pt modelId="{4713F733-553A-E04E-B877-99269C8A1FB6}">
      <dgm:prSet/>
      <dgm:spPr/>
      <dgm:t>
        <a:bodyPr/>
        <a:lstStyle/>
        <a:p>
          <a:pPr rtl="0"/>
          <a:r>
            <a:rPr lang="en-GB" b="0" i="0" u="none" dirty="0" smtClean="0"/>
            <a:t>Multidisciplinary seafloor observatory</a:t>
          </a:r>
          <a:endParaRPr lang="en-GB" b="0" i="0" u="none" dirty="0"/>
        </a:p>
      </dgm:t>
    </dgm:pt>
    <dgm:pt modelId="{21CD42A5-8D1F-C54A-AE7E-BC384AB3CA91}" type="parTrans" cxnId="{4F4DB70B-1158-2640-B284-75E205D52C9C}">
      <dgm:prSet/>
      <dgm:spPr/>
      <dgm:t>
        <a:bodyPr/>
        <a:lstStyle/>
        <a:p>
          <a:endParaRPr lang="en-GB"/>
        </a:p>
      </dgm:t>
    </dgm:pt>
    <dgm:pt modelId="{C16F446B-CAF2-5043-85D5-94887B7EBA15}" type="sibTrans" cxnId="{4F4DB70B-1158-2640-B284-75E205D52C9C}">
      <dgm:prSet/>
      <dgm:spPr/>
      <dgm:t>
        <a:bodyPr/>
        <a:lstStyle/>
        <a:p>
          <a:endParaRPr lang="en-GB"/>
        </a:p>
      </dgm:t>
    </dgm:pt>
    <dgm:pt modelId="{455BF873-52B3-C148-95B9-9D3D04ADC377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EPOS</a:t>
          </a:r>
          <a:endParaRPr lang="en-GB" b="1" i="0" u="none" dirty="0">
            <a:solidFill>
              <a:srgbClr val="FFFF00"/>
            </a:solidFill>
          </a:endParaRPr>
        </a:p>
      </dgm:t>
    </dgm:pt>
    <dgm:pt modelId="{32A3128F-561A-7E44-AAA3-30C92A045362}" type="parTrans" cxnId="{6AD749B3-DECB-0346-9D29-00F702674860}">
      <dgm:prSet/>
      <dgm:spPr/>
      <dgm:t>
        <a:bodyPr/>
        <a:lstStyle/>
        <a:p>
          <a:endParaRPr lang="en-GB"/>
        </a:p>
      </dgm:t>
    </dgm:pt>
    <dgm:pt modelId="{CA3CEF40-A1E2-1742-86F9-C2FE8712B02D}" type="sibTrans" cxnId="{6AD749B3-DECB-0346-9D29-00F702674860}">
      <dgm:prSet/>
      <dgm:spPr/>
      <dgm:t>
        <a:bodyPr/>
        <a:lstStyle/>
        <a:p>
          <a:endParaRPr lang="en-GB"/>
        </a:p>
      </dgm:t>
    </dgm:pt>
    <dgm:pt modelId="{23D40519-A45A-5E41-A915-DA60641DF7C5}">
      <dgm:prSet/>
      <dgm:spPr/>
      <dgm:t>
        <a:bodyPr/>
        <a:lstStyle/>
        <a:p>
          <a:pPr rtl="0"/>
          <a:r>
            <a:rPr lang="en-GB" b="0" i="0" u="none" dirty="0" smtClean="0"/>
            <a:t>Plate observing system</a:t>
          </a:r>
          <a:endParaRPr lang="en-GB" b="0" i="0" u="none" dirty="0"/>
        </a:p>
      </dgm:t>
    </dgm:pt>
    <dgm:pt modelId="{A9912980-B060-B342-9FA4-CE520D4C5091}" type="parTrans" cxnId="{639A97A8-E8D3-DD40-89F1-AB0DE1D737FD}">
      <dgm:prSet/>
      <dgm:spPr/>
      <dgm:t>
        <a:bodyPr/>
        <a:lstStyle/>
        <a:p>
          <a:endParaRPr lang="en-GB"/>
        </a:p>
      </dgm:t>
    </dgm:pt>
    <dgm:pt modelId="{530CFEFE-36EB-D64D-82DE-85675E6D1327}" type="sibTrans" cxnId="{639A97A8-E8D3-DD40-89F1-AB0DE1D737FD}">
      <dgm:prSet/>
      <dgm:spPr/>
      <dgm:t>
        <a:bodyPr/>
        <a:lstStyle/>
        <a:p>
          <a:endParaRPr lang="en-GB"/>
        </a:p>
      </dgm:t>
    </dgm:pt>
    <dgm:pt modelId="{23F7D876-F414-FB44-8698-012C4FBE0A95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EURO-ARGO</a:t>
          </a:r>
          <a:endParaRPr lang="en-GB" b="1" i="0" u="none" dirty="0">
            <a:solidFill>
              <a:srgbClr val="FFFF00"/>
            </a:solidFill>
          </a:endParaRPr>
        </a:p>
      </dgm:t>
    </dgm:pt>
    <dgm:pt modelId="{60AA0C56-5109-944C-B5FB-B047A71CC138}" type="parTrans" cxnId="{3AC97628-4555-5D49-89AB-949CC8007181}">
      <dgm:prSet/>
      <dgm:spPr/>
      <dgm:t>
        <a:bodyPr/>
        <a:lstStyle/>
        <a:p>
          <a:endParaRPr lang="en-GB"/>
        </a:p>
      </dgm:t>
    </dgm:pt>
    <dgm:pt modelId="{2057960F-6FFE-5E44-9C72-8E655B616470}" type="sibTrans" cxnId="{3AC97628-4555-5D49-89AB-949CC8007181}">
      <dgm:prSet/>
      <dgm:spPr/>
      <dgm:t>
        <a:bodyPr/>
        <a:lstStyle/>
        <a:p>
          <a:endParaRPr lang="en-GB"/>
        </a:p>
      </dgm:t>
    </dgm:pt>
    <dgm:pt modelId="{E5F3C46E-5EE9-4541-9251-FF2F3A014F5F}">
      <dgm:prSet/>
      <dgm:spPr/>
      <dgm:t>
        <a:bodyPr/>
        <a:lstStyle/>
        <a:p>
          <a:pPr rtl="0"/>
          <a:r>
            <a:rPr lang="en-GB" b="0" i="0" u="none" dirty="0" smtClean="0"/>
            <a:t>Global ocean observing infrastructure</a:t>
          </a:r>
          <a:endParaRPr lang="en-GB" b="0" i="0" u="none" dirty="0"/>
        </a:p>
      </dgm:t>
    </dgm:pt>
    <dgm:pt modelId="{10502D48-6D75-3446-BDCF-79BE0921F3D6}" type="parTrans" cxnId="{4BB3F2C7-ADA3-1641-9A24-0B9428BBC524}">
      <dgm:prSet/>
      <dgm:spPr/>
      <dgm:t>
        <a:bodyPr/>
        <a:lstStyle/>
        <a:p>
          <a:endParaRPr lang="en-GB"/>
        </a:p>
      </dgm:t>
    </dgm:pt>
    <dgm:pt modelId="{1682773F-3F87-3148-AE3C-1B225F3B9329}" type="sibTrans" cxnId="{4BB3F2C7-ADA3-1641-9A24-0B9428BBC524}">
      <dgm:prSet/>
      <dgm:spPr/>
      <dgm:t>
        <a:bodyPr/>
        <a:lstStyle/>
        <a:p>
          <a:endParaRPr lang="en-GB"/>
        </a:p>
      </dgm:t>
    </dgm:pt>
    <dgm:pt modelId="{7DAA270F-3926-1141-9E26-7ECCCF557E1F}">
      <dgm:prSet/>
      <dgm:spPr/>
      <dgm:t>
        <a:bodyPr/>
        <a:lstStyle/>
        <a:p>
          <a:pPr rtl="0"/>
          <a:r>
            <a:rPr lang="en-GB" b="0" i="0" u="none" dirty="0" smtClean="0"/>
            <a:t>IAGOS</a:t>
          </a:r>
          <a:endParaRPr lang="en-GB" b="0" i="0" u="none" dirty="0"/>
        </a:p>
      </dgm:t>
    </dgm:pt>
    <dgm:pt modelId="{84C80957-496C-9A40-BBE5-9F28B89BD4B8}" type="parTrans" cxnId="{C14ED548-84B9-4946-B81B-A80A1C039CA3}">
      <dgm:prSet/>
      <dgm:spPr/>
      <dgm:t>
        <a:bodyPr/>
        <a:lstStyle/>
        <a:p>
          <a:endParaRPr lang="en-GB"/>
        </a:p>
      </dgm:t>
    </dgm:pt>
    <dgm:pt modelId="{D9C951DB-B165-3046-ADE8-183465256C00}" type="sibTrans" cxnId="{C14ED548-84B9-4946-B81B-A80A1C039CA3}">
      <dgm:prSet/>
      <dgm:spPr/>
      <dgm:t>
        <a:bodyPr/>
        <a:lstStyle/>
        <a:p>
          <a:endParaRPr lang="en-GB"/>
        </a:p>
      </dgm:t>
    </dgm:pt>
    <dgm:pt modelId="{F05EB08F-D1E5-A64A-9DE5-18CBC5351756}">
      <dgm:prSet/>
      <dgm:spPr/>
      <dgm:t>
        <a:bodyPr/>
        <a:lstStyle/>
        <a:p>
          <a:pPr rtl="0"/>
          <a:r>
            <a:rPr lang="en-GB" b="0" i="0" u="none" dirty="0" smtClean="0"/>
            <a:t>Aircraft for global observing system</a:t>
          </a:r>
          <a:endParaRPr lang="en-GB" b="0" i="0" u="none" dirty="0"/>
        </a:p>
      </dgm:t>
    </dgm:pt>
    <dgm:pt modelId="{9C289DD4-F381-124B-82EA-00E6A97E7CF7}" type="parTrans" cxnId="{CD31D80A-44F6-434D-8AD0-A33C963AA544}">
      <dgm:prSet/>
      <dgm:spPr/>
      <dgm:t>
        <a:bodyPr/>
        <a:lstStyle/>
        <a:p>
          <a:endParaRPr lang="en-GB"/>
        </a:p>
      </dgm:t>
    </dgm:pt>
    <dgm:pt modelId="{9950C5CE-A477-0749-9B32-CBB5CDA85210}" type="sibTrans" cxnId="{CD31D80A-44F6-434D-8AD0-A33C963AA544}">
      <dgm:prSet/>
      <dgm:spPr/>
      <dgm:t>
        <a:bodyPr/>
        <a:lstStyle/>
        <a:p>
          <a:endParaRPr lang="en-GB"/>
        </a:p>
      </dgm:t>
    </dgm:pt>
    <dgm:pt modelId="{7F14786C-89AB-CC44-BA35-6D5129E4D84A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ICOS</a:t>
          </a:r>
          <a:endParaRPr lang="en-GB" b="1" i="0" u="none" dirty="0">
            <a:solidFill>
              <a:srgbClr val="FFFF00"/>
            </a:solidFill>
          </a:endParaRPr>
        </a:p>
      </dgm:t>
    </dgm:pt>
    <dgm:pt modelId="{DE32D07E-F72D-1943-983C-E1348A3BF6E5}" type="parTrans" cxnId="{D009CD77-436D-6F42-BCF3-AE0EB1F8CFEA}">
      <dgm:prSet/>
      <dgm:spPr/>
      <dgm:t>
        <a:bodyPr/>
        <a:lstStyle/>
        <a:p>
          <a:endParaRPr lang="en-GB"/>
        </a:p>
      </dgm:t>
    </dgm:pt>
    <dgm:pt modelId="{A8C885E2-96CF-3045-9B1A-268BC7BC6D31}" type="sibTrans" cxnId="{D009CD77-436D-6F42-BCF3-AE0EB1F8CFEA}">
      <dgm:prSet/>
      <dgm:spPr/>
      <dgm:t>
        <a:bodyPr/>
        <a:lstStyle/>
        <a:p>
          <a:endParaRPr lang="en-GB"/>
        </a:p>
      </dgm:t>
    </dgm:pt>
    <dgm:pt modelId="{F51AF711-2556-184B-9C5A-6924EE41FC01}">
      <dgm:prSet/>
      <dgm:spPr/>
      <dgm:t>
        <a:bodyPr/>
        <a:lstStyle/>
        <a:p>
          <a:pPr rtl="0"/>
          <a:r>
            <a:rPr lang="en-GB" b="0" i="0" u="none" dirty="0" smtClean="0"/>
            <a:t>Integrated carbon observation system</a:t>
          </a:r>
          <a:endParaRPr lang="en-GB" b="0" i="0" u="none" dirty="0"/>
        </a:p>
      </dgm:t>
    </dgm:pt>
    <dgm:pt modelId="{F0C138E2-DC3E-D048-A5E0-8E02D52F4388}" type="parTrans" cxnId="{A7659325-440F-5545-9778-0CFF49C4E978}">
      <dgm:prSet/>
      <dgm:spPr/>
      <dgm:t>
        <a:bodyPr/>
        <a:lstStyle/>
        <a:p>
          <a:endParaRPr lang="en-GB"/>
        </a:p>
      </dgm:t>
    </dgm:pt>
    <dgm:pt modelId="{8BB6FD31-9093-ED47-8B71-F239F8C9B678}" type="sibTrans" cxnId="{A7659325-440F-5545-9778-0CFF49C4E978}">
      <dgm:prSet/>
      <dgm:spPr/>
      <dgm:t>
        <a:bodyPr/>
        <a:lstStyle/>
        <a:p>
          <a:endParaRPr lang="en-GB"/>
        </a:p>
      </dgm:t>
    </dgm:pt>
    <dgm:pt modelId="{F3637843-34BC-BB4D-B3B6-B26E19E0900B}">
      <dgm:prSet/>
      <dgm:spPr/>
      <dgm:t>
        <a:bodyPr/>
        <a:lstStyle/>
        <a:p>
          <a:pPr rtl="0"/>
          <a:r>
            <a:rPr lang="en-GB" b="1" i="0" u="none" dirty="0" smtClean="0">
              <a:solidFill>
                <a:srgbClr val="FFFF00"/>
              </a:solidFill>
            </a:rPr>
            <a:t>LIFEWATCH</a:t>
          </a:r>
          <a:endParaRPr lang="en-GB" b="1" i="0" u="none" dirty="0">
            <a:solidFill>
              <a:srgbClr val="FFFF00"/>
            </a:solidFill>
          </a:endParaRPr>
        </a:p>
      </dgm:t>
    </dgm:pt>
    <dgm:pt modelId="{842A1F16-3D50-AD42-9EEF-B83BF223C795}" type="parTrans" cxnId="{7986D7E3-A38D-6C47-B034-79C3ABD9ACC8}">
      <dgm:prSet/>
      <dgm:spPr/>
      <dgm:t>
        <a:bodyPr/>
        <a:lstStyle/>
        <a:p>
          <a:endParaRPr lang="en-GB"/>
        </a:p>
      </dgm:t>
    </dgm:pt>
    <dgm:pt modelId="{7E421293-C688-EF43-872F-A1336392EFBC}" type="sibTrans" cxnId="{7986D7E3-A38D-6C47-B034-79C3ABD9ACC8}">
      <dgm:prSet/>
      <dgm:spPr/>
      <dgm:t>
        <a:bodyPr/>
        <a:lstStyle/>
        <a:p>
          <a:endParaRPr lang="en-GB"/>
        </a:p>
      </dgm:t>
    </dgm:pt>
    <dgm:pt modelId="{22775B70-4EC6-5940-8C47-52D3EE08AB9A}">
      <dgm:prSet/>
      <dgm:spPr/>
      <dgm:t>
        <a:bodyPr/>
        <a:lstStyle/>
        <a:p>
          <a:pPr rtl="0"/>
          <a:r>
            <a:rPr lang="en-GB" b="0" i="0" u="none" dirty="0" smtClean="0"/>
            <a:t>Biodiversity and ecosystem research infra</a:t>
          </a:r>
          <a:endParaRPr lang="en-GB" b="0" i="0" u="none" dirty="0"/>
        </a:p>
      </dgm:t>
    </dgm:pt>
    <dgm:pt modelId="{E441486F-022C-4349-BDDD-81E30593D9F1}" type="parTrans" cxnId="{C88671CE-A5F1-8445-BE12-ECF3D8245C79}">
      <dgm:prSet/>
      <dgm:spPr/>
      <dgm:t>
        <a:bodyPr/>
        <a:lstStyle/>
        <a:p>
          <a:endParaRPr lang="en-GB"/>
        </a:p>
      </dgm:t>
    </dgm:pt>
    <dgm:pt modelId="{E915F1A4-1FB3-AA45-9B64-6467AF7E88C4}" type="sibTrans" cxnId="{C88671CE-A5F1-8445-BE12-ECF3D8245C79}">
      <dgm:prSet/>
      <dgm:spPr/>
      <dgm:t>
        <a:bodyPr/>
        <a:lstStyle/>
        <a:p>
          <a:endParaRPr lang="en-GB"/>
        </a:p>
      </dgm:t>
    </dgm:pt>
    <dgm:pt modelId="{8CB10306-620F-6F42-961A-430B00924AA2}">
      <dgm:prSet/>
      <dgm:spPr/>
      <dgm:t>
        <a:bodyPr/>
        <a:lstStyle/>
        <a:p>
          <a:pPr rtl="0"/>
          <a:r>
            <a:rPr lang="en-GB" b="0" i="0" u="none" smtClean="0"/>
            <a:t>SIOS</a:t>
          </a:r>
          <a:endParaRPr lang="en-GB" b="0" i="0" u="none"/>
        </a:p>
      </dgm:t>
    </dgm:pt>
    <dgm:pt modelId="{202CAF8D-EE24-B948-A408-6E545174222D}" type="parTrans" cxnId="{9BC6479D-1EC5-4F44-B803-405349DB81FC}">
      <dgm:prSet/>
      <dgm:spPr/>
      <dgm:t>
        <a:bodyPr/>
        <a:lstStyle/>
        <a:p>
          <a:endParaRPr lang="en-GB"/>
        </a:p>
      </dgm:t>
    </dgm:pt>
    <dgm:pt modelId="{E5947C92-F505-AA4B-A530-B45868900D83}" type="sibTrans" cxnId="{9BC6479D-1EC5-4F44-B803-405349DB81FC}">
      <dgm:prSet/>
      <dgm:spPr/>
      <dgm:t>
        <a:bodyPr/>
        <a:lstStyle/>
        <a:p>
          <a:endParaRPr lang="en-GB"/>
        </a:p>
      </dgm:t>
    </dgm:pt>
    <dgm:pt modelId="{88EB140F-82C5-4C4B-880F-23A81D678A96}">
      <dgm:prSet/>
      <dgm:spPr/>
      <dgm:t>
        <a:bodyPr/>
        <a:lstStyle/>
        <a:p>
          <a:pPr rtl="0"/>
          <a:r>
            <a:rPr lang="en-GB" b="0" i="0" u="none" dirty="0" smtClean="0"/>
            <a:t>Svalbard arctic Earth observing system</a:t>
          </a:r>
          <a:endParaRPr lang="en-GB" b="0" i="0" u="none" dirty="0"/>
        </a:p>
      </dgm:t>
    </dgm:pt>
    <dgm:pt modelId="{6858FD6C-BAC8-7C41-B802-1C70C8F874B4}" type="parTrans" cxnId="{179316EE-8ABF-AA45-9916-2C3F99CDDF94}">
      <dgm:prSet/>
      <dgm:spPr/>
      <dgm:t>
        <a:bodyPr/>
        <a:lstStyle/>
        <a:p>
          <a:endParaRPr lang="en-GB"/>
        </a:p>
      </dgm:t>
    </dgm:pt>
    <dgm:pt modelId="{9B99B3DB-8658-D247-A25D-3872908C6FB2}" type="sibTrans" cxnId="{179316EE-8ABF-AA45-9916-2C3F99CDDF94}">
      <dgm:prSet/>
      <dgm:spPr/>
      <dgm:t>
        <a:bodyPr/>
        <a:lstStyle/>
        <a:p>
          <a:endParaRPr lang="en-GB"/>
        </a:p>
      </dgm:t>
    </dgm:pt>
    <dgm:pt modelId="{76D731B9-04F4-1347-8AB5-D2273D07DA5D}" type="pres">
      <dgm:prSet presAssocID="{0BA92D25-40EC-7D4D-B799-8F821AAF1C35}" presName="diagram" presStyleCnt="0">
        <dgm:presLayoutVars>
          <dgm:dir/>
          <dgm:animLvl val="lvl"/>
          <dgm:resizeHandles val="exact"/>
        </dgm:presLayoutVars>
      </dgm:prSet>
      <dgm:spPr/>
    </dgm:pt>
    <dgm:pt modelId="{0A3A219D-FCA8-4146-A033-45F1E9D3D1B5}" type="pres">
      <dgm:prSet presAssocID="{E6E8B6A8-2C91-B540-8C6B-3C6635DB87F7}" presName="compNode" presStyleCnt="0"/>
      <dgm:spPr/>
    </dgm:pt>
    <dgm:pt modelId="{880F28A4-A56C-0D43-A625-12C4591077FB}" type="pres">
      <dgm:prSet presAssocID="{E6E8B6A8-2C91-B540-8C6B-3C6635DB87F7}" presName="childRec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8203D-673B-DE4A-A94C-D90399559ED1}" type="pres">
      <dgm:prSet presAssocID="{E6E8B6A8-2C91-B540-8C6B-3C6635DB8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74FC81-2C90-7347-B703-080FB0D55CF3}" type="pres">
      <dgm:prSet presAssocID="{E6E8B6A8-2C91-B540-8C6B-3C6635DB87F7}" presName="parentRect" presStyleLbl="alignNode1" presStyleIdx="0" presStyleCnt="9"/>
      <dgm:spPr/>
      <dgm:t>
        <a:bodyPr/>
        <a:lstStyle/>
        <a:p>
          <a:endParaRPr lang="en-GB"/>
        </a:p>
      </dgm:t>
    </dgm:pt>
    <dgm:pt modelId="{D92B1F17-63AD-574A-99B9-63DDD6AA1B6F}" type="pres">
      <dgm:prSet presAssocID="{E6E8B6A8-2C91-B540-8C6B-3C6635DB87F7}" presName="adorn" presStyleLbl="fgAccFollowNode1" presStyleIdx="0" presStyleCnt="9" custLinFactNeighborY="-8583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459" r="-52459"/>
          </a:stretch>
        </a:blipFill>
      </dgm:spPr>
    </dgm:pt>
    <dgm:pt modelId="{424AC0F8-A6A6-7E44-914D-F2DF933C03F0}" type="pres">
      <dgm:prSet presAssocID="{C2C67292-0E59-4D4F-A60D-0FDAD068D1D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1FCFFA5-CDE8-E043-8F42-BA8C4638D84E}" type="pres">
      <dgm:prSet presAssocID="{2BE8F70D-84A7-6B44-8799-00FE32D1059E}" presName="compNode" presStyleCnt="0"/>
      <dgm:spPr/>
    </dgm:pt>
    <dgm:pt modelId="{E041D222-B691-EF4C-8ED5-110FE9FD0732}" type="pres">
      <dgm:prSet presAssocID="{2BE8F70D-84A7-6B44-8799-00FE32D1059E}" presName="childRec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8A448-C9FB-5949-8DD6-A0DBB320D638}" type="pres">
      <dgm:prSet presAssocID="{2BE8F70D-84A7-6B44-8799-00FE32D105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696CBD-461E-1440-AEF5-FC374655B5A3}" type="pres">
      <dgm:prSet presAssocID="{2BE8F70D-84A7-6B44-8799-00FE32D1059E}" presName="parentRect" presStyleLbl="alignNode1" presStyleIdx="1" presStyleCnt="9"/>
      <dgm:spPr/>
      <dgm:t>
        <a:bodyPr/>
        <a:lstStyle/>
        <a:p>
          <a:endParaRPr lang="en-GB"/>
        </a:p>
      </dgm:t>
    </dgm:pt>
    <dgm:pt modelId="{1E9FC76A-9DE1-E644-86C9-6A8F40EAB8AD}" type="pres">
      <dgm:prSet presAssocID="{2BE8F70D-84A7-6B44-8799-00FE32D1059E}" presName="adorn" presStyleLbl="fgAccFollowNode1" presStyleIdx="1" presStyleCnt="9" custLinFactNeighborY="-858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F5296C4C-E6D2-8145-9157-A01E71BF5C69}" type="pres">
      <dgm:prSet presAssocID="{02DCD5E7-6964-3F41-B4D8-E31FAA6C32C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A81E6C-2A50-BD4A-8DAA-3ECC8B1357E2}" type="pres">
      <dgm:prSet presAssocID="{BBCC7E69-7AA3-2049-995A-49D0D54ED270}" presName="compNode" presStyleCnt="0"/>
      <dgm:spPr/>
    </dgm:pt>
    <dgm:pt modelId="{D589DCC8-DF9C-BD46-A117-136E41356E25}" type="pres">
      <dgm:prSet presAssocID="{BBCC7E69-7AA3-2049-995A-49D0D54ED270}" presName="childRec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0FF23-4C4B-7B47-B164-640FE47A96A8}" type="pres">
      <dgm:prSet presAssocID="{BBCC7E69-7AA3-2049-995A-49D0D54ED2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3C29AA-9165-D44E-B0BD-A47D24E1DBE3}" type="pres">
      <dgm:prSet presAssocID="{BBCC7E69-7AA3-2049-995A-49D0D54ED270}" presName="parentRect" presStyleLbl="alignNode1" presStyleIdx="2" presStyleCnt="9"/>
      <dgm:spPr/>
      <dgm:t>
        <a:bodyPr/>
        <a:lstStyle/>
        <a:p>
          <a:endParaRPr lang="en-GB"/>
        </a:p>
      </dgm:t>
    </dgm:pt>
    <dgm:pt modelId="{4EB884FD-DB14-8E40-8885-BE1A8A75AF4B}" type="pres">
      <dgm:prSet presAssocID="{BBCC7E69-7AA3-2049-995A-49D0D54ED270}" presName="adorn" presStyleLbl="fgAccFollowNode1" presStyleIdx="2" presStyleCnt="9" custLinFactNeighborY="-858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8DC41CB3-F841-5F4D-9B46-81B941A23B67}" type="pres">
      <dgm:prSet presAssocID="{2CF14A0E-4FF7-C846-8917-1523D05A102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C3D6A78-C1AF-B645-9293-CF16DCD7D2D0}" type="pres">
      <dgm:prSet presAssocID="{455BF873-52B3-C148-95B9-9D3D04ADC377}" presName="compNode" presStyleCnt="0"/>
      <dgm:spPr/>
    </dgm:pt>
    <dgm:pt modelId="{39C0DCCA-EDD0-A142-8C42-E4802B187546}" type="pres">
      <dgm:prSet presAssocID="{455BF873-52B3-C148-95B9-9D3D04ADC377}" presName="childRec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4B0E32-BD69-F648-97F0-3D6F87CC864E}" type="pres">
      <dgm:prSet presAssocID="{455BF873-52B3-C148-95B9-9D3D04ADC3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CFB42E-4815-5F41-B806-CD24AC4266DF}" type="pres">
      <dgm:prSet presAssocID="{455BF873-52B3-C148-95B9-9D3D04ADC377}" presName="parentRect" presStyleLbl="alignNode1" presStyleIdx="3" presStyleCnt="9"/>
      <dgm:spPr/>
      <dgm:t>
        <a:bodyPr/>
        <a:lstStyle/>
        <a:p>
          <a:endParaRPr lang="en-GB"/>
        </a:p>
      </dgm:t>
    </dgm:pt>
    <dgm:pt modelId="{235F0F5A-70B3-AF40-BD1F-84C9B69AE368}" type="pres">
      <dgm:prSet presAssocID="{455BF873-52B3-C148-95B9-9D3D04ADC377}" presName="adorn" presStyleLbl="fgAccFollowNode1" presStyleIdx="3" presStyleCnt="9" custScaleY="99906" custLinFactNeighborY="-8583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16" t="16892" r="-40119" b="16892"/>
          </a:stretch>
        </a:blipFill>
      </dgm:spPr>
    </dgm:pt>
    <dgm:pt modelId="{83D748A2-81ED-5C43-BB57-9AD7F002CAD3}" type="pres">
      <dgm:prSet presAssocID="{CA3CEF40-A1E2-1742-86F9-C2FE8712B02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D2127C0-B9D6-F742-A1AB-8686AF4980C0}" type="pres">
      <dgm:prSet presAssocID="{23F7D876-F414-FB44-8698-012C4FBE0A95}" presName="compNode" presStyleCnt="0"/>
      <dgm:spPr/>
    </dgm:pt>
    <dgm:pt modelId="{2DCF5C13-65E5-8B49-9426-3AC849325517}" type="pres">
      <dgm:prSet presAssocID="{23F7D876-F414-FB44-8698-012C4FBE0A95}" presName="childRec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8916C0-2302-8B46-B29B-CC60A5526D61}" type="pres">
      <dgm:prSet presAssocID="{23F7D876-F414-FB44-8698-012C4FBE0A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300B88-4A58-A849-AE33-50E9315ECF2B}" type="pres">
      <dgm:prSet presAssocID="{23F7D876-F414-FB44-8698-012C4FBE0A95}" presName="parentRect" presStyleLbl="alignNode1" presStyleIdx="4" presStyleCnt="9"/>
      <dgm:spPr/>
      <dgm:t>
        <a:bodyPr/>
        <a:lstStyle/>
        <a:p>
          <a:endParaRPr lang="en-GB"/>
        </a:p>
      </dgm:t>
    </dgm:pt>
    <dgm:pt modelId="{C3B17108-C230-1744-BAFD-013250F77A7F}" type="pres">
      <dgm:prSet presAssocID="{23F7D876-F414-FB44-8698-012C4FBE0A95}" presName="adorn" presStyleLbl="fgAccFollowNode1" presStyleIdx="4" presStyleCnt="9" custLinFactNeighborY="-8583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98E7C70-EB71-D347-9DB2-694ECC4B320D}" type="pres">
      <dgm:prSet presAssocID="{2057960F-6FFE-5E44-9C72-8E655B61647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1931B26-ED92-B840-A35B-CFE1A47ABBB7}" type="pres">
      <dgm:prSet presAssocID="{7DAA270F-3926-1141-9E26-7ECCCF557E1F}" presName="compNode" presStyleCnt="0"/>
      <dgm:spPr/>
    </dgm:pt>
    <dgm:pt modelId="{E566BE93-E916-A542-B27F-7FF33CFD82CC}" type="pres">
      <dgm:prSet presAssocID="{7DAA270F-3926-1141-9E26-7ECCCF557E1F}" presName="childRec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DD152-D0D5-F146-8F20-820C3597552E}" type="pres">
      <dgm:prSet presAssocID="{7DAA270F-3926-1141-9E26-7ECCCF557E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94BE9B-89E8-AC4B-9808-CD624CCE2780}" type="pres">
      <dgm:prSet presAssocID="{7DAA270F-3926-1141-9E26-7ECCCF557E1F}" presName="parentRect" presStyleLbl="alignNode1" presStyleIdx="5" presStyleCnt="9"/>
      <dgm:spPr/>
      <dgm:t>
        <a:bodyPr/>
        <a:lstStyle/>
        <a:p>
          <a:endParaRPr lang="en-GB"/>
        </a:p>
      </dgm:t>
    </dgm:pt>
    <dgm:pt modelId="{E76F165D-0B6C-0E4C-83D3-CC4060C55EEE}" type="pres">
      <dgm:prSet presAssocID="{7DAA270F-3926-1141-9E26-7ECCCF557E1F}" presName="adorn" presStyleLbl="fgAccFollowNode1" presStyleIdx="5" presStyleCnt="9" custLinFactNeighborY="-85839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66" t="13548" r="-117072" b="13548"/>
          </a:stretch>
        </a:blipFill>
      </dgm:spPr>
    </dgm:pt>
    <dgm:pt modelId="{46965C9B-F0CD-C744-BF76-4FA3FD6F3D82}" type="pres">
      <dgm:prSet presAssocID="{D9C951DB-B165-3046-ADE8-183465256C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95A3790-6B03-BD4F-8B65-9D2E948E2BF4}" type="pres">
      <dgm:prSet presAssocID="{7F14786C-89AB-CC44-BA35-6D5129E4D84A}" presName="compNode" presStyleCnt="0"/>
      <dgm:spPr/>
    </dgm:pt>
    <dgm:pt modelId="{A646F13C-64CC-4E4D-B7EA-6588787C3281}" type="pres">
      <dgm:prSet presAssocID="{7F14786C-89AB-CC44-BA35-6D5129E4D84A}" presName="childRec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DBB2B2-84E8-B94A-B7DA-058359CDD921}" type="pres">
      <dgm:prSet presAssocID="{7F14786C-89AB-CC44-BA35-6D5129E4D84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1E9AF-4682-5C44-A2DB-36B9762B2E9C}" type="pres">
      <dgm:prSet presAssocID="{7F14786C-89AB-CC44-BA35-6D5129E4D84A}" presName="parentRect" presStyleLbl="alignNode1" presStyleIdx="6" presStyleCnt="9"/>
      <dgm:spPr/>
      <dgm:t>
        <a:bodyPr/>
        <a:lstStyle/>
        <a:p>
          <a:endParaRPr lang="en-GB"/>
        </a:p>
      </dgm:t>
    </dgm:pt>
    <dgm:pt modelId="{F19AE8C9-3D9E-F34E-9973-5CADAF97DF74}" type="pres">
      <dgm:prSet presAssocID="{7F14786C-89AB-CC44-BA35-6D5129E4D84A}" presName="adorn" presStyleLbl="fgAccFollowNode1" presStyleIdx="6" presStyleCnt="9" custLinFactNeighborY="-85839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" t="16923" r="-53957" b="16923"/>
          </a:stretch>
        </a:blipFill>
      </dgm:spPr>
    </dgm:pt>
    <dgm:pt modelId="{E3D4EC62-C867-6F41-9FCA-60E5B41D2C5E}" type="pres">
      <dgm:prSet presAssocID="{A8C885E2-96CF-3045-9B1A-268BC7BC6D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19DE37B-5BCF-CF4C-8A32-CDDF26FB96C8}" type="pres">
      <dgm:prSet presAssocID="{F3637843-34BC-BB4D-B3B6-B26E19E0900B}" presName="compNode" presStyleCnt="0"/>
      <dgm:spPr/>
    </dgm:pt>
    <dgm:pt modelId="{38174C0F-250B-D04D-A79D-9C2565DE784F}" type="pres">
      <dgm:prSet presAssocID="{F3637843-34BC-BB4D-B3B6-B26E19E0900B}" presName="childRec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52B19B-7DF3-2F42-8A07-7F252E77DB36}" type="pres">
      <dgm:prSet presAssocID="{F3637843-34BC-BB4D-B3B6-B26E19E090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8D82C2-CCB8-7D4C-B2D9-5C2F1F109E33}" type="pres">
      <dgm:prSet presAssocID="{F3637843-34BC-BB4D-B3B6-B26E19E0900B}" presName="parentRect" presStyleLbl="alignNode1" presStyleIdx="7" presStyleCnt="9"/>
      <dgm:spPr/>
      <dgm:t>
        <a:bodyPr/>
        <a:lstStyle/>
        <a:p>
          <a:endParaRPr lang="en-GB"/>
        </a:p>
      </dgm:t>
    </dgm:pt>
    <dgm:pt modelId="{26A6A5EE-9EAA-584D-9C6B-44325E597F4A}" type="pres">
      <dgm:prSet presAssocID="{F3637843-34BC-BB4D-B3B6-B26E19E0900B}" presName="adorn" presStyleLbl="fgAccFollowNode1" presStyleIdx="7" presStyleCnt="9" custLinFactNeighborY="-85839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5" t="13548" r="-80621" b="13548"/>
          </a:stretch>
        </a:blipFill>
      </dgm:spPr>
    </dgm:pt>
    <dgm:pt modelId="{7ECCCD3E-2CCA-E14D-BA8D-A0CF804B3155}" type="pres">
      <dgm:prSet presAssocID="{7E421293-C688-EF43-872F-A1336392EFB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FB53465-B05E-8D43-95AB-6CC50DB6C859}" type="pres">
      <dgm:prSet presAssocID="{8CB10306-620F-6F42-961A-430B00924AA2}" presName="compNode" presStyleCnt="0"/>
      <dgm:spPr/>
    </dgm:pt>
    <dgm:pt modelId="{48DCE805-B7AC-1042-98CF-AA4314A573BA}" type="pres">
      <dgm:prSet presAssocID="{8CB10306-620F-6F42-961A-430B00924AA2}" presName="childRec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B8AD0-D21B-BA49-B389-D11338397C1A}" type="pres">
      <dgm:prSet presAssocID="{8CB10306-620F-6F42-961A-430B00924A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491C-2024-624C-855C-0D67190B101E}" type="pres">
      <dgm:prSet presAssocID="{8CB10306-620F-6F42-961A-430B00924AA2}" presName="parentRect" presStyleLbl="alignNode1" presStyleIdx="8" presStyleCnt="9"/>
      <dgm:spPr/>
      <dgm:t>
        <a:bodyPr/>
        <a:lstStyle/>
        <a:p>
          <a:endParaRPr lang="en-GB"/>
        </a:p>
      </dgm:t>
    </dgm:pt>
    <dgm:pt modelId="{F9EEDDA8-B285-5940-8509-2D47C2C09E99}" type="pres">
      <dgm:prSet presAssocID="{8CB10306-620F-6F42-961A-430B00924AA2}" presName="adorn" presStyleLbl="fgAccFollowNode1" presStyleIdx="8" presStyleCnt="9" custLinFactNeighborY="-85839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4" t="10173" r="-12104" b="10173"/>
          </a:stretch>
        </a:blipFill>
      </dgm:spPr>
    </dgm:pt>
  </dgm:ptLst>
  <dgm:cxnLst>
    <dgm:cxn modelId="{CD31D80A-44F6-434D-8AD0-A33C963AA544}" srcId="{7DAA270F-3926-1141-9E26-7ECCCF557E1F}" destId="{F05EB08F-D1E5-A64A-9DE5-18CBC5351756}" srcOrd="0" destOrd="0" parTransId="{9C289DD4-F381-124B-82EA-00E6A97E7CF7}" sibTransId="{9950C5CE-A477-0749-9B32-CBB5CDA85210}"/>
    <dgm:cxn modelId="{E172069E-B3D7-C242-9D5D-506C49E9D7B1}" type="presOf" srcId="{2CF14A0E-4FF7-C846-8917-1523D05A1021}" destId="{8DC41CB3-F841-5F4D-9B46-81B941A23B67}" srcOrd="0" destOrd="0" presId="urn:microsoft.com/office/officeart/2005/8/layout/bList2"/>
    <dgm:cxn modelId="{4BB3F2C7-ADA3-1641-9A24-0B9428BBC524}" srcId="{23F7D876-F414-FB44-8698-012C4FBE0A95}" destId="{E5F3C46E-5EE9-4541-9251-FF2F3A014F5F}" srcOrd="0" destOrd="0" parTransId="{10502D48-6D75-3446-BDCF-79BE0921F3D6}" sibTransId="{1682773F-3F87-3148-AE3C-1B225F3B9329}"/>
    <dgm:cxn modelId="{7B895F21-F358-0A4D-BC1C-60E27D1F3210}" type="presOf" srcId="{F3637843-34BC-BB4D-B3B6-B26E19E0900B}" destId="{3852B19B-7DF3-2F42-8A07-7F252E77DB36}" srcOrd="0" destOrd="0" presId="urn:microsoft.com/office/officeart/2005/8/layout/bList2"/>
    <dgm:cxn modelId="{AED0B0A6-73CA-3A4C-87F2-31A88E77BA9D}" type="presOf" srcId="{B622D0DF-3BD9-6C48-984E-D1A21DA62B8C}" destId="{E041D222-B691-EF4C-8ED5-110FE9FD0732}" srcOrd="0" destOrd="0" presId="urn:microsoft.com/office/officeart/2005/8/layout/bList2"/>
    <dgm:cxn modelId="{E67D918B-5367-9F46-B7F2-9A414CF27D6D}" type="presOf" srcId="{CA3CEF40-A1E2-1742-86F9-C2FE8712B02D}" destId="{83D748A2-81ED-5C43-BB57-9AD7F002CAD3}" srcOrd="0" destOrd="0" presId="urn:microsoft.com/office/officeart/2005/8/layout/bList2"/>
    <dgm:cxn modelId="{4F4DB70B-1158-2640-B284-75E205D52C9C}" srcId="{BBCC7E69-7AA3-2049-995A-49D0D54ED270}" destId="{4713F733-553A-E04E-B877-99269C8A1FB6}" srcOrd="0" destOrd="0" parTransId="{21CD42A5-8D1F-C54A-AE7E-BC384AB3CA91}" sibTransId="{C16F446B-CAF2-5043-85D5-94887B7EBA15}"/>
    <dgm:cxn modelId="{977947D2-B7C3-E14B-AF63-5C5C15DD8A08}" srcId="{0BA92D25-40EC-7D4D-B799-8F821AAF1C35}" destId="{E6E8B6A8-2C91-B540-8C6B-3C6635DB87F7}" srcOrd="0" destOrd="0" parTransId="{B34B3998-D43F-894D-AD65-9F7E080BC9C7}" sibTransId="{C2C67292-0E59-4D4F-A60D-0FDAD068D1D2}"/>
    <dgm:cxn modelId="{97DBA52C-F36C-1D4A-8522-403D2F2F7A2F}" type="presOf" srcId="{455BF873-52B3-C148-95B9-9D3D04ADC377}" destId="{BF4B0E32-BD69-F648-97F0-3D6F87CC864E}" srcOrd="0" destOrd="0" presId="urn:microsoft.com/office/officeart/2005/8/layout/bList2"/>
    <dgm:cxn modelId="{FAF4B1FB-5DB0-6B48-9993-AAD0E93777B9}" type="presOf" srcId="{E6E8B6A8-2C91-B540-8C6B-3C6635DB87F7}" destId="{7874FC81-2C90-7347-B703-080FB0D55CF3}" srcOrd="1" destOrd="0" presId="urn:microsoft.com/office/officeart/2005/8/layout/bList2"/>
    <dgm:cxn modelId="{BF064A3A-3867-774E-BB82-B15683ED2011}" type="presOf" srcId="{7DAA270F-3926-1141-9E26-7ECCCF557E1F}" destId="{3F1DD152-D0D5-F146-8F20-820C3597552E}" srcOrd="0" destOrd="0" presId="urn:microsoft.com/office/officeart/2005/8/layout/bList2"/>
    <dgm:cxn modelId="{B7892D9A-40E7-0E4B-9882-8DEBF17AF083}" type="presOf" srcId="{8CB10306-620F-6F42-961A-430B00924AA2}" destId="{B623491C-2024-624C-855C-0D67190B101E}" srcOrd="1" destOrd="0" presId="urn:microsoft.com/office/officeart/2005/8/layout/bList2"/>
    <dgm:cxn modelId="{3D4EA8F1-79C6-CA4A-A68E-39829CF7576D}" srcId="{0BA92D25-40EC-7D4D-B799-8F821AAF1C35}" destId="{2BE8F70D-84A7-6B44-8799-00FE32D1059E}" srcOrd="1" destOrd="0" parTransId="{42DA6E1E-90CD-D842-872F-511509AB8053}" sibTransId="{02DCD5E7-6964-3F41-B4D8-E31FAA6C32C4}"/>
    <dgm:cxn modelId="{4AE4CA8A-D612-ED42-B64C-D6E54FB74FA0}" srcId="{0BA92D25-40EC-7D4D-B799-8F821AAF1C35}" destId="{BBCC7E69-7AA3-2049-995A-49D0D54ED270}" srcOrd="2" destOrd="0" parTransId="{B21CC8CA-5B76-744A-BCE6-6F795EEEB4EA}" sibTransId="{2CF14A0E-4FF7-C846-8917-1523D05A1021}"/>
    <dgm:cxn modelId="{DB6CA1D8-649F-F44F-AD9F-35D019E02B71}" type="presOf" srcId="{BBCC7E69-7AA3-2049-995A-49D0D54ED270}" destId="{7EF0FF23-4C4B-7B47-B164-640FE47A96A8}" srcOrd="0" destOrd="0" presId="urn:microsoft.com/office/officeart/2005/8/layout/bList2"/>
    <dgm:cxn modelId="{F8B8463F-151C-DD4D-A832-482AD4A4C901}" type="presOf" srcId="{7E421293-C688-EF43-872F-A1336392EFBC}" destId="{7ECCCD3E-2CCA-E14D-BA8D-A0CF804B3155}" srcOrd="0" destOrd="0" presId="urn:microsoft.com/office/officeart/2005/8/layout/bList2"/>
    <dgm:cxn modelId="{D009CD77-436D-6F42-BCF3-AE0EB1F8CFEA}" srcId="{0BA92D25-40EC-7D4D-B799-8F821AAF1C35}" destId="{7F14786C-89AB-CC44-BA35-6D5129E4D84A}" srcOrd="6" destOrd="0" parTransId="{DE32D07E-F72D-1943-983C-E1348A3BF6E5}" sibTransId="{A8C885E2-96CF-3045-9B1A-268BC7BC6D31}"/>
    <dgm:cxn modelId="{9B4E247E-BD61-A045-B6D3-C04092F7CC46}" type="presOf" srcId="{22775B70-4EC6-5940-8C47-52D3EE08AB9A}" destId="{38174C0F-250B-D04D-A79D-9C2565DE784F}" srcOrd="0" destOrd="0" presId="urn:microsoft.com/office/officeart/2005/8/layout/bList2"/>
    <dgm:cxn modelId="{1AD5F055-2957-DB4B-906F-1C20E72A2880}" type="presOf" srcId="{F05EB08F-D1E5-A64A-9DE5-18CBC5351756}" destId="{E566BE93-E916-A542-B27F-7FF33CFD82CC}" srcOrd="0" destOrd="0" presId="urn:microsoft.com/office/officeart/2005/8/layout/bList2"/>
    <dgm:cxn modelId="{179316EE-8ABF-AA45-9916-2C3F99CDDF94}" srcId="{8CB10306-620F-6F42-961A-430B00924AA2}" destId="{88EB140F-82C5-4C4B-880F-23A81D678A96}" srcOrd="0" destOrd="0" parTransId="{6858FD6C-BAC8-7C41-B802-1C70C8F874B4}" sibTransId="{9B99B3DB-8658-D247-A25D-3872908C6FB2}"/>
    <dgm:cxn modelId="{D731A4CF-EC89-DB4F-9FA8-664BB0EEC160}" type="presOf" srcId="{23F7D876-F414-FB44-8698-012C4FBE0A95}" destId="{F5300B88-4A58-A849-AE33-50E9315ECF2B}" srcOrd="1" destOrd="0" presId="urn:microsoft.com/office/officeart/2005/8/layout/bList2"/>
    <dgm:cxn modelId="{3D559F67-3040-E94C-99EA-2F328C747014}" type="presOf" srcId="{23F7D876-F414-FB44-8698-012C4FBE0A95}" destId="{6C8916C0-2302-8B46-B29B-CC60A5526D61}" srcOrd="0" destOrd="0" presId="urn:microsoft.com/office/officeart/2005/8/layout/bList2"/>
    <dgm:cxn modelId="{FED86332-DFF5-C949-A035-B7509DCA9120}" type="presOf" srcId="{C2C67292-0E59-4D4F-A60D-0FDAD068D1D2}" destId="{424AC0F8-A6A6-7E44-914D-F2DF933C03F0}" srcOrd="0" destOrd="0" presId="urn:microsoft.com/office/officeart/2005/8/layout/bList2"/>
    <dgm:cxn modelId="{2216244D-842D-9D44-9501-6231E9839BBF}" type="presOf" srcId="{F3637843-34BC-BB4D-B3B6-B26E19E0900B}" destId="{4F8D82C2-CCB8-7D4C-B2D9-5C2F1F109E33}" srcOrd="1" destOrd="0" presId="urn:microsoft.com/office/officeart/2005/8/layout/bList2"/>
    <dgm:cxn modelId="{12D596FF-91D4-DD42-A79F-3825EB240DBE}" type="presOf" srcId="{7F14786C-89AB-CC44-BA35-6D5129E4D84A}" destId="{CED1E9AF-4682-5C44-A2DB-36B9762B2E9C}" srcOrd="1" destOrd="0" presId="urn:microsoft.com/office/officeart/2005/8/layout/bList2"/>
    <dgm:cxn modelId="{A7659325-440F-5545-9778-0CFF49C4E978}" srcId="{7F14786C-89AB-CC44-BA35-6D5129E4D84A}" destId="{F51AF711-2556-184B-9C5A-6924EE41FC01}" srcOrd="0" destOrd="0" parTransId="{F0C138E2-DC3E-D048-A5E0-8E02D52F4388}" sibTransId="{8BB6FD31-9093-ED47-8B71-F239F8C9B678}"/>
    <dgm:cxn modelId="{C14ED548-84B9-4946-B81B-A80A1C039CA3}" srcId="{0BA92D25-40EC-7D4D-B799-8F821AAF1C35}" destId="{7DAA270F-3926-1141-9E26-7ECCCF557E1F}" srcOrd="5" destOrd="0" parTransId="{84C80957-496C-9A40-BBE5-9F28B89BD4B8}" sibTransId="{D9C951DB-B165-3046-ADE8-183465256C00}"/>
    <dgm:cxn modelId="{E98A8850-9BB4-1C4E-A320-7351D7D75EF9}" type="presOf" srcId="{E6E8B6A8-2C91-B540-8C6B-3C6635DB87F7}" destId="{96B8203D-673B-DE4A-A94C-D90399559ED1}" srcOrd="0" destOrd="0" presId="urn:microsoft.com/office/officeart/2005/8/layout/bList2"/>
    <dgm:cxn modelId="{1CAAD7FC-F0C1-2543-9BF8-4CDD1A409349}" type="presOf" srcId="{F51AF711-2556-184B-9C5A-6924EE41FC01}" destId="{A646F13C-64CC-4E4D-B7EA-6588787C3281}" srcOrd="0" destOrd="0" presId="urn:microsoft.com/office/officeart/2005/8/layout/bList2"/>
    <dgm:cxn modelId="{41F5123A-5E5C-3B41-853D-BE3EA2EE6FEF}" srcId="{2BE8F70D-84A7-6B44-8799-00FE32D1059E}" destId="{B622D0DF-3BD9-6C48-984E-D1A21DA62B8C}" srcOrd="0" destOrd="0" parTransId="{4F069D40-3FBF-B24F-9486-411F134C1994}" sibTransId="{AAFFEA0B-9235-B143-B18D-A2BA196328E3}"/>
    <dgm:cxn modelId="{66F1595C-AC93-E246-AD58-A85198E74BB5}" srcId="{E6E8B6A8-2C91-B540-8C6B-3C6635DB87F7}" destId="{7902036A-A874-B949-A9C8-381068889F4E}" srcOrd="0" destOrd="0" parTransId="{FCD37D93-1759-1B44-BCAC-90D431B8CCE3}" sibTransId="{A5FDD48A-41DD-3444-A657-996904B48066}"/>
    <dgm:cxn modelId="{2E324C04-8946-6A4A-A093-71030F27DB07}" type="presOf" srcId="{E5F3C46E-5EE9-4541-9251-FF2F3A014F5F}" destId="{2DCF5C13-65E5-8B49-9426-3AC849325517}" srcOrd="0" destOrd="0" presId="urn:microsoft.com/office/officeart/2005/8/layout/bList2"/>
    <dgm:cxn modelId="{9BC6479D-1EC5-4F44-B803-405349DB81FC}" srcId="{0BA92D25-40EC-7D4D-B799-8F821AAF1C35}" destId="{8CB10306-620F-6F42-961A-430B00924AA2}" srcOrd="8" destOrd="0" parTransId="{202CAF8D-EE24-B948-A408-6E545174222D}" sibTransId="{E5947C92-F505-AA4B-A530-B45868900D83}"/>
    <dgm:cxn modelId="{26B27D7D-7B8C-4D49-9B10-B68DDA61478C}" type="presOf" srcId="{2057960F-6FFE-5E44-9C72-8E655B616470}" destId="{598E7C70-EB71-D347-9DB2-694ECC4B320D}" srcOrd="0" destOrd="0" presId="urn:microsoft.com/office/officeart/2005/8/layout/bList2"/>
    <dgm:cxn modelId="{75CC8F12-3A64-9746-BF70-CC12DD1321D1}" type="presOf" srcId="{88EB140F-82C5-4C4B-880F-23A81D678A96}" destId="{48DCE805-B7AC-1042-98CF-AA4314A573BA}" srcOrd="0" destOrd="0" presId="urn:microsoft.com/office/officeart/2005/8/layout/bList2"/>
    <dgm:cxn modelId="{CA66566D-255D-C743-B8B4-1028FD2F50CA}" type="presOf" srcId="{D9C951DB-B165-3046-ADE8-183465256C00}" destId="{46965C9B-F0CD-C744-BF76-4FA3FD6F3D82}" srcOrd="0" destOrd="0" presId="urn:microsoft.com/office/officeart/2005/8/layout/bList2"/>
    <dgm:cxn modelId="{A5E58E22-3A08-CD40-A8DD-7D4A3C8FE903}" type="presOf" srcId="{455BF873-52B3-C148-95B9-9D3D04ADC377}" destId="{A9CFB42E-4815-5F41-B806-CD24AC4266DF}" srcOrd="1" destOrd="0" presId="urn:microsoft.com/office/officeart/2005/8/layout/bList2"/>
    <dgm:cxn modelId="{C88671CE-A5F1-8445-BE12-ECF3D8245C79}" srcId="{F3637843-34BC-BB4D-B3B6-B26E19E0900B}" destId="{22775B70-4EC6-5940-8C47-52D3EE08AB9A}" srcOrd="0" destOrd="0" parTransId="{E441486F-022C-4349-BDDD-81E30593D9F1}" sibTransId="{E915F1A4-1FB3-AA45-9B64-6467AF7E88C4}"/>
    <dgm:cxn modelId="{420D91CC-696A-1D43-8961-EFD05654A3A3}" type="presOf" srcId="{23D40519-A45A-5E41-A915-DA60641DF7C5}" destId="{39C0DCCA-EDD0-A142-8C42-E4802B187546}" srcOrd="0" destOrd="0" presId="urn:microsoft.com/office/officeart/2005/8/layout/bList2"/>
    <dgm:cxn modelId="{7310A317-AE3A-954D-ABE5-DDB6989E060A}" type="presOf" srcId="{7DAA270F-3926-1141-9E26-7ECCCF557E1F}" destId="{7194BE9B-89E8-AC4B-9808-CD624CCE2780}" srcOrd="1" destOrd="0" presId="urn:microsoft.com/office/officeart/2005/8/layout/bList2"/>
    <dgm:cxn modelId="{6AD749B3-DECB-0346-9D29-00F702674860}" srcId="{0BA92D25-40EC-7D4D-B799-8F821AAF1C35}" destId="{455BF873-52B3-C148-95B9-9D3D04ADC377}" srcOrd="3" destOrd="0" parTransId="{32A3128F-561A-7E44-AAA3-30C92A045362}" sibTransId="{CA3CEF40-A1E2-1742-86F9-C2FE8712B02D}"/>
    <dgm:cxn modelId="{9F90354C-12BE-1F41-99AE-FBD91CFEA687}" type="presOf" srcId="{4713F733-553A-E04E-B877-99269C8A1FB6}" destId="{D589DCC8-DF9C-BD46-A117-136E41356E25}" srcOrd="0" destOrd="0" presId="urn:microsoft.com/office/officeart/2005/8/layout/bList2"/>
    <dgm:cxn modelId="{01767177-873D-B74B-A815-2C3EE056E7B0}" type="presOf" srcId="{BBCC7E69-7AA3-2049-995A-49D0D54ED270}" destId="{2F3C29AA-9165-D44E-B0BD-A47D24E1DBE3}" srcOrd="1" destOrd="0" presId="urn:microsoft.com/office/officeart/2005/8/layout/bList2"/>
    <dgm:cxn modelId="{7986D7E3-A38D-6C47-B034-79C3ABD9ACC8}" srcId="{0BA92D25-40EC-7D4D-B799-8F821AAF1C35}" destId="{F3637843-34BC-BB4D-B3B6-B26E19E0900B}" srcOrd="7" destOrd="0" parTransId="{842A1F16-3D50-AD42-9EEF-B83BF223C795}" sibTransId="{7E421293-C688-EF43-872F-A1336392EFBC}"/>
    <dgm:cxn modelId="{0490667F-AE6C-BF4B-BF11-C0BCA94C26C6}" type="presOf" srcId="{2BE8F70D-84A7-6B44-8799-00FE32D1059E}" destId="{D4696CBD-461E-1440-AEF5-FC374655B5A3}" srcOrd="1" destOrd="0" presId="urn:microsoft.com/office/officeart/2005/8/layout/bList2"/>
    <dgm:cxn modelId="{53CE4258-BA6D-2C43-BA73-8A257B5F8618}" type="presOf" srcId="{02DCD5E7-6964-3F41-B4D8-E31FAA6C32C4}" destId="{F5296C4C-E6D2-8145-9157-A01E71BF5C69}" srcOrd="0" destOrd="0" presId="urn:microsoft.com/office/officeart/2005/8/layout/bList2"/>
    <dgm:cxn modelId="{B8BEBA47-1D0F-5F41-A87E-BCBB183C01B9}" type="presOf" srcId="{0BA92D25-40EC-7D4D-B799-8F821AAF1C35}" destId="{76D731B9-04F4-1347-8AB5-D2273D07DA5D}" srcOrd="0" destOrd="0" presId="urn:microsoft.com/office/officeart/2005/8/layout/bList2"/>
    <dgm:cxn modelId="{8DC5AF11-5967-0344-BA82-2F76811FE048}" type="presOf" srcId="{8CB10306-620F-6F42-961A-430B00924AA2}" destId="{FE1B8AD0-D21B-BA49-B389-D11338397C1A}" srcOrd="0" destOrd="0" presId="urn:microsoft.com/office/officeart/2005/8/layout/bList2"/>
    <dgm:cxn modelId="{AA9EA831-4755-6048-AB5F-0906E89D08CA}" type="presOf" srcId="{2BE8F70D-84A7-6B44-8799-00FE32D1059E}" destId="{B2F8A448-C9FB-5949-8DD6-A0DBB320D638}" srcOrd="0" destOrd="0" presId="urn:microsoft.com/office/officeart/2005/8/layout/bList2"/>
    <dgm:cxn modelId="{EE004E6C-772D-CC45-9167-7C3F6BA8775B}" type="presOf" srcId="{7902036A-A874-B949-A9C8-381068889F4E}" destId="{880F28A4-A56C-0D43-A625-12C4591077FB}" srcOrd="0" destOrd="0" presId="urn:microsoft.com/office/officeart/2005/8/layout/bList2"/>
    <dgm:cxn modelId="{4C2C2FC4-877A-2242-AE6E-9680592B9C22}" type="presOf" srcId="{7F14786C-89AB-CC44-BA35-6D5129E4D84A}" destId="{C0DBB2B2-84E8-B94A-B7DA-058359CDD921}" srcOrd="0" destOrd="0" presId="urn:microsoft.com/office/officeart/2005/8/layout/bList2"/>
    <dgm:cxn modelId="{48222477-0977-D549-AC8D-08CB378D8B92}" type="presOf" srcId="{A8C885E2-96CF-3045-9B1A-268BC7BC6D31}" destId="{E3D4EC62-C867-6F41-9FCA-60E5B41D2C5E}" srcOrd="0" destOrd="0" presId="urn:microsoft.com/office/officeart/2005/8/layout/bList2"/>
    <dgm:cxn modelId="{3AC97628-4555-5D49-89AB-949CC8007181}" srcId="{0BA92D25-40EC-7D4D-B799-8F821AAF1C35}" destId="{23F7D876-F414-FB44-8698-012C4FBE0A95}" srcOrd="4" destOrd="0" parTransId="{60AA0C56-5109-944C-B5FB-B047A71CC138}" sibTransId="{2057960F-6FFE-5E44-9C72-8E655B616470}"/>
    <dgm:cxn modelId="{639A97A8-E8D3-DD40-89F1-AB0DE1D737FD}" srcId="{455BF873-52B3-C148-95B9-9D3D04ADC377}" destId="{23D40519-A45A-5E41-A915-DA60641DF7C5}" srcOrd="0" destOrd="0" parTransId="{A9912980-B060-B342-9FA4-CE520D4C5091}" sibTransId="{530CFEFE-36EB-D64D-82DE-85675E6D1327}"/>
    <dgm:cxn modelId="{442DBB91-86E5-4F45-9A34-B5672B516D6E}" type="presParOf" srcId="{76D731B9-04F4-1347-8AB5-D2273D07DA5D}" destId="{0A3A219D-FCA8-4146-A033-45F1E9D3D1B5}" srcOrd="0" destOrd="0" presId="urn:microsoft.com/office/officeart/2005/8/layout/bList2"/>
    <dgm:cxn modelId="{12F1C3FA-CFC6-3444-968F-ED1272FB9BD6}" type="presParOf" srcId="{0A3A219D-FCA8-4146-A033-45F1E9D3D1B5}" destId="{880F28A4-A56C-0D43-A625-12C4591077FB}" srcOrd="0" destOrd="0" presId="urn:microsoft.com/office/officeart/2005/8/layout/bList2"/>
    <dgm:cxn modelId="{66CB0E82-F48D-CD45-8679-5BE91C8B943B}" type="presParOf" srcId="{0A3A219D-FCA8-4146-A033-45F1E9D3D1B5}" destId="{96B8203D-673B-DE4A-A94C-D90399559ED1}" srcOrd="1" destOrd="0" presId="urn:microsoft.com/office/officeart/2005/8/layout/bList2"/>
    <dgm:cxn modelId="{D3A66BA1-E586-EC42-8EA9-66D59797E5C3}" type="presParOf" srcId="{0A3A219D-FCA8-4146-A033-45F1E9D3D1B5}" destId="{7874FC81-2C90-7347-B703-080FB0D55CF3}" srcOrd="2" destOrd="0" presId="urn:microsoft.com/office/officeart/2005/8/layout/bList2"/>
    <dgm:cxn modelId="{E3434B6F-A2C3-5549-9B88-8F871E22F25E}" type="presParOf" srcId="{0A3A219D-FCA8-4146-A033-45F1E9D3D1B5}" destId="{D92B1F17-63AD-574A-99B9-63DDD6AA1B6F}" srcOrd="3" destOrd="0" presId="urn:microsoft.com/office/officeart/2005/8/layout/bList2"/>
    <dgm:cxn modelId="{9C8DFBEC-0355-2D42-A030-5BC14A3A4240}" type="presParOf" srcId="{76D731B9-04F4-1347-8AB5-D2273D07DA5D}" destId="{424AC0F8-A6A6-7E44-914D-F2DF933C03F0}" srcOrd="1" destOrd="0" presId="urn:microsoft.com/office/officeart/2005/8/layout/bList2"/>
    <dgm:cxn modelId="{C0781B28-FB08-094F-B059-BB8AB45F05EA}" type="presParOf" srcId="{76D731B9-04F4-1347-8AB5-D2273D07DA5D}" destId="{E1FCFFA5-CDE8-E043-8F42-BA8C4638D84E}" srcOrd="2" destOrd="0" presId="urn:microsoft.com/office/officeart/2005/8/layout/bList2"/>
    <dgm:cxn modelId="{C3CF93A7-10F9-D94D-8C89-7CCB5FFE49C1}" type="presParOf" srcId="{E1FCFFA5-CDE8-E043-8F42-BA8C4638D84E}" destId="{E041D222-B691-EF4C-8ED5-110FE9FD0732}" srcOrd="0" destOrd="0" presId="urn:microsoft.com/office/officeart/2005/8/layout/bList2"/>
    <dgm:cxn modelId="{82F2DBFD-BEBB-6D46-91DE-B4880EF57E81}" type="presParOf" srcId="{E1FCFFA5-CDE8-E043-8F42-BA8C4638D84E}" destId="{B2F8A448-C9FB-5949-8DD6-A0DBB320D638}" srcOrd="1" destOrd="0" presId="urn:microsoft.com/office/officeart/2005/8/layout/bList2"/>
    <dgm:cxn modelId="{1D19373E-6E3A-964D-8F8C-C6E9AB9752CB}" type="presParOf" srcId="{E1FCFFA5-CDE8-E043-8F42-BA8C4638D84E}" destId="{D4696CBD-461E-1440-AEF5-FC374655B5A3}" srcOrd="2" destOrd="0" presId="urn:microsoft.com/office/officeart/2005/8/layout/bList2"/>
    <dgm:cxn modelId="{0694ABD2-B312-404E-A845-3E5116AB3373}" type="presParOf" srcId="{E1FCFFA5-CDE8-E043-8F42-BA8C4638D84E}" destId="{1E9FC76A-9DE1-E644-86C9-6A8F40EAB8AD}" srcOrd="3" destOrd="0" presId="urn:microsoft.com/office/officeart/2005/8/layout/bList2"/>
    <dgm:cxn modelId="{8C0D2278-DCDB-F84A-AF9E-F53C3870257B}" type="presParOf" srcId="{76D731B9-04F4-1347-8AB5-D2273D07DA5D}" destId="{F5296C4C-E6D2-8145-9157-A01E71BF5C69}" srcOrd="3" destOrd="0" presId="urn:microsoft.com/office/officeart/2005/8/layout/bList2"/>
    <dgm:cxn modelId="{3320556F-79D2-BB44-99B1-53DA4CFC611E}" type="presParOf" srcId="{76D731B9-04F4-1347-8AB5-D2273D07DA5D}" destId="{5AA81E6C-2A50-BD4A-8DAA-3ECC8B1357E2}" srcOrd="4" destOrd="0" presId="urn:microsoft.com/office/officeart/2005/8/layout/bList2"/>
    <dgm:cxn modelId="{25D5361F-6374-9640-8EEE-20E84DE9CEB0}" type="presParOf" srcId="{5AA81E6C-2A50-BD4A-8DAA-3ECC8B1357E2}" destId="{D589DCC8-DF9C-BD46-A117-136E41356E25}" srcOrd="0" destOrd="0" presId="urn:microsoft.com/office/officeart/2005/8/layout/bList2"/>
    <dgm:cxn modelId="{E93E7458-2D50-E640-8362-5931185DD949}" type="presParOf" srcId="{5AA81E6C-2A50-BD4A-8DAA-3ECC8B1357E2}" destId="{7EF0FF23-4C4B-7B47-B164-640FE47A96A8}" srcOrd="1" destOrd="0" presId="urn:microsoft.com/office/officeart/2005/8/layout/bList2"/>
    <dgm:cxn modelId="{16C9BBF3-8762-4141-ADEB-E6E429B2296C}" type="presParOf" srcId="{5AA81E6C-2A50-BD4A-8DAA-3ECC8B1357E2}" destId="{2F3C29AA-9165-D44E-B0BD-A47D24E1DBE3}" srcOrd="2" destOrd="0" presId="urn:microsoft.com/office/officeart/2005/8/layout/bList2"/>
    <dgm:cxn modelId="{DB708CDF-2941-A846-A36C-4250642EB383}" type="presParOf" srcId="{5AA81E6C-2A50-BD4A-8DAA-3ECC8B1357E2}" destId="{4EB884FD-DB14-8E40-8885-BE1A8A75AF4B}" srcOrd="3" destOrd="0" presId="urn:microsoft.com/office/officeart/2005/8/layout/bList2"/>
    <dgm:cxn modelId="{A04E8A89-88D0-4349-AFB0-B48C300B70CD}" type="presParOf" srcId="{76D731B9-04F4-1347-8AB5-D2273D07DA5D}" destId="{8DC41CB3-F841-5F4D-9B46-81B941A23B67}" srcOrd="5" destOrd="0" presId="urn:microsoft.com/office/officeart/2005/8/layout/bList2"/>
    <dgm:cxn modelId="{5C426F5C-4897-E942-92BA-520D1F05C371}" type="presParOf" srcId="{76D731B9-04F4-1347-8AB5-D2273D07DA5D}" destId="{7C3D6A78-C1AF-B645-9293-CF16DCD7D2D0}" srcOrd="6" destOrd="0" presId="urn:microsoft.com/office/officeart/2005/8/layout/bList2"/>
    <dgm:cxn modelId="{C0722079-F111-B24E-8ED1-9838F04CC7F6}" type="presParOf" srcId="{7C3D6A78-C1AF-B645-9293-CF16DCD7D2D0}" destId="{39C0DCCA-EDD0-A142-8C42-E4802B187546}" srcOrd="0" destOrd="0" presId="urn:microsoft.com/office/officeart/2005/8/layout/bList2"/>
    <dgm:cxn modelId="{48EF6948-0ACE-A94B-AA57-61C9DEBF181B}" type="presParOf" srcId="{7C3D6A78-C1AF-B645-9293-CF16DCD7D2D0}" destId="{BF4B0E32-BD69-F648-97F0-3D6F87CC864E}" srcOrd="1" destOrd="0" presId="urn:microsoft.com/office/officeart/2005/8/layout/bList2"/>
    <dgm:cxn modelId="{2D875039-B183-904C-B9F8-A79383CA80CC}" type="presParOf" srcId="{7C3D6A78-C1AF-B645-9293-CF16DCD7D2D0}" destId="{A9CFB42E-4815-5F41-B806-CD24AC4266DF}" srcOrd="2" destOrd="0" presId="urn:microsoft.com/office/officeart/2005/8/layout/bList2"/>
    <dgm:cxn modelId="{29E75A9C-4CEF-DB40-96B9-363DF95C6C23}" type="presParOf" srcId="{7C3D6A78-C1AF-B645-9293-CF16DCD7D2D0}" destId="{235F0F5A-70B3-AF40-BD1F-84C9B69AE368}" srcOrd="3" destOrd="0" presId="urn:microsoft.com/office/officeart/2005/8/layout/bList2"/>
    <dgm:cxn modelId="{51DA9E16-F112-4243-830A-873551B5EAF4}" type="presParOf" srcId="{76D731B9-04F4-1347-8AB5-D2273D07DA5D}" destId="{83D748A2-81ED-5C43-BB57-9AD7F002CAD3}" srcOrd="7" destOrd="0" presId="urn:microsoft.com/office/officeart/2005/8/layout/bList2"/>
    <dgm:cxn modelId="{1EC69035-AF5B-0B4C-B055-654C2FB1DF58}" type="presParOf" srcId="{76D731B9-04F4-1347-8AB5-D2273D07DA5D}" destId="{2D2127C0-B9D6-F742-A1AB-8686AF4980C0}" srcOrd="8" destOrd="0" presId="urn:microsoft.com/office/officeart/2005/8/layout/bList2"/>
    <dgm:cxn modelId="{959BF8B4-E7BC-D04B-8564-6D9E988EC247}" type="presParOf" srcId="{2D2127C0-B9D6-F742-A1AB-8686AF4980C0}" destId="{2DCF5C13-65E5-8B49-9426-3AC849325517}" srcOrd="0" destOrd="0" presId="urn:microsoft.com/office/officeart/2005/8/layout/bList2"/>
    <dgm:cxn modelId="{42E14A8D-5A69-D04F-BC25-180E2A76E821}" type="presParOf" srcId="{2D2127C0-B9D6-F742-A1AB-8686AF4980C0}" destId="{6C8916C0-2302-8B46-B29B-CC60A5526D61}" srcOrd="1" destOrd="0" presId="urn:microsoft.com/office/officeart/2005/8/layout/bList2"/>
    <dgm:cxn modelId="{4888F881-EBF9-B44C-A66D-328FB1687F93}" type="presParOf" srcId="{2D2127C0-B9D6-F742-A1AB-8686AF4980C0}" destId="{F5300B88-4A58-A849-AE33-50E9315ECF2B}" srcOrd="2" destOrd="0" presId="urn:microsoft.com/office/officeart/2005/8/layout/bList2"/>
    <dgm:cxn modelId="{6D966C72-5E7F-9D4F-BC86-CEA0683E5973}" type="presParOf" srcId="{2D2127C0-B9D6-F742-A1AB-8686AF4980C0}" destId="{C3B17108-C230-1744-BAFD-013250F77A7F}" srcOrd="3" destOrd="0" presId="urn:microsoft.com/office/officeart/2005/8/layout/bList2"/>
    <dgm:cxn modelId="{007A9BD8-9AAB-164D-9826-2B21B232FF2C}" type="presParOf" srcId="{76D731B9-04F4-1347-8AB5-D2273D07DA5D}" destId="{598E7C70-EB71-D347-9DB2-694ECC4B320D}" srcOrd="9" destOrd="0" presId="urn:microsoft.com/office/officeart/2005/8/layout/bList2"/>
    <dgm:cxn modelId="{9A15325A-EB6E-C645-9B9E-0F3A9C32FB3C}" type="presParOf" srcId="{76D731B9-04F4-1347-8AB5-D2273D07DA5D}" destId="{B1931B26-ED92-B840-A35B-CFE1A47ABBB7}" srcOrd="10" destOrd="0" presId="urn:microsoft.com/office/officeart/2005/8/layout/bList2"/>
    <dgm:cxn modelId="{ADDC0A51-6D25-E046-913E-68B3EFC1B06C}" type="presParOf" srcId="{B1931B26-ED92-B840-A35B-CFE1A47ABBB7}" destId="{E566BE93-E916-A542-B27F-7FF33CFD82CC}" srcOrd="0" destOrd="0" presId="urn:microsoft.com/office/officeart/2005/8/layout/bList2"/>
    <dgm:cxn modelId="{84A0D673-A6BF-9047-92B2-0600DDE18BC3}" type="presParOf" srcId="{B1931B26-ED92-B840-A35B-CFE1A47ABBB7}" destId="{3F1DD152-D0D5-F146-8F20-820C3597552E}" srcOrd="1" destOrd="0" presId="urn:microsoft.com/office/officeart/2005/8/layout/bList2"/>
    <dgm:cxn modelId="{A4336D7C-12AC-0C43-9ED5-167FFA76CD9D}" type="presParOf" srcId="{B1931B26-ED92-B840-A35B-CFE1A47ABBB7}" destId="{7194BE9B-89E8-AC4B-9808-CD624CCE2780}" srcOrd="2" destOrd="0" presId="urn:microsoft.com/office/officeart/2005/8/layout/bList2"/>
    <dgm:cxn modelId="{E6C6C88B-C2E4-7E45-9DFE-5BB71BABCFF5}" type="presParOf" srcId="{B1931B26-ED92-B840-A35B-CFE1A47ABBB7}" destId="{E76F165D-0B6C-0E4C-83D3-CC4060C55EEE}" srcOrd="3" destOrd="0" presId="urn:microsoft.com/office/officeart/2005/8/layout/bList2"/>
    <dgm:cxn modelId="{97838697-C8A3-044F-9227-CE48CA33B9F5}" type="presParOf" srcId="{76D731B9-04F4-1347-8AB5-D2273D07DA5D}" destId="{46965C9B-F0CD-C744-BF76-4FA3FD6F3D82}" srcOrd="11" destOrd="0" presId="urn:microsoft.com/office/officeart/2005/8/layout/bList2"/>
    <dgm:cxn modelId="{826251A9-02E6-3647-91D7-FB60F28D1730}" type="presParOf" srcId="{76D731B9-04F4-1347-8AB5-D2273D07DA5D}" destId="{395A3790-6B03-BD4F-8B65-9D2E948E2BF4}" srcOrd="12" destOrd="0" presId="urn:microsoft.com/office/officeart/2005/8/layout/bList2"/>
    <dgm:cxn modelId="{B2DE64DE-E1FE-1E4E-8FA5-18F25FF3FDED}" type="presParOf" srcId="{395A3790-6B03-BD4F-8B65-9D2E948E2BF4}" destId="{A646F13C-64CC-4E4D-B7EA-6588787C3281}" srcOrd="0" destOrd="0" presId="urn:microsoft.com/office/officeart/2005/8/layout/bList2"/>
    <dgm:cxn modelId="{7DD3A916-F43E-E649-9344-511D8F4DE96B}" type="presParOf" srcId="{395A3790-6B03-BD4F-8B65-9D2E948E2BF4}" destId="{C0DBB2B2-84E8-B94A-B7DA-058359CDD921}" srcOrd="1" destOrd="0" presId="urn:microsoft.com/office/officeart/2005/8/layout/bList2"/>
    <dgm:cxn modelId="{4495003B-9978-7140-B286-02D6C85AEB6C}" type="presParOf" srcId="{395A3790-6B03-BD4F-8B65-9D2E948E2BF4}" destId="{CED1E9AF-4682-5C44-A2DB-36B9762B2E9C}" srcOrd="2" destOrd="0" presId="urn:microsoft.com/office/officeart/2005/8/layout/bList2"/>
    <dgm:cxn modelId="{4B8337C4-6DC7-BA4B-AD20-10133BB8B81B}" type="presParOf" srcId="{395A3790-6B03-BD4F-8B65-9D2E948E2BF4}" destId="{F19AE8C9-3D9E-F34E-9973-5CADAF97DF74}" srcOrd="3" destOrd="0" presId="urn:microsoft.com/office/officeart/2005/8/layout/bList2"/>
    <dgm:cxn modelId="{A6B56757-2C72-0244-8F17-F02E86AB5345}" type="presParOf" srcId="{76D731B9-04F4-1347-8AB5-D2273D07DA5D}" destId="{E3D4EC62-C867-6F41-9FCA-60E5B41D2C5E}" srcOrd="13" destOrd="0" presId="urn:microsoft.com/office/officeart/2005/8/layout/bList2"/>
    <dgm:cxn modelId="{A6B95E2C-206C-F141-BFF3-4317C40B8258}" type="presParOf" srcId="{76D731B9-04F4-1347-8AB5-D2273D07DA5D}" destId="{A19DE37B-5BCF-CF4C-8A32-CDDF26FB96C8}" srcOrd="14" destOrd="0" presId="urn:microsoft.com/office/officeart/2005/8/layout/bList2"/>
    <dgm:cxn modelId="{CE1CD0A5-0E40-F642-8A6E-75C56B45F11C}" type="presParOf" srcId="{A19DE37B-5BCF-CF4C-8A32-CDDF26FB96C8}" destId="{38174C0F-250B-D04D-A79D-9C2565DE784F}" srcOrd="0" destOrd="0" presId="urn:microsoft.com/office/officeart/2005/8/layout/bList2"/>
    <dgm:cxn modelId="{BDA40DD7-F7FA-B74F-9F19-B5E40BE93939}" type="presParOf" srcId="{A19DE37B-5BCF-CF4C-8A32-CDDF26FB96C8}" destId="{3852B19B-7DF3-2F42-8A07-7F252E77DB36}" srcOrd="1" destOrd="0" presId="urn:microsoft.com/office/officeart/2005/8/layout/bList2"/>
    <dgm:cxn modelId="{8F5A03FC-E73A-DA4C-94B8-536DF52563E3}" type="presParOf" srcId="{A19DE37B-5BCF-CF4C-8A32-CDDF26FB96C8}" destId="{4F8D82C2-CCB8-7D4C-B2D9-5C2F1F109E33}" srcOrd="2" destOrd="0" presId="urn:microsoft.com/office/officeart/2005/8/layout/bList2"/>
    <dgm:cxn modelId="{9B5CD197-FFF3-5C40-9CBE-4A6B56A71E38}" type="presParOf" srcId="{A19DE37B-5BCF-CF4C-8A32-CDDF26FB96C8}" destId="{26A6A5EE-9EAA-584D-9C6B-44325E597F4A}" srcOrd="3" destOrd="0" presId="urn:microsoft.com/office/officeart/2005/8/layout/bList2"/>
    <dgm:cxn modelId="{06CBC667-9259-B143-AC31-8AAF4DC7D388}" type="presParOf" srcId="{76D731B9-04F4-1347-8AB5-D2273D07DA5D}" destId="{7ECCCD3E-2CCA-E14D-BA8D-A0CF804B3155}" srcOrd="15" destOrd="0" presId="urn:microsoft.com/office/officeart/2005/8/layout/bList2"/>
    <dgm:cxn modelId="{9E22D975-B793-FD42-93BF-8208C21A6C97}" type="presParOf" srcId="{76D731B9-04F4-1347-8AB5-D2273D07DA5D}" destId="{DFB53465-B05E-8D43-95AB-6CC50DB6C859}" srcOrd="16" destOrd="0" presId="urn:microsoft.com/office/officeart/2005/8/layout/bList2"/>
    <dgm:cxn modelId="{EF183390-7B20-7F46-B39C-96A91EDCE20D}" type="presParOf" srcId="{DFB53465-B05E-8D43-95AB-6CC50DB6C859}" destId="{48DCE805-B7AC-1042-98CF-AA4314A573BA}" srcOrd="0" destOrd="0" presId="urn:microsoft.com/office/officeart/2005/8/layout/bList2"/>
    <dgm:cxn modelId="{E7C2B5AA-F3B4-B447-9281-8E1F8D822E36}" type="presParOf" srcId="{DFB53465-B05E-8D43-95AB-6CC50DB6C859}" destId="{FE1B8AD0-D21B-BA49-B389-D11338397C1A}" srcOrd="1" destOrd="0" presId="urn:microsoft.com/office/officeart/2005/8/layout/bList2"/>
    <dgm:cxn modelId="{D587AC95-671A-6549-82B0-26117D2BE486}" type="presParOf" srcId="{DFB53465-B05E-8D43-95AB-6CC50DB6C859}" destId="{B623491C-2024-624C-855C-0D67190B101E}" srcOrd="2" destOrd="0" presId="urn:microsoft.com/office/officeart/2005/8/layout/bList2"/>
    <dgm:cxn modelId="{EDCA87EE-943B-234A-9BA4-A06D2AFB9EFC}" type="presParOf" srcId="{DFB53465-B05E-8D43-95AB-6CC50DB6C859}" destId="{F9EEDDA8-B285-5940-8509-2D47C2C09E9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D693D4-7EA0-5B47-B2AA-9CD0C8C1E0F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778D65-F2C9-DF41-B552-5AAF31EAA0E2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Data acquisition is continuous</a:t>
          </a:r>
          <a:endParaRPr lang="en-GB" dirty="0">
            <a:solidFill>
              <a:srgbClr val="DDF53D"/>
            </a:solidFill>
          </a:endParaRPr>
        </a:p>
      </dgm:t>
    </dgm:pt>
    <dgm:pt modelId="{9CF6D5BF-2D70-E047-A5A6-3679309BC419}" type="parTrans" cxnId="{056AEC12-BF46-A848-945E-D1D0F397B688}">
      <dgm:prSet/>
      <dgm:spPr/>
      <dgm:t>
        <a:bodyPr/>
        <a:lstStyle/>
        <a:p>
          <a:endParaRPr lang="en-GB"/>
        </a:p>
      </dgm:t>
    </dgm:pt>
    <dgm:pt modelId="{A2D4358B-CB55-824A-982A-3691FF2D6D7B}" type="sibTrans" cxnId="{056AEC12-BF46-A848-945E-D1D0F397B688}">
      <dgm:prSet/>
      <dgm:spPr/>
      <dgm:t>
        <a:bodyPr/>
        <a:lstStyle/>
        <a:p>
          <a:endParaRPr lang="en-GB"/>
        </a:p>
      </dgm:t>
    </dgm:pt>
    <dgm:pt modelId="{341B4B75-7F5B-F043-A160-C13746D3EDD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Datasets are not static since data are continuously streamed from data sources</a:t>
          </a:r>
          <a:endParaRPr lang="en-GB" dirty="0">
            <a:solidFill>
              <a:schemeClr val="bg1"/>
            </a:solidFill>
          </a:endParaRPr>
        </a:p>
      </dgm:t>
    </dgm:pt>
    <dgm:pt modelId="{4036838A-896A-544F-A726-8A96FDB36F4B}" type="parTrans" cxnId="{07C4FDA6-5039-3942-A5FA-F5494919293F}">
      <dgm:prSet/>
      <dgm:spPr/>
      <dgm:t>
        <a:bodyPr/>
        <a:lstStyle/>
        <a:p>
          <a:endParaRPr lang="en-GB"/>
        </a:p>
      </dgm:t>
    </dgm:pt>
    <dgm:pt modelId="{FB775E24-E770-FF46-BE07-E833F5451B89}" type="sibTrans" cxnId="{07C4FDA6-5039-3942-A5FA-F5494919293F}">
      <dgm:prSet/>
      <dgm:spPr/>
      <dgm:t>
        <a:bodyPr/>
        <a:lstStyle/>
        <a:p>
          <a:endParaRPr lang="en-GB"/>
        </a:p>
      </dgm:t>
    </dgm:pt>
    <dgm:pt modelId="{9938E2F9-1702-8345-8525-BC0767ED25D7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Data stored in multiple sites</a:t>
          </a:r>
          <a:endParaRPr lang="en-GB" dirty="0">
            <a:solidFill>
              <a:srgbClr val="DDF53D"/>
            </a:solidFill>
          </a:endParaRPr>
        </a:p>
      </dgm:t>
    </dgm:pt>
    <dgm:pt modelId="{60AC8289-757E-EB49-8FDC-CB6C99EC2977}" type="parTrans" cxnId="{71E04DD0-07AC-E743-B98A-86422E61AF69}">
      <dgm:prSet/>
      <dgm:spPr/>
      <dgm:t>
        <a:bodyPr/>
        <a:lstStyle/>
        <a:p>
          <a:endParaRPr lang="en-GB"/>
        </a:p>
      </dgm:t>
    </dgm:pt>
    <dgm:pt modelId="{BFF4BADE-2C7D-1C4B-9A51-CCE99C702EEE}" type="sibTrans" cxnId="{71E04DD0-07AC-E743-B98A-86422E61AF69}">
      <dgm:prSet/>
      <dgm:spPr/>
      <dgm:t>
        <a:bodyPr/>
        <a:lstStyle/>
        <a:p>
          <a:endParaRPr lang="en-GB"/>
        </a:p>
      </dgm:t>
    </dgm:pt>
    <dgm:pt modelId="{44AB6AB8-6879-5F4E-B795-E8FDFA7F0587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Each site combines data from sources in different ways</a:t>
          </a:r>
          <a:endParaRPr lang="en-GB" dirty="0">
            <a:solidFill>
              <a:schemeClr val="bg1"/>
            </a:solidFill>
          </a:endParaRPr>
        </a:p>
      </dgm:t>
    </dgm:pt>
    <dgm:pt modelId="{D3CA8F2A-E7D0-264F-9393-DA57C42270C9}" type="parTrans" cxnId="{EBFDB938-8301-DD48-B3CF-93B0502EADD1}">
      <dgm:prSet/>
      <dgm:spPr/>
      <dgm:t>
        <a:bodyPr/>
        <a:lstStyle/>
        <a:p>
          <a:endParaRPr lang="en-GB"/>
        </a:p>
      </dgm:t>
    </dgm:pt>
    <dgm:pt modelId="{DDA1D5CC-C3A2-0040-A47D-F53374CE8157}" type="sibTrans" cxnId="{EBFDB938-8301-DD48-B3CF-93B0502EADD1}">
      <dgm:prSet/>
      <dgm:spPr/>
      <dgm:t>
        <a:bodyPr/>
        <a:lstStyle/>
        <a:p>
          <a:endParaRPr lang="en-GB"/>
        </a:p>
      </dgm:t>
    </dgm:pt>
    <dgm:pt modelId="{1C694D3B-BFBB-D54C-89C0-78CFDDF0F2D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Need a persistent identifier  </a:t>
          </a:r>
          <a:endParaRPr lang="en-GB" dirty="0">
            <a:solidFill>
              <a:schemeClr val="bg1"/>
            </a:solidFill>
          </a:endParaRPr>
        </a:p>
      </dgm:t>
    </dgm:pt>
    <dgm:pt modelId="{45EA27F1-3667-C041-8309-CF988A54E385}" type="parTrans" cxnId="{16F240FC-0151-2642-B7C2-3AEBA61BDD60}">
      <dgm:prSet/>
      <dgm:spPr/>
      <dgm:t>
        <a:bodyPr/>
        <a:lstStyle/>
        <a:p>
          <a:endParaRPr lang="en-GB"/>
        </a:p>
      </dgm:t>
    </dgm:pt>
    <dgm:pt modelId="{C018789C-B049-A24D-BC80-4AB4B0DB18D0}" type="sibTrans" cxnId="{16F240FC-0151-2642-B7C2-3AEBA61BDD60}">
      <dgm:prSet/>
      <dgm:spPr/>
      <dgm:t>
        <a:bodyPr/>
        <a:lstStyle/>
        <a:p>
          <a:endParaRPr lang="en-GB"/>
        </a:p>
      </dgm:t>
    </dgm:pt>
    <dgm:pt modelId="{025AA33F-896E-A44C-9EC4-170EEAC4B2C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Not true replication</a:t>
          </a:r>
          <a:endParaRPr lang="en-GB" dirty="0">
            <a:solidFill>
              <a:schemeClr val="bg1"/>
            </a:solidFill>
          </a:endParaRPr>
        </a:p>
      </dgm:t>
    </dgm:pt>
    <dgm:pt modelId="{EBB1153A-0FFB-8244-9CDF-DE249E8FDCA3}" type="parTrans" cxnId="{280786DB-D273-8649-AC65-4139FA049E50}">
      <dgm:prSet/>
      <dgm:spPr/>
      <dgm:t>
        <a:bodyPr/>
        <a:lstStyle/>
        <a:p>
          <a:endParaRPr lang="en-GB"/>
        </a:p>
      </dgm:t>
    </dgm:pt>
    <dgm:pt modelId="{0B85B1A5-6C58-764C-80A3-10668FB29462}" type="sibTrans" cxnId="{280786DB-D273-8649-AC65-4139FA049E50}">
      <dgm:prSet/>
      <dgm:spPr/>
      <dgm:t>
        <a:bodyPr/>
        <a:lstStyle/>
        <a:p>
          <a:endParaRPr lang="en-GB"/>
        </a:p>
      </dgm:t>
    </dgm:pt>
    <dgm:pt modelId="{7F8CD294-A3E9-5042-8F09-3C28E099EE64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Same data stream stored at different sites has a different persistent ID</a:t>
          </a:r>
          <a:endParaRPr lang="en-GB" dirty="0">
            <a:solidFill>
              <a:schemeClr val="bg1"/>
            </a:solidFill>
          </a:endParaRPr>
        </a:p>
      </dgm:t>
    </dgm:pt>
    <dgm:pt modelId="{7A7A6381-3307-5042-B8F4-DD81A6FD8807}" type="parTrans" cxnId="{7880BE82-3409-5D4C-874C-DA49612F4AFA}">
      <dgm:prSet/>
      <dgm:spPr/>
      <dgm:t>
        <a:bodyPr/>
        <a:lstStyle/>
        <a:p>
          <a:endParaRPr lang="en-GB"/>
        </a:p>
      </dgm:t>
    </dgm:pt>
    <dgm:pt modelId="{1358FB3A-3CD9-074B-A5C8-4CD9276718C6}" type="sibTrans" cxnId="{7880BE82-3409-5D4C-874C-DA49612F4AFA}">
      <dgm:prSet/>
      <dgm:spPr/>
      <dgm:t>
        <a:bodyPr/>
        <a:lstStyle/>
        <a:p>
          <a:endParaRPr lang="en-GB"/>
        </a:p>
      </dgm:t>
    </dgm:pt>
    <dgm:pt modelId="{A995B4E9-9DEC-EE42-92D0-DB2ECF50751F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Federated AAI</a:t>
          </a:r>
          <a:endParaRPr lang="en-GB" dirty="0">
            <a:solidFill>
              <a:srgbClr val="DDF53D"/>
            </a:solidFill>
          </a:endParaRPr>
        </a:p>
      </dgm:t>
    </dgm:pt>
    <dgm:pt modelId="{EBCB8944-8C36-7741-BE85-86DAA4885493}" type="parTrans" cxnId="{420343AE-B651-7842-89AE-4D47D70F7154}">
      <dgm:prSet/>
      <dgm:spPr/>
      <dgm:t>
        <a:bodyPr/>
        <a:lstStyle/>
        <a:p>
          <a:endParaRPr lang="en-GB"/>
        </a:p>
      </dgm:t>
    </dgm:pt>
    <dgm:pt modelId="{C0840ECC-AE8B-7747-8B55-9C150CE5AD5A}" type="sibTrans" cxnId="{420343AE-B651-7842-89AE-4D47D70F7154}">
      <dgm:prSet/>
      <dgm:spPr/>
      <dgm:t>
        <a:bodyPr/>
        <a:lstStyle/>
        <a:p>
          <a:endParaRPr lang="en-GB"/>
        </a:p>
      </dgm:t>
    </dgm:pt>
    <dgm:pt modelId="{809FB9A1-F6A1-9041-9286-7281DDC74E4F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Each site is responsible for authentication and authorization</a:t>
          </a:r>
          <a:endParaRPr lang="en-GB" dirty="0">
            <a:solidFill>
              <a:schemeClr val="bg1"/>
            </a:solidFill>
          </a:endParaRPr>
        </a:p>
      </dgm:t>
    </dgm:pt>
    <dgm:pt modelId="{4DB86DC7-A760-A145-8C6A-E13877E8BACB}" type="parTrans" cxnId="{0B6AC8BA-9C39-B648-966F-80F650A0D9E4}">
      <dgm:prSet/>
      <dgm:spPr/>
      <dgm:t>
        <a:bodyPr/>
        <a:lstStyle/>
        <a:p>
          <a:endParaRPr lang="en-GB"/>
        </a:p>
      </dgm:t>
    </dgm:pt>
    <dgm:pt modelId="{464BAC43-1D80-2340-A54C-11D8EFB49081}" type="sibTrans" cxnId="{0B6AC8BA-9C39-B648-966F-80F650A0D9E4}">
      <dgm:prSet/>
      <dgm:spPr/>
      <dgm:t>
        <a:bodyPr/>
        <a:lstStyle/>
        <a:p>
          <a:endParaRPr lang="en-GB"/>
        </a:p>
      </dgm:t>
    </dgm:pt>
    <dgm:pt modelId="{89D0FB6E-62A3-5145-B734-EFBE795A5619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Common LDAP for users’ credential with Shibboleth on top</a:t>
          </a:r>
          <a:endParaRPr lang="en-GB" dirty="0">
            <a:solidFill>
              <a:schemeClr val="bg1"/>
            </a:solidFill>
          </a:endParaRPr>
        </a:p>
      </dgm:t>
    </dgm:pt>
    <dgm:pt modelId="{FF3FA474-DED9-9D48-94BB-0C4A1CD2BE10}" type="parTrans" cxnId="{632CFE46-75BB-EF49-8FAB-0212549E835B}">
      <dgm:prSet/>
      <dgm:spPr/>
      <dgm:t>
        <a:bodyPr/>
        <a:lstStyle/>
        <a:p>
          <a:endParaRPr lang="en-GB"/>
        </a:p>
      </dgm:t>
    </dgm:pt>
    <dgm:pt modelId="{01791F2D-5504-0744-9C96-D2A37E4B4C2F}" type="sibTrans" cxnId="{632CFE46-75BB-EF49-8FAB-0212549E835B}">
      <dgm:prSet/>
      <dgm:spPr/>
      <dgm:t>
        <a:bodyPr/>
        <a:lstStyle/>
        <a:p>
          <a:endParaRPr lang="en-GB"/>
        </a:p>
      </dgm:t>
    </dgm:pt>
    <dgm:pt modelId="{265F5514-A9A3-4F4E-B6C6-E57D6DD43054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Different access rights</a:t>
          </a:r>
          <a:endParaRPr lang="en-GB" dirty="0">
            <a:solidFill>
              <a:srgbClr val="DDF53D"/>
            </a:solidFill>
          </a:endParaRPr>
        </a:p>
      </dgm:t>
    </dgm:pt>
    <dgm:pt modelId="{43F4ADAF-77FE-8C42-8113-102B0268858A}" type="parTrans" cxnId="{7E3C09C5-F004-0F46-8204-5E478B2FED58}">
      <dgm:prSet/>
      <dgm:spPr/>
      <dgm:t>
        <a:bodyPr/>
        <a:lstStyle/>
        <a:p>
          <a:endParaRPr lang="en-GB"/>
        </a:p>
      </dgm:t>
    </dgm:pt>
    <dgm:pt modelId="{8EC264BA-507D-054F-B4E8-A2F429C65E36}" type="sibTrans" cxnId="{7E3C09C5-F004-0F46-8204-5E478B2FED58}">
      <dgm:prSet/>
      <dgm:spPr/>
      <dgm:t>
        <a:bodyPr/>
        <a:lstStyle/>
        <a:p>
          <a:endParaRPr lang="en-GB"/>
        </a:p>
      </dgm:t>
    </dgm:pt>
    <dgm:pt modelId="{A73FCCA7-0E4E-764A-B4F9-FDB4E25EBDA6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Anonymous for public data</a:t>
          </a:r>
          <a:endParaRPr lang="en-GB" dirty="0">
            <a:solidFill>
              <a:schemeClr val="bg1"/>
            </a:solidFill>
          </a:endParaRPr>
        </a:p>
      </dgm:t>
    </dgm:pt>
    <dgm:pt modelId="{1D57E8EA-C3C2-564E-BA39-46BC413ED3E7}" type="parTrans" cxnId="{3521965B-DB08-0248-A725-B282535488A0}">
      <dgm:prSet/>
      <dgm:spPr/>
      <dgm:t>
        <a:bodyPr/>
        <a:lstStyle/>
        <a:p>
          <a:endParaRPr lang="en-GB"/>
        </a:p>
      </dgm:t>
    </dgm:pt>
    <dgm:pt modelId="{F5D72C06-B39B-8D4F-B5B5-F55DE717C354}" type="sibTrans" cxnId="{3521965B-DB08-0248-A725-B282535488A0}">
      <dgm:prSet/>
      <dgm:spPr/>
      <dgm:t>
        <a:bodyPr/>
        <a:lstStyle/>
        <a:p>
          <a:endParaRPr lang="en-GB"/>
        </a:p>
      </dgm:t>
    </dgm:pt>
    <dgm:pt modelId="{E7E19463-2A2B-8942-BA66-F264E0A8D561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Read-only for not-public data</a:t>
          </a:r>
          <a:endParaRPr lang="en-GB" dirty="0">
            <a:solidFill>
              <a:schemeClr val="bg1"/>
            </a:solidFill>
          </a:endParaRPr>
        </a:p>
      </dgm:t>
    </dgm:pt>
    <dgm:pt modelId="{067A5457-D928-3E49-BE17-04DD3A27ABC8}" type="parTrans" cxnId="{71F4C9F4-BAD7-4147-807D-19BE7BA6FA72}">
      <dgm:prSet/>
      <dgm:spPr/>
      <dgm:t>
        <a:bodyPr/>
        <a:lstStyle/>
        <a:p>
          <a:endParaRPr lang="en-GB"/>
        </a:p>
      </dgm:t>
    </dgm:pt>
    <dgm:pt modelId="{6BE40A1C-BDC4-0B4A-AFB2-E2D540592925}" type="sibTrans" cxnId="{71F4C9F4-BAD7-4147-807D-19BE7BA6FA72}">
      <dgm:prSet/>
      <dgm:spPr/>
      <dgm:t>
        <a:bodyPr/>
        <a:lstStyle/>
        <a:p>
          <a:endParaRPr lang="en-GB"/>
        </a:p>
      </dgm:t>
    </dgm:pt>
    <dgm:pt modelId="{A58619B0-7F34-8D42-A9A0-B876D45DA087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Not-public data may become public after the embargo period is expired</a:t>
          </a:r>
          <a:endParaRPr lang="en-GB" dirty="0">
            <a:solidFill>
              <a:schemeClr val="bg1"/>
            </a:solidFill>
          </a:endParaRPr>
        </a:p>
      </dgm:t>
    </dgm:pt>
    <dgm:pt modelId="{95DCFF96-1CDD-7C43-9521-9D46D1A1339D}" type="parTrans" cxnId="{57860DA2-B5C3-634A-A5E3-1C0DC4C805F5}">
      <dgm:prSet/>
      <dgm:spPr/>
      <dgm:t>
        <a:bodyPr/>
        <a:lstStyle/>
        <a:p>
          <a:endParaRPr lang="en-GB"/>
        </a:p>
      </dgm:t>
    </dgm:pt>
    <dgm:pt modelId="{9FE0ED5F-23E2-5447-AD16-3CFC179A8B47}" type="sibTrans" cxnId="{57860DA2-B5C3-634A-A5E3-1C0DC4C805F5}">
      <dgm:prSet/>
      <dgm:spPr/>
      <dgm:t>
        <a:bodyPr/>
        <a:lstStyle/>
        <a:p>
          <a:endParaRPr lang="en-GB"/>
        </a:p>
      </dgm:t>
    </dgm:pt>
    <dgm:pt modelId="{AAE8DA66-7448-5542-A7F9-28F9BDD00998}" type="pres">
      <dgm:prSet presAssocID="{F9D693D4-7EA0-5B47-B2AA-9CD0C8C1E0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98D2BE-D392-8346-B1A1-53DD83644CF4}" type="pres">
      <dgm:prSet presAssocID="{5D778D65-F2C9-DF41-B552-5AAF31EAA0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536909-8ED2-3547-A4FF-630AF3956A0B}" type="pres">
      <dgm:prSet presAssocID="{5D778D65-F2C9-DF41-B552-5AAF31EAA0E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28C7F0-3732-034C-9EF7-5AEF31D3169E}" type="pres">
      <dgm:prSet presAssocID="{9938E2F9-1702-8345-8525-BC0767ED25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07DAFB-CA85-C34A-95A6-2612AA93D6EF}" type="pres">
      <dgm:prSet presAssocID="{9938E2F9-1702-8345-8525-BC0767ED25D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1A5D22-7F73-A047-B9E2-993269FBF170}" type="pres">
      <dgm:prSet presAssocID="{A995B4E9-9DEC-EE42-92D0-DB2ECF5075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E65B02-66D1-3345-B641-AE2EC74CB9A0}" type="pres">
      <dgm:prSet presAssocID="{A995B4E9-9DEC-EE42-92D0-DB2ECF50751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11D05-303E-3645-B168-E3AE6AA72050}" type="pres">
      <dgm:prSet presAssocID="{265F5514-A9A3-4F4E-B6C6-E57D6DD430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2BFF1D-BC2A-F845-95B1-DFB9E76EE3DE}" type="pres">
      <dgm:prSet presAssocID="{265F5514-A9A3-4F4E-B6C6-E57D6DD4305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F4C9F4-BAD7-4147-807D-19BE7BA6FA72}" srcId="{265F5514-A9A3-4F4E-B6C6-E57D6DD43054}" destId="{E7E19463-2A2B-8942-BA66-F264E0A8D561}" srcOrd="1" destOrd="0" parTransId="{067A5457-D928-3E49-BE17-04DD3A27ABC8}" sibTransId="{6BE40A1C-BDC4-0B4A-AFB2-E2D540592925}"/>
    <dgm:cxn modelId="{07C4FDA6-5039-3942-A5FA-F5494919293F}" srcId="{5D778D65-F2C9-DF41-B552-5AAF31EAA0E2}" destId="{341B4B75-7F5B-F043-A160-C13746D3EDD8}" srcOrd="0" destOrd="0" parTransId="{4036838A-896A-544F-A726-8A96FDB36F4B}" sibTransId="{FB775E24-E770-FF46-BE07-E833F5451B89}"/>
    <dgm:cxn modelId="{280786DB-D273-8649-AC65-4139FA049E50}" srcId="{9938E2F9-1702-8345-8525-BC0767ED25D7}" destId="{025AA33F-896E-A44C-9EC4-170EEAC4B2CC}" srcOrd="1" destOrd="0" parTransId="{EBB1153A-0FFB-8244-9CDF-DE249E8FDCA3}" sibTransId="{0B85B1A5-6C58-764C-80A3-10668FB29462}"/>
    <dgm:cxn modelId="{71E04DD0-07AC-E743-B98A-86422E61AF69}" srcId="{F9D693D4-7EA0-5B47-B2AA-9CD0C8C1E0F4}" destId="{9938E2F9-1702-8345-8525-BC0767ED25D7}" srcOrd="1" destOrd="0" parTransId="{60AC8289-757E-EB49-8FDC-CB6C99EC2977}" sibTransId="{BFF4BADE-2C7D-1C4B-9A51-CCE99C702EEE}"/>
    <dgm:cxn modelId="{02C005D1-F880-DD4D-9FA7-61087D3DDD45}" type="presOf" srcId="{A73FCCA7-0E4E-764A-B4F9-FDB4E25EBDA6}" destId="{092BFF1D-BC2A-F845-95B1-DFB9E76EE3DE}" srcOrd="0" destOrd="0" presId="urn:microsoft.com/office/officeart/2005/8/layout/vList2"/>
    <dgm:cxn modelId="{DDCDEDB6-87C3-024E-A526-FEC6D4B00D9B}" type="presOf" srcId="{9938E2F9-1702-8345-8525-BC0767ED25D7}" destId="{5F28C7F0-3732-034C-9EF7-5AEF31D3169E}" srcOrd="0" destOrd="0" presId="urn:microsoft.com/office/officeart/2005/8/layout/vList2"/>
    <dgm:cxn modelId="{1BDC5D31-45D8-8B45-9C97-36F2169E4B68}" type="presOf" srcId="{809FB9A1-F6A1-9041-9286-7281DDC74E4F}" destId="{D6E65B02-66D1-3345-B641-AE2EC74CB9A0}" srcOrd="0" destOrd="0" presId="urn:microsoft.com/office/officeart/2005/8/layout/vList2"/>
    <dgm:cxn modelId="{16F240FC-0151-2642-B7C2-3AEBA61BDD60}" srcId="{5D778D65-F2C9-DF41-B552-5AAF31EAA0E2}" destId="{1C694D3B-BFBB-D54C-89C0-78CFDDF0F2D8}" srcOrd="1" destOrd="0" parTransId="{45EA27F1-3667-C041-8309-CF988A54E385}" sibTransId="{C018789C-B049-A24D-BC80-4AB4B0DB18D0}"/>
    <dgm:cxn modelId="{7E3C09C5-F004-0F46-8204-5E478B2FED58}" srcId="{F9D693D4-7EA0-5B47-B2AA-9CD0C8C1E0F4}" destId="{265F5514-A9A3-4F4E-B6C6-E57D6DD43054}" srcOrd="3" destOrd="0" parTransId="{43F4ADAF-77FE-8C42-8113-102B0268858A}" sibTransId="{8EC264BA-507D-054F-B4E8-A2F429C65E36}"/>
    <dgm:cxn modelId="{3521965B-DB08-0248-A725-B282535488A0}" srcId="{265F5514-A9A3-4F4E-B6C6-E57D6DD43054}" destId="{A73FCCA7-0E4E-764A-B4F9-FDB4E25EBDA6}" srcOrd="0" destOrd="0" parTransId="{1D57E8EA-C3C2-564E-BA39-46BC413ED3E7}" sibTransId="{F5D72C06-B39B-8D4F-B5B5-F55DE717C354}"/>
    <dgm:cxn modelId="{056AEC12-BF46-A848-945E-D1D0F397B688}" srcId="{F9D693D4-7EA0-5B47-B2AA-9CD0C8C1E0F4}" destId="{5D778D65-F2C9-DF41-B552-5AAF31EAA0E2}" srcOrd="0" destOrd="0" parTransId="{9CF6D5BF-2D70-E047-A5A6-3679309BC419}" sibTransId="{A2D4358B-CB55-824A-982A-3691FF2D6D7B}"/>
    <dgm:cxn modelId="{57860DA2-B5C3-634A-A5E3-1C0DC4C805F5}" srcId="{265F5514-A9A3-4F4E-B6C6-E57D6DD43054}" destId="{A58619B0-7F34-8D42-A9A0-B876D45DA087}" srcOrd="2" destOrd="0" parTransId="{95DCFF96-1CDD-7C43-9521-9D46D1A1339D}" sibTransId="{9FE0ED5F-23E2-5447-AD16-3CFC179A8B47}"/>
    <dgm:cxn modelId="{20900A15-9E24-F44A-82C2-2D89FFD611DA}" type="presOf" srcId="{025AA33F-896E-A44C-9EC4-170EEAC4B2CC}" destId="{A407DAFB-CA85-C34A-95A6-2612AA93D6EF}" srcOrd="0" destOrd="1" presId="urn:microsoft.com/office/officeart/2005/8/layout/vList2"/>
    <dgm:cxn modelId="{88050166-F996-9142-A6F4-01F0EBA9F445}" type="presOf" srcId="{A58619B0-7F34-8D42-A9A0-B876D45DA087}" destId="{092BFF1D-BC2A-F845-95B1-DFB9E76EE3DE}" srcOrd="0" destOrd="2" presId="urn:microsoft.com/office/officeart/2005/8/layout/vList2"/>
    <dgm:cxn modelId="{632CFE46-75BB-EF49-8FAB-0212549E835B}" srcId="{A995B4E9-9DEC-EE42-92D0-DB2ECF50751F}" destId="{89D0FB6E-62A3-5145-B734-EFBE795A5619}" srcOrd="1" destOrd="0" parTransId="{FF3FA474-DED9-9D48-94BB-0C4A1CD2BE10}" sibTransId="{01791F2D-5504-0744-9C96-D2A37E4B4C2F}"/>
    <dgm:cxn modelId="{EBFDB938-8301-DD48-B3CF-93B0502EADD1}" srcId="{9938E2F9-1702-8345-8525-BC0767ED25D7}" destId="{44AB6AB8-6879-5F4E-B795-E8FDFA7F0587}" srcOrd="0" destOrd="0" parTransId="{D3CA8F2A-E7D0-264F-9393-DA57C42270C9}" sibTransId="{DDA1D5CC-C3A2-0040-A47D-F53374CE8157}"/>
    <dgm:cxn modelId="{33229C06-4062-4E48-9BCB-A96EC4795EB8}" type="presOf" srcId="{1C694D3B-BFBB-D54C-89C0-78CFDDF0F2D8}" destId="{6B536909-8ED2-3547-A4FF-630AF3956A0B}" srcOrd="0" destOrd="1" presId="urn:microsoft.com/office/officeart/2005/8/layout/vList2"/>
    <dgm:cxn modelId="{BF12BE64-400C-D945-A025-68244897E0F6}" type="presOf" srcId="{265F5514-A9A3-4F4E-B6C6-E57D6DD43054}" destId="{AFB11D05-303E-3645-B168-E3AE6AA72050}" srcOrd="0" destOrd="0" presId="urn:microsoft.com/office/officeart/2005/8/layout/vList2"/>
    <dgm:cxn modelId="{1C1CC136-308B-664C-BE7B-70790D93744C}" type="presOf" srcId="{341B4B75-7F5B-F043-A160-C13746D3EDD8}" destId="{6B536909-8ED2-3547-A4FF-630AF3956A0B}" srcOrd="0" destOrd="0" presId="urn:microsoft.com/office/officeart/2005/8/layout/vList2"/>
    <dgm:cxn modelId="{600DD994-8D3D-574D-96DC-739E061E6873}" type="presOf" srcId="{F9D693D4-7EA0-5B47-B2AA-9CD0C8C1E0F4}" destId="{AAE8DA66-7448-5542-A7F9-28F9BDD00998}" srcOrd="0" destOrd="0" presId="urn:microsoft.com/office/officeart/2005/8/layout/vList2"/>
    <dgm:cxn modelId="{7880BE82-3409-5D4C-874C-DA49612F4AFA}" srcId="{9938E2F9-1702-8345-8525-BC0767ED25D7}" destId="{7F8CD294-A3E9-5042-8F09-3C28E099EE64}" srcOrd="2" destOrd="0" parTransId="{7A7A6381-3307-5042-B8F4-DD81A6FD8807}" sibTransId="{1358FB3A-3CD9-074B-A5C8-4CD9276718C6}"/>
    <dgm:cxn modelId="{205BEB35-B397-1C41-A75F-FD7E73EC4EEA}" type="presOf" srcId="{A995B4E9-9DEC-EE42-92D0-DB2ECF50751F}" destId="{D71A5D22-7F73-A047-B9E2-993269FBF170}" srcOrd="0" destOrd="0" presId="urn:microsoft.com/office/officeart/2005/8/layout/vList2"/>
    <dgm:cxn modelId="{836FA9CB-E3A9-C846-BF39-F15D7314EF49}" type="presOf" srcId="{89D0FB6E-62A3-5145-B734-EFBE795A5619}" destId="{D6E65B02-66D1-3345-B641-AE2EC74CB9A0}" srcOrd="0" destOrd="1" presId="urn:microsoft.com/office/officeart/2005/8/layout/vList2"/>
    <dgm:cxn modelId="{0B6AC8BA-9C39-B648-966F-80F650A0D9E4}" srcId="{A995B4E9-9DEC-EE42-92D0-DB2ECF50751F}" destId="{809FB9A1-F6A1-9041-9286-7281DDC74E4F}" srcOrd="0" destOrd="0" parTransId="{4DB86DC7-A760-A145-8C6A-E13877E8BACB}" sibTransId="{464BAC43-1D80-2340-A54C-11D8EFB49081}"/>
    <dgm:cxn modelId="{6809232C-9981-5D47-9D91-4FC2A39B7CC5}" type="presOf" srcId="{5D778D65-F2C9-DF41-B552-5AAF31EAA0E2}" destId="{C798D2BE-D392-8346-B1A1-53DD83644CF4}" srcOrd="0" destOrd="0" presId="urn:microsoft.com/office/officeart/2005/8/layout/vList2"/>
    <dgm:cxn modelId="{791E6691-4AF3-054D-A039-8BCEDBAF0F1E}" type="presOf" srcId="{44AB6AB8-6879-5F4E-B795-E8FDFA7F0587}" destId="{A407DAFB-CA85-C34A-95A6-2612AA93D6EF}" srcOrd="0" destOrd="0" presId="urn:microsoft.com/office/officeart/2005/8/layout/vList2"/>
    <dgm:cxn modelId="{37C8A509-F1FB-3C4E-82B2-4A064FBAB601}" type="presOf" srcId="{7F8CD294-A3E9-5042-8F09-3C28E099EE64}" destId="{A407DAFB-CA85-C34A-95A6-2612AA93D6EF}" srcOrd="0" destOrd="2" presId="urn:microsoft.com/office/officeart/2005/8/layout/vList2"/>
    <dgm:cxn modelId="{420343AE-B651-7842-89AE-4D47D70F7154}" srcId="{F9D693D4-7EA0-5B47-B2AA-9CD0C8C1E0F4}" destId="{A995B4E9-9DEC-EE42-92D0-DB2ECF50751F}" srcOrd="2" destOrd="0" parTransId="{EBCB8944-8C36-7741-BE85-86DAA4885493}" sibTransId="{C0840ECC-AE8B-7747-8B55-9C150CE5AD5A}"/>
    <dgm:cxn modelId="{1E2946AB-0B9C-6842-9906-D0F8DEA44717}" type="presOf" srcId="{E7E19463-2A2B-8942-BA66-F264E0A8D561}" destId="{092BFF1D-BC2A-F845-95B1-DFB9E76EE3DE}" srcOrd="0" destOrd="1" presId="urn:microsoft.com/office/officeart/2005/8/layout/vList2"/>
    <dgm:cxn modelId="{B6BF48C8-C52D-9140-BF22-1CAFB0CDBB09}" type="presParOf" srcId="{AAE8DA66-7448-5542-A7F9-28F9BDD00998}" destId="{C798D2BE-D392-8346-B1A1-53DD83644CF4}" srcOrd="0" destOrd="0" presId="urn:microsoft.com/office/officeart/2005/8/layout/vList2"/>
    <dgm:cxn modelId="{A381F7A8-F27E-0042-B6DB-186973556736}" type="presParOf" srcId="{AAE8DA66-7448-5542-A7F9-28F9BDD00998}" destId="{6B536909-8ED2-3547-A4FF-630AF3956A0B}" srcOrd="1" destOrd="0" presId="urn:microsoft.com/office/officeart/2005/8/layout/vList2"/>
    <dgm:cxn modelId="{6C7F97CE-E7D4-C549-A180-EFFA7B1B7297}" type="presParOf" srcId="{AAE8DA66-7448-5542-A7F9-28F9BDD00998}" destId="{5F28C7F0-3732-034C-9EF7-5AEF31D3169E}" srcOrd="2" destOrd="0" presId="urn:microsoft.com/office/officeart/2005/8/layout/vList2"/>
    <dgm:cxn modelId="{AF94DF41-80BF-A74D-9DC6-FE10DBEDB6D9}" type="presParOf" srcId="{AAE8DA66-7448-5542-A7F9-28F9BDD00998}" destId="{A407DAFB-CA85-C34A-95A6-2612AA93D6EF}" srcOrd="3" destOrd="0" presId="urn:microsoft.com/office/officeart/2005/8/layout/vList2"/>
    <dgm:cxn modelId="{58308314-C8DE-124D-99AD-0C653E28E3DA}" type="presParOf" srcId="{AAE8DA66-7448-5542-A7F9-28F9BDD00998}" destId="{D71A5D22-7F73-A047-B9E2-993269FBF170}" srcOrd="4" destOrd="0" presId="urn:microsoft.com/office/officeart/2005/8/layout/vList2"/>
    <dgm:cxn modelId="{501D9334-CD76-B24D-AEAB-D7CA14FE91BA}" type="presParOf" srcId="{AAE8DA66-7448-5542-A7F9-28F9BDD00998}" destId="{D6E65B02-66D1-3345-B641-AE2EC74CB9A0}" srcOrd="5" destOrd="0" presId="urn:microsoft.com/office/officeart/2005/8/layout/vList2"/>
    <dgm:cxn modelId="{EF48C7BB-77E1-8749-9B59-62B99D08E235}" type="presParOf" srcId="{AAE8DA66-7448-5542-A7F9-28F9BDD00998}" destId="{AFB11D05-303E-3645-B168-E3AE6AA72050}" srcOrd="6" destOrd="0" presId="urn:microsoft.com/office/officeart/2005/8/layout/vList2"/>
    <dgm:cxn modelId="{071BF8FE-D9C1-294C-A842-A8A4EE0A281F}" type="presParOf" srcId="{AAE8DA66-7448-5542-A7F9-28F9BDD00998}" destId="{092BFF1D-BC2A-F845-95B1-DFB9E76EE3D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E2CB0-90C5-1D40-90D6-EB938FE10DA2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DC09FB-8F92-A045-B6E6-249C35DF1795}">
      <dgm:prSet/>
      <dgm:spPr/>
      <dgm:t>
        <a:bodyPr/>
        <a:lstStyle/>
        <a:p>
          <a:pPr rtl="0"/>
          <a:r>
            <a:rPr lang="en-US" b="1" dirty="0" smtClean="0">
              <a:solidFill>
                <a:srgbClr val="DDF53D"/>
              </a:solidFill>
            </a:rPr>
            <a:t>A variety of data</a:t>
          </a:r>
          <a:endParaRPr lang="en-US" dirty="0">
            <a:solidFill>
              <a:srgbClr val="DDF53D"/>
            </a:solidFill>
          </a:endParaRPr>
        </a:p>
      </dgm:t>
    </dgm:pt>
    <dgm:pt modelId="{DEBEE73E-460D-8D42-9B77-4FFC63325A33}" type="parTrans" cxnId="{9811DC9E-C016-AE4E-96BD-C5095DAB689F}">
      <dgm:prSet/>
      <dgm:spPr/>
      <dgm:t>
        <a:bodyPr/>
        <a:lstStyle/>
        <a:p>
          <a:endParaRPr lang="en-GB"/>
        </a:p>
      </dgm:t>
    </dgm:pt>
    <dgm:pt modelId="{18C085EA-1EFA-C546-82F0-EAFAAB269261}" type="sibTrans" cxnId="{9811DC9E-C016-AE4E-96BD-C5095DAB689F}">
      <dgm:prSet/>
      <dgm:spPr/>
      <dgm:t>
        <a:bodyPr/>
        <a:lstStyle/>
        <a:p>
          <a:endParaRPr lang="en-GB"/>
        </a:p>
      </dgm:t>
    </dgm:pt>
    <dgm:pt modelId="{BEAFAAB7-8E19-7940-B4C0-1640BFF9CD04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complex and sometimes fuzzy</a:t>
          </a:r>
          <a:endParaRPr lang="en-US" dirty="0">
            <a:solidFill>
              <a:schemeClr val="bg1"/>
            </a:solidFill>
          </a:endParaRPr>
        </a:p>
      </dgm:t>
    </dgm:pt>
    <dgm:pt modelId="{2443B7E7-E087-5D4B-92F1-E5167189728E}" type="parTrans" cxnId="{47317BE0-C748-574D-885D-FC12420E9421}">
      <dgm:prSet/>
      <dgm:spPr/>
      <dgm:t>
        <a:bodyPr/>
        <a:lstStyle/>
        <a:p>
          <a:endParaRPr lang="en-GB"/>
        </a:p>
      </dgm:t>
    </dgm:pt>
    <dgm:pt modelId="{6CBF336C-0EB5-574D-A85E-3B4A60EFBD80}" type="sibTrans" cxnId="{47317BE0-C748-574D-885D-FC12420E9421}">
      <dgm:prSet/>
      <dgm:spPr/>
      <dgm:t>
        <a:bodyPr/>
        <a:lstStyle/>
        <a:p>
          <a:endParaRPr lang="en-GB"/>
        </a:p>
      </dgm:t>
    </dgm:pt>
    <dgm:pt modelId="{8D3B79AC-5792-1B48-934A-7EB57B79292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heterogeneous and distributed</a:t>
          </a:r>
          <a:endParaRPr lang="en-US" dirty="0">
            <a:solidFill>
              <a:schemeClr val="bg1"/>
            </a:solidFill>
          </a:endParaRPr>
        </a:p>
      </dgm:t>
    </dgm:pt>
    <dgm:pt modelId="{E4484991-85B7-D94D-B609-EB12E5770D4A}" type="parTrans" cxnId="{13B16636-05F0-BE4E-B2AA-4705B59BF3F2}">
      <dgm:prSet/>
      <dgm:spPr/>
      <dgm:t>
        <a:bodyPr/>
        <a:lstStyle/>
        <a:p>
          <a:endParaRPr lang="en-GB"/>
        </a:p>
      </dgm:t>
    </dgm:pt>
    <dgm:pt modelId="{E4B6FA6E-8938-BF48-80A7-7E9B62D06470}" type="sibTrans" cxnId="{13B16636-05F0-BE4E-B2AA-4705B59BF3F2}">
      <dgm:prSet/>
      <dgm:spPr/>
      <dgm:t>
        <a:bodyPr/>
        <a:lstStyle/>
        <a:p>
          <a:endParaRPr lang="en-GB"/>
        </a:p>
      </dgm:t>
    </dgm:pt>
    <dgm:pt modelId="{AFEF3ED7-1DA3-904A-8E9D-50448C8CCCA9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primary and processed data</a:t>
          </a:r>
          <a:endParaRPr lang="en-US" dirty="0">
            <a:solidFill>
              <a:schemeClr val="bg1"/>
            </a:solidFill>
          </a:endParaRPr>
        </a:p>
      </dgm:t>
    </dgm:pt>
    <dgm:pt modelId="{FD858DEF-77C7-954B-9E85-7E00514578D1}" type="parTrans" cxnId="{02A59B14-3E21-DB46-8FF9-5B431C8F9696}">
      <dgm:prSet/>
      <dgm:spPr/>
      <dgm:t>
        <a:bodyPr/>
        <a:lstStyle/>
        <a:p>
          <a:endParaRPr lang="en-GB"/>
        </a:p>
      </dgm:t>
    </dgm:pt>
    <dgm:pt modelId="{BA24CAA2-0F69-D046-A5D8-9A9F5A4B79B2}" type="sibTrans" cxnId="{02A59B14-3E21-DB46-8FF9-5B431C8F9696}">
      <dgm:prSet/>
      <dgm:spPr/>
      <dgm:t>
        <a:bodyPr/>
        <a:lstStyle/>
        <a:p>
          <a:endParaRPr lang="en-GB"/>
        </a:p>
      </dgm:t>
    </dgm:pt>
    <dgm:pt modelId="{5D79BDA9-EC5D-7A42-8E0E-48760F73BB15}">
      <dgm:prSet/>
      <dgm:spPr/>
      <dgm:t>
        <a:bodyPr/>
        <a:lstStyle/>
        <a:p>
          <a:pPr rtl="0"/>
          <a:r>
            <a:rPr lang="en-US" b="1" dirty="0" smtClean="0">
              <a:solidFill>
                <a:srgbClr val="DDF53D"/>
              </a:solidFill>
            </a:rPr>
            <a:t>Analytical and modeling platforms</a:t>
          </a:r>
          <a:endParaRPr lang="en-US" dirty="0">
            <a:solidFill>
              <a:srgbClr val="DDF53D"/>
            </a:solidFill>
          </a:endParaRPr>
        </a:p>
      </dgm:t>
    </dgm:pt>
    <dgm:pt modelId="{B4A0E122-CA16-014E-8CEA-8D7992BB6732}" type="parTrans" cxnId="{B679B95C-6C15-3D4B-BE4C-4B054F80678B}">
      <dgm:prSet/>
      <dgm:spPr/>
      <dgm:t>
        <a:bodyPr/>
        <a:lstStyle/>
        <a:p>
          <a:endParaRPr lang="en-GB"/>
        </a:p>
      </dgm:t>
    </dgm:pt>
    <dgm:pt modelId="{60A8A38A-45FB-8741-8D57-D683AF6DEAAD}" type="sibTrans" cxnId="{B679B95C-6C15-3D4B-BE4C-4B054F80678B}">
      <dgm:prSet/>
      <dgm:spPr/>
      <dgm:t>
        <a:bodyPr/>
        <a:lstStyle/>
        <a:p>
          <a:endParaRPr lang="en-GB"/>
        </a:p>
      </dgm:t>
    </dgm:pt>
    <dgm:pt modelId="{4CCFC0A5-6068-8D41-B6E6-C1F8E43D1CA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FFFFFF"/>
              </a:solidFill>
            </a:rPr>
            <a:t> data driven methodologies </a:t>
          </a:r>
          <a:endParaRPr lang="en-US" dirty="0">
            <a:solidFill>
              <a:srgbClr val="FFFFFF"/>
            </a:solidFill>
          </a:endParaRPr>
        </a:p>
      </dgm:t>
    </dgm:pt>
    <dgm:pt modelId="{9CDA03D3-1B08-344C-B211-E31113C05487}" type="parTrans" cxnId="{57A0A7A8-822C-2A4A-8DB4-E25D358A23E4}">
      <dgm:prSet/>
      <dgm:spPr/>
      <dgm:t>
        <a:bodyPr/>
        <a:lstStyle/>
        <a:p>
          <a:endParaRPr lang="en-GB"/>
        </a:p>
      </dgm:t>
    </dgm:pt>
    <dgm:pt modelId="{7BA253A5-ABFA-C04E-A97C-9CA8B00C7DAC}" type="sibTrans" cxnId="{57A0A7A8-822C-2A4A-8DB4-E25D358A23E4}">
      <dgm:prSet/>
      <dgm:spPr/>
      <dgm:t>
        <a:bodyPr/>
        <a:lstStyle/>
        <a:p>
          <a:endParaRPr lang="en-GB"/>
        </a:p>
      </dgm:t>
    </dgm:pt>
    <dgm:pt modelId="{CA7F51AA-F22A-BF47-A48B-CDC0C3E6D069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FFFFFF"/>
              </a:solidFill>
            </a:rPr>
            <a:t> e-Laboratories</a:t>
          </a:r>
          <a:endParaRPr lang="en-US" dirty="0">
            <a:solidFill>
              <a:srgbClr val="FFFFFF"/>
            </a:solidFill>
          </a:endParaRPr>
        </a:p>
      </dgm:t>
    </dgm:pt>
    <dgm:pt modelId="{A4794693-35F0-EE49-98BA-24AAC637EDDA}" type="parTrans" cxnId="{1E8C512F-16EF-4F4B-983F-A94BA348ACAC}">
      <dgm:prSet/>
      <dgm:spPr/>
      <dgm:t>
        <a:bodyPr/>
        <a:lstStyle/>
        <a:p>
          <a:endParaRPr lang="en-GB"/>
        </a:p>
      </dgm:t>
    </dgm:pt>
    <dgm:pt modelId="{AFA2025C-F24F-F645-95A7-35AE2B1B44E8}" type="sibTrans" cxnId="{1E8C512F-16EF-4F4B-983F-A94BA348ACAC}">
      <dgm:prSet/>
      <dgm:spPr/>
      <dgm:t>
        <a:bodyPr/>
        <a:lstStyle/>
        <a:p>
          <a:endParaRPr lang="en-GB"/>
        </a:p>
      </dgm:t>
    </dgm:pt>
    <dgm:pt modelId="{6E51C3AB-9728-A14C-AC5E-63D47F20463F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FFFFFF"/>
              </a:solidFill>
            </a:rPr>
            <a:t> data exchange and integration</a:t>
          </a:r>
          <a:endParaRPr lang="en-US" dirty="0">
            <a:solidFill>
              <a:srgbClr val="FFFFFF"/>
            </a:solidFill>
          </a:endParaRPr>
        </a:p>
      </dgm:t>
    </dgm:pt>
    <dgm:pt modelId="{87A48602-F7F0-8042-B335-47DE88477C7A}" type="parTrans" cxnId="{651659A5-AC67-1C4D-B811-8BC78D496C04}">
      <dgm:prSet/>
      <dgm:spPr/>
      <dgm:t>
        <a:bodyPr/>
        <a:lstStyle/>
        <a:p>
          <a:endParaRPr lang="en-GB"/>
        </a:p>
      </dgm:t>
    </dgm:pt>
    <dgm:pt modelId="{9BDD5C88-C792-A348-8EC6-44A7CDCC0998}" type="sibTrans" cxnId="{651659A5-AC67-1C4D-B811-8BC78D496C04}">
      <dgm:prSet/>
      <dgm:spPr/>
      <dgm:t>
        <a:bodyPr/>
        <a:lstStyle/>
        <a:p>
          <a:endParaRPr lang="en-GB"/>
        </a:p>
      </dgm:t>
    </dgm:pt>
    <dgm:pt modelId="{1BE3D9C7-4231-B442-B29A-AC10311294A3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data acquisition, validation and staging policies</a:t>
          </a:r>
          <a:endParaRPr lang="en-US" dirty="0">
            <a:solidFill>
              <a:srgbClr val="FFFFFF"/>
            </a:solidFill>
          </a:endParaRPr>
        </a:p>
      </dgm:t>
    </dgm:pt>
    <dgm:pt modelId="{591A0627-2864-FB48-8211-9593F734A39D}" type="parTrans" cxnId="{D8F5A55A-E289-4947-A119-0E70E1A8A5EF}">
      <dgm:prSet/>
      <dgm:spPr/>
      <dgm:t>
        <a:bodyPr/>
        <a:lstStyle/>
        <a:p>
          <a:endParaRPr lang="en-GB"/>
        </a:p>
      </dgm:t>
    </dgm:pt>
    <dgm:pt modelId="{58E8A39F-D01D-6C4F-AB2E-2A6EB3895230}" type="sibTrans" cxnId="{D8F5A55A-E289-4947-A119-0E70E1A8A5EF}">
      <dgm:prSet/>
      <dgm:spPr/>
      <dgm:t>
        <a:bodyPr/>
        <a:lstStyle/>
        <a:p>
          <a:endParaRPr lang="en-GB"/>
        </a:p>
      </dgm:t>
    </dgm:pt>
    <dgm:pt modelId="{6A3D94F8-5F52-CD48-99B6-6D2BC73EDB33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FF"/>
              </a:solidFill>
            </a:rPr>
            <a:t>data consumption</a:t>
          </a:r>
          <a:endParaRPr lang="en-US" dirty="0">
            <a:solidFill>
              <a:srgbClr val="FFFFFF"/>
            </a:solidFill>
          </a:endParaRPr>
        </a:p>
      </dgm:t>
    </dgm:pt>
    <dgm:pt modelId="{D61AD76E-8097-1442-8B6A-009A55BC8228}" type="parTrans" cxnId="{E8239B4A-3B60-2448-8A42-16FC696FB309}">
      <dgm:prSet/>
      <dgm:spPr/>
      <dgm:t>
        <a:bodyPr/>
        <a:lstStyle/>
        <a:p>
          <a:endParaRPr lang="en-GB"/>
        </a:p>
      </dgm:t>
    </dgm:pt>
    <dgm:pt modelId="{ED3842F6-F2A9-FB40-A6AA-7AC414C6084E}" type="sibTrans" cxnId="{E8239B4A-3B60-2448-8A42-16FC696FB309}">
      <dgm:prSet/>
      <dgm:spPr/>
      <dgm:t>
        <a:bodyPr/>
        <a:lstStyle/>
        <a:p>
          <a:endParaRPr lang="en-GB"/>
        </a:p>
      </dgm:t>
    </dgm:pt>
    <dgm:pt modelId="{6816B76E-93D2-3C43-9637-14E58C28C4B8}">
      <dgm:prSet/>
      <dgm:spPr/>
      <dgm:t>
        <a:bodyPr/>
        <a:lstStyle/>
        <a:p>
          <a:pPr rtl="0"/>
          <a:r>
            <a:rPr lang="en-US" b="1" dirty="0" smtClean="0">
              <a:solidFill>
                <a:srgbClr val="DDF53D"/>
              </a:solidFill>
            </a:rPr>
            <a:t>Existing practices</a:t>
          </a:r>
          <a:endParaRPr lang="en-US" dirty="0">
            <a:solidFill>
              <a:srgbClr val="DDF53D"/>
            </a:solidFill>
          </a:endParaRPr>
        </a:p>
      </dgm:t>
    </dgm:pt>
    <dgm:pt modelId="{E9200738-8637-8B4B-BA9C-F9CE80FBA729}" type="sibTrans" cxnId="{8EAF6068-C7DB-E147-B260-48A3F9B04679}">
      <dgm:prSet/>
      <dgm:spPr/>
      <dgm:t>
        <a:bodyPr/>
        <a:lstStyle/>
        <a:p>
          <a:endParaRPr lang="en-GB"/>
        </a:p>
      </dgm:t>
    </dgm:pt>
    <dgm:pt modelId="{60880813-6356-BA47-95E1-32D648B42375}" type="parTrans" cxnId="{8EAF6068-C7DB-E147-B260-48A3F9B04679}">
      <dgm:prSet/>
      <dgm:spPr/>
      <dgm:t>
        <a:bodyPr/>
        <a:lstStyle/>
        <a:p>
          <a:endParaRPr lang="en-GB"/>
        </a:p>
      </dgm:t>
    </dgm:pt>
    <dgm:pt modelId="{F6670890-8CFC-6940-8B8E-DE3F283B4653}" type="pres">
      <dgm:prSet presAssocID="{94BE2CB0-90C5-1D40-90D6-EB938FE10D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2B6D43-D00F-C14D-8C32-F7F8AB11E1F6}" type="pres">
      <dgm:prSet presAssocID="{F3DC09FB-8F92-A045-B6E6-249C35DF17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C7B767-38E1-1249-97AC-7DEFABB62943}" type="pres">
      <dgm:prSet presAssocID="{F3DC09FB-8F92-A045-B6E6-249C35DF179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DF0703-DE0D-F046-B544-A7538F077AE9}" type="pres">
      <dgm:prSet presAssocID="{6816B76E-93D2-3C43-9637-14E58C28C4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262E5B-C8DA-2E4F-8DD6-82ECFCC0B5D9}" type="pres">
      <dgm:prSet presAssocID="{6816B76E-93D2-3C43-9637-14E58C28C4B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FE777E-0E11-1345-A380-40C0E672E21E}" type="pres">
      <dgm:prSet presAssocID="{5D79BDA9-EC5D-7A42-8E0E-48760F73BB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2CFEA5-9E1C-4149-BB7F-BBEA676B92E3}" type="pres">
      <dgm:prSet presAssocID="{5D79BDA9-EC5D-7A42-8E0E-48760F73BB1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F5A55A-E289-4947-A119-0E70E1A8A5EF}" srcId="{6816B76E-93D2-3C43-9637-14E58C28C4B8}" destId="{1BE3D9C7-4231-B442-B29A-AC10311294A3}" srcOrd="0" destOrd="0" parTransId="{591A0627-2864-FB48-8211-9593F734A39D}" sibTransId="{58E8A39F-D01D-6C4F-AB2E-2A6EB3895230}"/>
    <dgm:cxn modelId="{CFDFE771-23CF-5743-813D-270CE831EF4F}" type="presOf" srcId="{F3DC09FB-8F92-A045-B6E6-249C35DF1795}" destId="{AF2B6D43-D00F-C14D-8C32-F7F8AB11E1F6}" srcOrd="0" destOrd="0" presId="urn:microsoft.com/office/officeart/2005/8/layout/vList2"/>
    <dgm:cxn modelId="{B9F0808D-1214-484F-84BA-CB83DB900F6E}" type="presOf" srcId="{AFEF3ED7-1DA3-904A-8E9D-50448C8CCCA9}" destId="{29C7B767-38E1-1249-97AC-7DEFABB62943}" srcOrd="0" destOrd="2" presId="urn:microsoft.com/office/officeart/2005/8/layout/vList2"/>
    <dgm:cxn modelId="{E81BF83D-2D0A-464E-9349-BEBF99B94A30}" type="presOf" srcId="{4CCFC0A5-6068-8D41-B6E6-C1F8E43D1CAB}" destId="{262CFEA5-9E1C-4149-BB7F-BBEA676B92E3}" srcOrd="0" destOrd="0" presId="urn:microsoft.com/office/officeart/2005/8/layout/vList2"/>
    <dgm:cxn modelId="{02A59B14-3E21-DB46-8FF9-5B431C8F9696}" srcId="{F3DC09FB-8F92-A045-B6E6-249C35DF1795}" destId="{AFEF3ED7-1DA3-904A-8E9D-50448C8CCCA9}" srcOrd="2" destOrd="0" parTransId="{FD858DEF-77C7-954B-9E85-7E00514578D1}" sibTransId="{BA24CAA2-0F69-D046-A5D8-9A9F5A4B79B2}"/>
    <dgm:cxn modelId="{41CA5F81-01EE-4949-9C78-2E7B938980B2}" type="presOf" srcId="{1BE3D9C7-4231-B442-B29A-AC10311294A3}" destId="{8C262E5B-C8DA-2E4F-8DD6-82ECFCC0B5D9}" srcOrd="0" destOrd="0" presId="urn:microsoft.com/office/officeart/2005/8/layout/vList2"/>
    <dgm:cxn modelId="{6561A5CF-68DD-344D-B86C-74717C9EB041}" type="presOf" srcId="{5D79BDA9-EC5D-7A42-8E0E-48760F73BB15}" destId="{DAFE777E-0E11-1345-A380-40C0E672E21E}" srcOrd="0" destOrd="0" presId="urn:microsoft.com/office/officeart/2005/8/layout/vList2"/>
    <dgm:cxn modelId="{2238474F-3B30-B340-A695-DD1B59E21C39}" type="presOf" srcId="{6E51C3AB-9728-A14C-AC5E-63D47F20463F}" destId="{262CFEA5-9E1C-4149-BB7F-BBEA676B92E3}" srcOrd="0" destOrd="1" presId="urn:microsoft.com/office/officeart/2005/8/layout/vList2"/>
    <dgm:cxn modelId="{790FCDDB-082D-954A-BD1B-850C5C3C88CE}" type="presOf" srcId="{8D3B79AC-5792-1B48-934A-7EB57B792920}" destId="{29C7B767-38E1-1249-97AC-7DEFABB62943}" srcOrd="0" destOrd="1" presId="urn:microsoft.com/office/officeart/2005/8/layout/vList2"/>
    <dgm:cxn modelId="{13B16636-05F0-BE4E-B2AA-4705B59BF3F2}" srcId="{F3DC09FB-8F92-A045-B6E6-249C35DF1795}" destId="{8D3B79AC-5792-1B48-934A-7EB57B792920}" srcOrd="1" destOrd="0" parTransId="{E4484991-85B7-D94D-B609-EB12E5770D4A}" sibTransId="{E4B6FA6E-8938-BF48-80A7-7E9B62D06470}"/>
    <dgm:cxn modelId="{45719CB3-89BB-0F47-82ED-DFF065A0426C}" type="presOf" srcId="{94BE2CB0-90C5-1D40-90D6-EB938FE10DA2}" destId="{F6670890-8CFC-6940-8B8E-DE3F283B4653}" srcOrd="0" destOrd="0" presId="urn:microsoft.com/office/officeart/2005/8/layout/vList2"/>
    <dgm:cxn modelId="{E8239B4A-3B60-2448-8A42-16FC696FB309}" srcId="{6816B76E-93D2-3C43-9637-14E58C28C4B8}" destId="{6A3D94F8-5F52-CD48-99B6-6D2BC73EDB33}" srcOrd="1" destOrd="0" parTransId="{D61AD76E-8097-1442-8B6A-009A55BC8228}" sibTransId="{ED3842F6-F2A9-FB40-A6AA-7AC414C6084E}"/>
    <dgm:cxn modelId="{F605FBF2-BBB1-E642-99F7-438003BE8D45}" type="presOf" srcId="{6A3D94F8-5F52-CD48-99B6-6D2BC73EDB33}" destId="{8C262E5B-C8DA-2E4F-8DD6-82ECFCC0B5D9}" srcOrd="0" destOrd="1" presId="urn:microsoft.com/office/officeart/2005/8/layout/vList2"/>
    <dgm:cxn modelId="{9811DC9E-C016-AE4E-96BD-C5095DAB689F}" srcId="{94BE2CB0-90C5-1D40-90D6-EB938FE10DA2}" destId="{F3DC09FB-8F92-A045-B6E6-249C35DF1795}" srcOrd="0" destOrd="0" parTransId="{DEBEE73E-460D-8D42-9B77-4FFC63325A33}" sibTransId="{18C085EA-1EFA-C546-82F0-EAFAAB269261}"/>
    <dgm:cxn modelId="{1E8C512F-16EF-4F4B-983F-A94BA348ACAC}" srcId="{5D79BDA9-EC5D-7A42-8E0E-48760F73BB15}" destId="{CA7F51AA-F22A-BF47-A48B-CDC0C3E6D069}" srcOrd="2" destOrd="0" parTransId="{A4794693-35F0-EE49-98BA-24AAC637EDDA}" sibTransId="{AFA2025C-F24F-F645-95A7-35AE2B1B44E8}"/>
    <dgm:cxn modelId="{8EAF6068-C7DB-E147-B260-48A3F9B04679}" srcId="{94BE2CB0-90C5-1D40-90D6-EB938FE10DA2}" destId="{6816B76E-93D2-3C43-9637-14E58C28C4B8}" srcOrd="1" destOrd="0" parTransId="{60880813-6356-BA47-95E1-32D648B42375}" sibTransId="{E9200738-8637-8B4B-BA9C-F9CE80FBA729}"/>
    <dgm:cxn modelId="{47317BE0-C748-574D-885D-FC12420E9421}" srcId="{F3DC09FB-8F92-A045-B6E6-249C35DF1795}" destId="{BEAFAAB7-8E19-7940-B4C0-1640BFF9CD04}" srcOrd="0" destOrd="0" parTransId="{2443B7E7-E087-5D4B-92F1-E5167189728E}" sibTransId="{6CBF336C-0EB5-574D-A85E-3B4A60EFBD80}"/>
    <dgm:cxn modelId="{57A0A7A8-822C-2A4A-8DB4-E25D358A23E4}" srcId="{5D79BDA9-EC5D-7A42-8E0E-48760F73BB15}" destId="{4CCFC0A5-6068-8D41-B6E6-C1F8E43D1CAB}" srcOrd="0" destOrd="0" parTransId="{9CDA03D3-1B08-344C-B211-E31113C05487}" sibTransId="{7BA253A5-ABFA-C04E-A97C-9CA8B00C7DAC}"/>
    <dgm:cxn modelId="{4C05029C-55FA-A540-BCCF-5201B0A44873}" type="presOf" srcId="{BEAFAAB7-8E19-7940-B4C0-1640BFF9CD04}" destId="{29C7B767-38E1-1249-97AC-7DEFABB62943}" srcOrd="0" destOrd="0" presId="urn:microsoft.com/office/officeart/2005/8/layout/vList2"/>
    <dgm:cxn modelId="{6E729E86-5218-164D-B485-549BF9CB2003}" type="presOf" srcId="{CA7F51AA-F22A-BF47-A48B-CDC0C3E6D069}" destId="{262CFEA5-9E1C-4149-BB7F-BBEA676B92E3}" srcOrd="0" destOrd="2" presId="urn:microsoft.com/office/officeart/2005/8/layout/vList2"/>
    <dgm:cxn modelId="{B679B95C-6C15-3D4B-BE4C-4B054F80678B}" srcId="{94BE2CB0-90C5-1D40-90D6-EB938FE10DA2}" destId="{5D79BDA9-EC5D-7A42-8E0E-48760F73BB15}" srcOrd="2" destOrd="0" parTransId="{B4A0E122-CA16-014E-8CEA-8D7992BB6732}" sibTransId="{60A8A38A-45FB-8741-8D57-D683AF6DEAAD}"/>
    <dgm:cxn modelId="{381949BE-39F5-D246-9999-FAEBBB227179}" type="presOf" srcId="{6816B76E-93D2-3C43-9637-14E58C28C4B8}" destId="{99DF0703-DE0D-F046-B544-A7538F077AE9}" srcOrd="0" destOrd="0" presId="urn:microsoft.com/office/officeart/2005/8/layout/vList2"/>
    <dgm:cxn modelId="{651659A5-AC67-1C4D-B811-8BC78D496C04}" srcId="{5D79BDA9-EC5D-7A42-8E0E-48760F73BB15}" destId="{6E51C3AB-9728-A14C-AC5E-63D47F20463F}" srcOrd="1" destOrd="0" parTransId="{87A48602-F7F0-8042-B335-47DE88477C7A}" sibTransId="{9BDD5C88-C792-A348-8EC6-44A7CDCC0998}"/>
    <dgm:cxn modelId="{81E17614-2A88-AA4F-BD8B-DE85FF7C6139}" type="presParOf" srcId="{F6670890-8CFC-6940-8B8E-DE3F283B4653}" destId="{AF2B6D43-D00F-C14D-8C32-F7F8AB11E1F6}" srcOrd="0" destOrd="0" presId="urn:microsoft.com/office/officeart/2005/8/layout/vList2"/>
    <dgm:cxn modelId="{5932DEAB-7C63-0843-A7B7-8DC947EE470C}" type="presParOf" srcId="{F6670890-8CFC-6940-8B8E-DE3F283B4653}" destId="{29C7B767-38E1-1249-97AC-7DEFABB62943}" srcOrd="1" destOrd="0" presId="urn:microsoft.com/office/officeart/2005/8/layout/vList2"/>
    <dgm:cxn modelId="{F76D9FB9-5CA3-8C4E-885E-DBB4CD0E1BBE}" type="presParOf" srcId="{F6670890-8CFC-6940-8B8E-DE3F283B4653}" destId="{99DF0703-DE0D-F046-B544-A7538F077AE9}" srcOrd="2" destOrd="0" presId="urn:microsoft.com/office/officeart/2005/8/layout/vList2"/>
    <dgm:cxn modelId="{7A008365-230C-8742-A2CB-FC593E1446F0}" type="presParOf" srcId="{F6670890-8CFC-6940-8B8E-DE3F283B4653}" destId="{8C262E5B-C8DA-2E4F-8DD6-82ECFCC0B5D9}" srcOrd="3" destOrd="0" presId="urn:microsoft.com/office/officeart/2005/8/layout/vList2"/>
    <dgm:cxn modelId="{28547491-AC62-DE45-8049-7DA08E67463B}" type="presParOf" srcId="{F6670890-8CFC-6940-8B8E-DE3F283B4653}" destId="{DAFE777E-0E11-1345-A380-40C0E672E21E}" srcOrd="4" destOrd="0" presId="urn:microsoft.com/office/officeart/2005/8/layout/vList2"/>
    <dgm:cxn modelId="{D5B1E864-8B21-E44C-89EA-695B5057C081}" type="presParOf" srcId="{F6670890-8CFC-6940-8B8E-DE3F283B4653}" destId="{262CFEA5-9E1C-4149-BB7F-BBEA676B92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2D99BC-A3AD-E748-B575-6E62D6BF4864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B52FB7-DD8A-E547-91AE-78D5945C0152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Standards and Recommendations</a:t>
          </a:r>
          <a:endParaRPr lang="en-GB" dirty="0">
            <a:solidFill>
              <a:schemeClr val="accent2"/>
            </a:solidFill>
          </a:endParaRPr>
        </a:p>
      </dgm:t>
    </dgm:pt>
    <dgm:pt modelId="{BEB20696-201E-3D46-A376-EC788C7853FF}" type="parTrans" cxnId="{672B99AD-7417-4341-BDC2-4EF2A3F29D83}">
      <dgm:prSet/>
      <dgm:spPr/>
      <dgm:t>
        <a:bodyPr/>
        <a:lstStyle/>
        <a:p>
          <a:endParaRPr lang="en-GB"/>
        </a:p>
      </dgm:t>
    </dgm:pt>
    <dgm:pt modelId="{0D990B57-8610-A94A-A3E6-7C5C1654FA8A}" type="sibTrans" cxnId="{672B99AD-7417-4341-BDC2-4EF2A3F29D83}">
      <dgm:prSet/>
      <dgm:spPr/>
      <dgm:t>
        <a:bodyPr/>
        <a:lstStyle/>
        <a:p>
          <a:endParaRPr lang="en-GB"/>
        </a:p>
      </dgm:t>
    </dgm:pt>
    <dgm:pt modelId="{C056798E-B8F7-8741-B392-D64AF55F846A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e-Infrastructures</a:t>
          </a:r>
          <a:endParaRPr lang="en-GB" dirty="0">
            <a:solidFill>
              <a:srgbClr val="DDF53D"/>
            </a:solidFill>
          </a:endParaRPr>
        </a:p>
      </dgm:t>
    </dgm:pt>
    <dgm:pt modelId="{5601521F-EA8F-B341-BBAB-FD0D866AD0C7}" type="parTrans" cxnId="{C8C29357-1E8D-BE4F-B5A4-587C666D8C97}">
      <dgm:prSet/>
      <dgm:spPr/>
      <dgm:t>
        <a:bodyPr/>
        <a:lstStyle/>
        <a:p>
          <a:endParaRPr lang="en-GB"/>
        </a:p>
      </dgm:t>
    </dgm:pt>
    <dgm:pt modelId="{08F7F5F1-4B09-484C-A9EC-8951B2438F40}" type="sibTrans" cxnId="{C8C29357-1E8D-BE4F-B5A4-587C666D8C97}">
      <dgm:prSet/>
      <dgm:spPr/>
      <dgm:t>
        <a:bodyPr/>
        <a:lstStyle/>
        <a:p>
          <a:endParaRPr lang="en-GB"/>
        </a:p>
      </dgm:t>
    </dgm:pt>
    <dgm:pt modelId="{963E60E4-B06F-EA4E-A721-22C46AF92724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Technologies</a:t>
          </a:r>
          <a:endParaRPr lang="en-GB" dirty="0">
            <a:solidFill>
              <a:srgbClr val="DDF53D"/>
            </a:solidFill>
          </a:endParaRPr>
        </a:p>
      </dgm:t>
    </dgm:pt>
    <dgm:pt modelId="{CAB3B8C0-6867-9341-8030-9A84BCFFBFD0}" type="parTrans" cxnId="{B04E3728-0F60-EC45-9562-1BFBFA3588C7}">
      <dgm:prSet/>
      <dgm:spPr/>
      <dgm:t>
        <a:bodyPr/>
        <a:lstStyle/>
        <a:p>
          <a:endParaRPr lang="en-GB"/>
        </a:p>
      </dgm:t>
    </dgm:pt>
    <dgm:pt modelId="{6562FE93-C8B3-1543-A3FC-C9F10E7C5238}" type="sibTrans" cxnId="{B04E3728-0F60-EC45-9562-1BFBFA3588C7}">
      <dgm:prSet/>
      <dgm:spPr/>
      <dgm:t>
        <a:bodyPr/>
        <a:lstStyle/>
        <a:p>
          <a:endParaRPr lang="en-GB"/>
        </a:p>
      </dgm:t>
    </dgm:pt>
    <dgm:pt modelId="{272BEA7D-C11D-E442-B8E8-272D123A128C}">
      <dgm:prSet phldrT="[Text]"/>
      <dgm:spPr/>
      <dgm:t>
        <a:bodyPr/>
        <a:lstStyle/>
        <a:p>
          <a:r>
            <a:rPr lang="en-GB" dirty="0" smtClean="0"/>
            <a:t>INSPIRE Directive 2007/2/EC on environmental data sharing infrastructure</a:t>
          </a:r>
          <a:endParaRPr lang="en-GB" dirty="0"/>
        </a:p>
      </dgm:t>
    </dgm:pt>
    <dgm:pt modelId="{F8A0942F-CCCD-304C-9BF5-B292E9D79CF0}" type="parTrans" cxnId="{1C955603-170E-D047-886E-74998FFD4048}">
      <dgm:prSet/>
      <dgm:spPr/>
      <dgm:t>
        <a:bodyPr/>
        <a:lstStyle/>
        <a:p>
          <a:endParaRPr lang="en-GB"/>
        </a:p>
      </dgm:t>
    </dgm:pt>
    <dgm:pt modelId="{76148153-3F0A-3946-A014-3EF1EF6F3F7E}" type="sibTrans" cxnId="{1C955603-170E-D047-886E-74998FFD4048}">
      <dgm:prSet/>
      <dgm:spPr/>
      <dgm:t>
        <a:bodyPr/>
        <a:lstStyle/>
        <a:p>
          <a:endParaRPr lang="en-GB"/>
        </a:p>
      </dgm:t>
    </dgm:pt>
    <dgm:pt modelId="{C2DBE009-7528-9744-AF17-EDD2E19C66B4}">
      <dgm:prSet phldrT="[Text]"/>
      <dgm:spPr/>
      <dgm:t>
        <a:bodyPr/>
        <a:lstStyle/>
        <a:p>
          <a:r>
            <a:rPr lang="en-GB" dirty="0" smtClean="0"/>
            <a:t>Open Geospatial Consortium (OGC W*S) standards</a:t>
          </a:r>
          <a:endParaRPr lang="en-GB" dirty="0"/>
        </a:p>
      </dgm:t>
    </dgm:pt>
    <dgm:pt modelId="{58F422AC-E7D5-0A48-959F-95703E87772F}" type="parTrans" cxnId="{5601221A-DC6C-1741-999A-4FADC254E547}">
      <dgm:prSet/>
      <dgm:spPr/>
      <dgm:t>
        <a:bodyPr/>
        <a:lstStyle/>
        <a:p>
          <a:endParaRPr lang="en-GB"/>
        </a:p>
      </dgm:t>
    </dgm:pt>
    <dgm:pt modelId="{612B2AF3-431F-6946-8F99-213BA769BC27}" type="sibTrans" cxnId="{5601221A-DC6C-1741-999A-4FADC254E547}">
      <dgm:prSet/>
      <dgm:spPr/>
      <dgm:t>
        <a:bodyPr/>
        <a:lstStyle/>
        <a:p>
          <a:endParaRPr lang="en-GB"/>
        </a:p>
      </dgm:t>
    </dgm:pt>
    <dgm:pt modelId="{EE159797-C68C-4946-8436-361ECA0F0F65}">
      <dgm:prSet phldrT="[Text]"/>
      <dgm:spPr/>
      <dgm:t>
        <a:bodyPr/>
        <a:lstStyle/>
        <a:p>
          <a:r>
            <a:rPr lang="en-GB" dirty="0" smtClean="0"/>
            <a:t>EGI, D4Science</a:t>
          </a:r>
          <a:endParaRPr lang="en-GB" dirty="0"/>
        </a:p>
      </dgm:t>
    </dgm:pt>
    <dgm:pt modelId="{B04365CC-6C7E-F048-9AB3-CFA3C6A6D526}" type="parTrans" cxnId="{95413DD0-FFA4-2C47-A839-E2647818AAD4}">
      <dgm:prSet/>
      <dgm:spPr/>
      <dgm:t>
        <a:bodyPr/>
        <a:lstStyle/>
        <a:p>
          <a:endParaRPr lang="en-GB"/>
        </a:p>
      </dgm:t>
    </dgm:pt>
    <dgm:pt modelId="{D54883A1-4BFB-154A-B6A2-F9EE46A5667A}" type="sibTrans" cxnId="{95413DD0-FFA4-2C47-A839-E2647818AAD4}">
      <dgm:prSet/>
      <dgm:spPr/>
      <dgm:t>
        <a:bodyPr/>
        <a:lstStyle/>
        <a:p>
          <a:endParaRPr lang="en-GB"/>
        </a:p>
      </dgm:t>
    </dgm:pt>
    <dgm:pt modelId="{0E9571E5-1E73-E54D-9BD4-314A497C5D44}">
      <dgm:prSet phldrT="[Text]"/>
      <dgm:spPr/>
      <dgm:t>
        <a:bodyPr/>
        <a:lstStyle/>
        <a:p>
          <a:r>
            <a:rPr lang="en-GB" dirty="0" smtClean="0"/>
            <a:t>GENESI-DEC, iMarine, EUDAT, …</a:t>
          </a:r>
          <a:endParaRPr lang="en-GB" dirty="0"/>
        </a:p>
      </dgm:t>
    </dgm:pt>
    <dgm:pt modelId="{7766D548-98BA-4B4F-B8A5-F19114FE81E1}" type="parTrans" cxnId="{5ABA010C-97EC-9145-9DBF-4A4981FFDB44}">
      <dgm:prSet/>
      <dgm:spPr/>
      <dgm:t>
        <a:bodyPr/>
        <a:lstStyle/>
        <a:p>
          <a:endParaRPr lang="en-GB"/>
        </a:p>
      </dgm:t>
    </dgm:pt>
    <dgm:pt modelId="{A05B0494-C8CF-7546-BBF7-1F60BC245702}" type="sibTrans" cxnId="{5ABA010C-97EC-9145-9DBF-4A4981FFDB44}">
      <dgm:prSet/>
      <dgm:spPr/>
      <dgm:t>
        <a:bodyPr/>
        <a:lstStyle/>
        <a:p>
          <a:endParaRPr lang="en-GB"/>
        </a:p>
      </dgm:t>
    </dgm:pt>
    <dgm:pt modelId="{7A72DB3C-FC8A-0544-89DA-6828A1F1F66D}">
      <dgm:prSet phldrT="[Text]"/>
      <dgm:spPr/>
      <dgm:t>
        <a:bodyPr/>
        <a:lstStyle/>
        <a:p>
          <a:r>
            <a:rPr lang="en-GB" dirty="0" err="1" smtClean="0"/>
            <a:t>Hadoop</a:t>
          </a:r>
          <a:r>
            <a:rPr lang="en-GB" dirty="0" smtClean="0"/>
            <a:t> Map/Reduce</a:t>
          </a:r>
          <a:endParaRPr lang="en-GB" dirty="0"/>
        </a:p>
      </dgm:t>
    </dgm:pt>
    <dgm:pt modelId="{B04CA9E2-1813-0544-916F-ADD0CB09A60D}" type="parTrans" cxnId="{2FF3A83C-0430-F041-97A5-C1416312B5CC}">
      <dgm:prSet/>
      <dgm:spPr/>
      <dgm:t>
        <a:bodyPr/>
        <a:lstStyle/>
        <a:p>
          <a:endParaRPr lang="en-GB"/>
        </a:p>
      </dgm:t>
    </dgm:pt>
    <dgm:pt modelId="{1FCF2BF1-D406-B248-AFB0-72F4C859D088}" type="sibTrans" cxnId="{2FF3A83C-0430-F041-97A5-C1416312B5CC}">
      <dgm:prSet/>
      <dgm:spPr/>
      <dgm:t>
        <a:bodyPr/>
        <a:lstStyle/>
        <a:p>
          <a:endParaRPr lang="en-GB"/>
        </a:p>
      </dgm:t>
    </dgm:pt>
    <dgm:pt modelId="{76FBB57B-A433-8D4A-9FA1-C9CD090948B1}">
      <dgm:prSet phldrT="[Text]"/>
      <dgm:spPr/>
      <dgm:t>
        <a:bodyPr/>
        <a:lstStyle/>
        <a:p>
          <a:r>
            <a:rPr lang="en-GB" dirty="0" err="1" smtClean="0"/>
            <a:t>NoSql</a:t>
          </a:r>
          <a:r>
            <a:rPr lang="en-GB" dirty="0" smtClean="0"/>
            <a:t> storage solutions</a:t>
          </a:r>
          <a:endParaRPr lang="en-GB" dirty="0"/>
        </a:p>
      </dgm:t>
    </dgm:pt>
    <dgm:pt modelId="{7B3B1FE1-B149-8841-B3E4-9DD03E3151A5}" type="parTrans" cxnId="{A1B4BED7-7310-B941-91CA-87CC22992D54}">
      <dgm:prSet/>
      <dgm:spPr/>
      <dgm:t>
        <a:bodyPr/>
        <a:lstStyle/>
        <a:p>
          <a:endParaRPr lang="en-GB"/>
        </a:p>
      </dgm:t>
    </dgm:pt>
    <dgm:pt modelId="{AD804788-A346-4A49-8BC8-C57EF252F592}" type="sibTrans" cxnId="{A1B4BED7-7310-B941-91CA-87CC22992D54}">
      <dgm:prSet/>
      <dgm:spPr/>
      <dgm:t>
        <a:bodyPr/>
        <a:lstStyle/>
        <a:p>
          <a:endParaRPr lang="en-GB"/>
        </a:p>
      </dgm:t>
    </dgm:pt>
    <dgm:pt modelId="{C20F0ECB-1CA8-8D42-9123-45C3CF14FA22}" type="pres">
      <dgm:prSet presAssocID="{C92D99BC-A3AD-E748-B575-6E62D6BF48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A7899ED-7AC1-304E-8605-6796F7A33326}" type="pres">
      <dgm:prSet presAssocID="{C92D99BC-A3AD-E748-B575-6E62D6BF4864}" presName="Name1" presStyleCnt="0"/>
      <dgm:spPr/>
    </dgm:pt>
    <dgm:pt modelId="{D0AA223F-A1F9-8B47-A5D3-3403EF18C068}" type="pres">
      <dgm:prSet presAssocID="{C92D99BC-A3AD-E748-B575-6E62D6BF4864}" presName="cycle" presStyleCnt="0"/>
      <dgm:spPr/>
    </dgm:pt>
    <dgm:pt modelId="{5DBFA019-5263-BD46-9B7B-05C46A89403F}" type="pres">
      <dgm:prSet presAssocID="{C92D99BC-A3AD-E748-B575-6E62D6BF4864}" presName="srcNode" presStyleLbl="node1" presStyleIdx="0" presStyleCnt="3"/>
      <dgm:spPr/>
    </dgm:pt>
    <dgm:pt modelId="{DB3F87BC-36C8-4547-8514-C09EAD54C0FB}" type="pres">
      <dgm:prSet presAssocID="{C92D99BC-A3AD-E748-B575-6E62D6BF4864}" presName="conn" presStyleLbl="parChTrans1D2" presStyleIdx="0" presStyleCnt="1"/>
      <dgm:spPr/>
      <dgm:t>
        <a:bodyPr/>
        <a:lstStyle/>
        <a:p>
          <a:endParaRPr lang="en-GB"/>
        </a:p>
      </dgm:t>
    </dgm:pt>
    <dgm:pt modelId="{50D05435-3A44-A946-BBB6-75B7F80D4C81}" type="pres">
      <dgm:prSet presAssocID="{C92D99BC-A3AD-E748-B575-6E62D6BF4864}" presName="extraNode" presStyleLbl="node1" presStyleIdx="0" presStyleCnt="3"/>
      <dgm:spPr/>
    </dgm:pt>
    <dgm:pt modelId="{5CFA1F04-255A-D14D-B0AC-FECC10B3024C}" type="pres">
      <dgm:prSet presAssocID="{C92D99BC-A3AD-E748-B575-6E62D6BF4864}" presName="dstNode" presStyleLbl="node1" presStyleIdx="0" presStyleCnt="3"/>
      <dgm:spPr/>
    </dgm:pt>
    <dgm:pt modelId="{3D60D2B0-654E-2F4E-AF22-48C975F30AF0}" type="pres">
      <dgm:prSet presAssocID="{55B52FB7-DD8A-E547-91AE-78D5945C015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274A87-ED30-734E-9283-5F9DFDFF70DA}" type="pres">
      <dgm:prSet presAssocID="{55B52FB7-DD8A-E547-91AE-78D5945C0152}" presName="accent_1" presStyleCnt="0"/>
      <dgm:spPr/>
    </dgm:pt>
    <dgm:pt modelId="{6F25CF99-5EF7-F447-A92B-2C70774D47E7}" type="pres">
      <dgm:prSet presAssocID="{55B52FB7-DD8A-E547-91AE-78D5945C0152}" presName="accentRepeatNode" presStyleLbl="solidFgAcc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9AEBEB30-6318-714C-8F20-112EC1598E50}" type="pres">
      <dgm:prSet presAssocID="{C056798E-B8F7-8741-B392-D64AF55F84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1C4254-14F9-514C-BB3E-E012EF671C6C}" type="pres">
      <dgm:prSet presAssocID="{C056798E-B8F7-8741-B392-D64AF55F846A}" presName="accent_2" presStyleCnt="0"/>
      <dgm:spPr/>
    </dgm:pt>
    <dgm:pt modelId="{BBCE0742-4ADB-FE42-B21E-DE455A1CBAD8}" type="pres">
      <dgm:prSet presAssocID="{C056798E-B8F7-8741-B392-D64AF55F846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A9CBB0-742C-2D45-9EBD-98ED35F2ECBE}" type="pres">
      <dgm:prSet presAssocID="{963E60E4-B06F-EA4E-A721-22C46AF9272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7F4EBA-D60D-4046-8FEA-6BE8512AF9AC}" type="pres">
      <dgm:prSet presAssocID="{963E60E4-B06F-EA4E-A721-22C46AF92724}" presName="accent_3" presStyleCnt="0"/>
      <dgm:spPr/>
    </dgm:pt>
    <dgm:pt modelId="{A5369839-386C-3C4C-80A4-CBE2A33CE6D4}" type="pres">
      <dgm:prSet presAssocID="{963E60E4-B06F-EA4E-A721-22C46AF92724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D089266-B512-A244-A696-A2FDD2AC4E8B}" type="presOf" srcId="{76148153-3F0A-3946-A014-3EF1EF6F3F7E}" destId="{DB3F87BC-36C8-4547-8514-C09EAD54C0FB}" srcOrd="0" destOrd="0" presId="urn:microsoft.com/office/officeart/2008/layout/VerticalCurvedList"/>
    <dgm:cxn modelId="{C8C29357-1E8D-BE4F-B5A4-587C666D8C97}" srcId="{C92D99BC-A3AD-E748-B575-6E62D6BF4864}" destId="{C056798E-B8F7-8741-B392-D64AF55F846A}" srcOrd="1" destOrd="0" parTransId="{5601521F-EA8F-B341-BBAB-FD0D866AD0C7}" sibTransId="{08F7F5F1-4B09-484C-A9EC-8951B2438F40}"/>
    <dgm:cxn modelId="{5601221A-DC6C-1741-999A-4FADC254E547}" srcId="{55B52FB7-DD8A-E547-91AE-78D5945C0152}" destId="{C2DBE009-7528-9744-AF17-EDD2E19C66B4}" srcOrd="1" destOrd="0" parTransId="{58F422AC-E7D5-0A48-959F-95703E87772F}" sibTransId="{612B2AF3-431F-6946-8F99-213BA769BC27}"/>
    <dgm:cxn modelId="{95413DD0-FFA4-2C47-A839-E2647818AAD4}" srcId="{C056798E-B8F7-8741-B392-D64AF55F846A}" destId="{EE159797-C68C-4946-8436-361ECA0F0F65}" srcOrd="0" destOrd="0" parTransId="{B04365CC-6C7E-F048-9AB3-CFA3C6A6D526}" sibTransId="{D54883A1-4BFB-154A-B6A2-F9EE46A5667A}"/>
    <dgm:cxn modelId="{F8604D32-6F5E-1041-873D-94186869D411}" type="presOf" srcId="{C2DBE009-7528-9744-AF17-EDD2E19C66B4}" destId="{3D60D2B0-654E-2F4E-AF22-48C975F30AF0}" srcOrd="0" destOrd="2" presId="urn:microsoft.com/office/officeart/2008/layout/VerticalCurvedList"/>
    <dgm:cxn modelId="{62DA63A9-DB83-AB4D-80BB-36685C7B421D}" type="presOf" srcId="{EE159797-C68C-4946-8436-361ECA0F0F65}" destId="{9AEBEB30-6318-714C-8F20-112EC1598E50}" srcOrd="0" destOrd="1" presId="urn:microsoft.com/office/officeart/2008/layout/VerticalCurvedList"/>
    <dgm:cxn modelId="{8748EA9F-0AF9-8142-A43F-EC3025908D70}" type="presOf" srcId="{76FBB57B-A433-8D4A-9FA1-C9CD090948B1}" destId="{A2A9CBB0-742C-2D45-9EBD-98ED35F2ECBE}" srcOrd="0" destOrd="2" presId="urn:microsoft.com/office/officeart/2008/layout/VerticalCurvedList"/>
    <dgm:cxn modelId="{478A7663-090C-2747-A5F3-C6FE1127A2D5}" type="presOf" srcId="{C92D99BC-A3AD-E748-B575-6E62D6BF4864}" destId="{C20F0ECB-1CA8-8D42-9123-45C3CF14FA22}" srcOrd="0" destOrd="0" presId="urn:microsoft.com/office/officeart/2008/layout/VerticalCurvedList"/>
    <dgm:cxn modelId="{F7763D36-D38C-614F-BE53-E03D34FA9112}" type="presOf" srcId="{55B52FB7-DD8A-E547-91AE-78D5945C0152}" destId="{3D60D2B0-654E-2F4E-AF22-48C975F30AF0}" srcOrd="0" destOrd="0" presId="urn:microsoft.com/office/officeart/2008/layout/VerticalCurvedList"/>
    <dgm:cxn modelId="{2FF3A83C-0430-F041-97A5-C1416312B5CC}" srcId="{963E60E4-B06F-EA4E-A721-22C46AF92724}" destId="{7A72DB3C-FC8A-0544-89DA-6828A1F1F66D}" srcOrd="0" destOrd="0" parTransId="{B04CA9E2-1813-0544-916F-ADD0CB09A60D}" sibTransId="{1FCF2BF1-D406-B248-AFB0-72F4C859D088}"/>
    <dgm:cxn modelId="{68CB46E3-14DF-944D-A352-C9D351E652E3}" type="presOf" srcId="{C056798E-B8F7-8741-B392-D64AF55F846A}" destId="{9AEBEB30-6318-714C-8F20-112EC1598E50}" srcOrd="0" destOrd="0" presId="urn:microsoft.com/office/officeart/2008/layout/VerticalCurvedList"/>
    <dgm:cxn modelId="{7C9F1AB0-CD51-F84C-BDF3-BA3DBCB78E9E}" type="presOf" srcId="{963E60E4-B06F-EA4E-A721-22C46AF92724}" destId="{A2A9CBB0-742C-2D45-9EBD-98ED35F2ECBE}" srcOrd="0" destOrd="0" presId="urn:microsoft.com/office/officeart/2008/layout/VerticalCurvedList"/>
    <dgm:cxn modelId="{45CA4F91-05FF-4F46-850F-B040C6AF1AEC}" type="presOf" srcId="{7A72DB3C-FC8A-0544-89DA-6828A1F1F66D}" destId="{A2A9CBB0-742C-2D45-9EBD-98ED35F2ECBE}" srcOrd="0" destOrd="1" presId="urn:microsoft.com/office/officeart/2008/layout/VerticalCurvedList"/>
    <dgm:cxn modelId="{44BCBC19-A4ED-2D49-8DDD-B4B71A2B3405}" type="presOf" srcId="{0E9571E5-1E73-E54D-9BD4-314A497C5D44}" destId="{9AEBEB30-6318-714C-8F20-112EC1598E50}" srcOrd="0" destOrd="2" presId="urn:microsoft.com/office/officeart/2008/layout/VerticalCurvedList"/>
    <dgm:cxn modelId="{1C955603-170E-D047-886E-74998FFD4048}" srcId="{55B52FB7-DD8A-E547-91AE-78D5945C0152}" destId="{272BEA7D-C11D-E442-B8E8-272D123A128C}" srcOrd="0" destOrd="0" parTransId="{F8A0942F-CCCD-304C-9BF5-B292E9D79CF0}" sibTransId="{76148153-3F0A-3946-A014-3EF1EF6F3F7E}"/>
    <dgm:cxn modelId="{67C80C24-6A90-3641-9C7A-D65F8343CF88}" type="presOf" srcId="{272BEA7D-C11D-E442-B8E8-272D123A128C}" destId="{3D60D2B0-654E-2F4E-AF22-48C975F30AF0}" srcOrd="0" destOrd="1" presId="urn:microsoft.com/office/officeart/2008/layout/VerticalCurvedList"/>
    <dgm:cxn modelId="{672B99AD-7417-4341-BDC2-4EF2A3F29D83}" srcId="{C92D99BC-A3AD-E748-B575-6E62D6BF4864}" destId="{55B52FB7-DD8A-E547-91AE-78D5945C0152}" srcOrd="0" destOrd="0" parTransId="{BEB20696-201E-3D46-A376-EC788C7853FF}" sibTransId="{0D990B57-8610-A94A-A3E6-7C5C1654FA8A}"/>
    <dgm:cxn modelId="{5ABA010C-97EC-9145-9DBF-4A4981FFDB44}" srcId="{C056798E-B8F7-8741-B392-D64AF55F846A}" destId="{0E9571E5-1E73-E54D-9BD4-314A497C5D44}" srcOrd="1" destOrd="0" parTransId="{7766D548-98BA-4B4F-B8A5-F19114FE81E1}" sibTransId="{A05B0494-C8CF-7546-BBF7-1F60BC245702}"/>
    <dgm:cxn modelId="{B04E3728-0F60-EC45-9562-1BFBFA3588C7}" srcId="{C92D99BC-A3AD-E748-B575-6E62D6BF4864}" destId="{963E60E4-B06F-EA4E-A721-22C46AF92724}" srcOrd="2" destOrd="0" parTransId="{CAB3B8C0-6867-9341-8030-9A84BCFFBFD0}" sibTransId="{6562FE93-C8B3-1543-A3FC-C9F10E7C5238}"/>
    <dgm:cxn modelId="{A1B4BED7-7310-B941-91CA-87CC22992D54}" srcId="{963E60E4-B06F-EA4E-A721-22C46AF92724}" destId="{76FBB57B-A433-8D4A-9FA1-C9CD090948B1}" srcOrd="1" destOrd="0" parTransId="{7B3B1FE1-B149-8841-B3E4-9DD03E3151A5}" sibTransId="{AD804788-A346-4A49-8BC8-C57EF252F592}"/>
    <dgm:cxn modelId="{019952CA-64C1-9740-BB5F-A4D6214233A1}" type="presParOf" srcId="{C20F0ECB-1CA8-8D42-9123-45C3CF14FA22}" destId="{0A7899ED-7AC1-304E-8605-6796F7A33326}" srcOrd="0" destOrd="0" presId="urn:microsoft.com/office/officeart/2008/layout/VerticalCurvedList"/>
    <dgm:cxn modelId="{4F4DDB8C-BAE5-D64D-9A44-6741DE55DC91}" type="presParOf" srcId="{0A7899ED-7AC1-304E-8605-6796F7A33326}" destId="{D0AA223F-A1F9-8B47-A5D3-3403EF18C068}" srcOrd="0" destOrd="0" presId="urn:microsoft.com/office/officeart/2008/layout/VerticalCurvedList"/>
    <dgm:cxn modelId="{9D9794F5-AD3E-0E42-826B-2F74E76489CB}" type="presParOf" srcId="{D0AA223F-A1F9-8B47-A5D3-3403EF18C068}" destId="{5DBFA019-5263-BD46-9B7B-05C46A89403F}" srcOrd="0" destOrd="0" presId="urn:microsoft.com/office/officeart/2008/layout/VerticalCurvedList"/>
    <dgm:cxn modelId="{FCBC38D5-E347-104E-855F-3A1B15A72232}" type="presParOf" srcId="{D0AA223F-A1F9-8B47-A5D3-3403EF18C068}" destId="{DB3F87BC-36C8-4547-8514-C09EAD54C0FB}" srcOrd="1" destOrd="0" presId="urn:microsoft.com/office/officeart/2008/layout/VerticalCurvedList"/>
    <dgm:cxn modelId="{BD7BEE8C-ADEA-4A45-9489-31F724F81047}" type="presParOf" srcId="{D0AA223F-A1F9-8B47-A5D3-3403EF18C068}" destId="{50D05435-3A44-A946-BBB6-75B7F80D4C81}" srcOrd="2" destOrd="0" presId="urn:microsoft.com/office/officeart/2008/layout/VerticalCurvedList"/>
    <dgm:cxn modelId="{1C37F24C-1FC9-A044-AF4E-A1622FF3E532}" type="presParOf" srcId="{D0AA223F-A1F9-8B47-A5D3-3403EF18C068}" destId="{5CFA1F04-255A-D14D-B0AC-FECC10B3024C}" srcOrd="3" destOrd="0" presId="urn:microsoft.com/office/officeart/2008/layout/VerticalCurvedList"/>
    <dgm:cxn modelId="{CFD48146-7ACE-7543-82A6-40CCC7E332C9}" type="presParOf" srcId="{0A7899ED-7AC1-304E-8605-6796F7A33326}" destId="{3D60D2B0-654E-2F4E-AF22-48C975F30AF0}" srcOrd="1" destOrd="0" presId="urn:microsoft.com/office/officeart/2008/layout/VerticalCurvedList"/>
    <dgm:cxn modelId="{A01C1864-8742-6648-A198-336CDFAA9501}" type="presParOf" srcId="{0A7899ED-7AC1-304E-8605-6796F7A33326}" destId="{2E274A87-ED30-734E-9283-5F9DFDFF70DA}" srcOrd="2" destOrd="0" presId="urn:microsoft.com/office/officeart/2008/layout/VerticalCurvedList"/>
    <dgm:cxn modelId="{557C0340-647A-5245-9621-9214D3A8FF52}" type="presParOf" srcId="{2E274A87-ED30-734E-9283-5F9DFDFF70DA}" destId="{6F25CF99-5EF7-F447-A92B-2C70774D47E7}" srcOrd="0" destOrd="0" presId="urn:microsoft.com/office/officeart/2008/layout/VerticalCurvedList"/>
    <dgm:cxn modelId="{82ECBE67-E173-1149-AA71-86953589318A}" type="presParOf" srcId="{0A7899ED-7AC1-304E-8605-6796F7A33326}" destId="{9AEBEB30-6318-714C-8F20-112EC1598E50}" srcOrd="3" destOrd="0" presId="urn:microsoft.com/office/officeart/2008/layout/VerticalCurvedList"/>
    <dgm:cxn modelId="{D647B8A7-F5E7-DF48-9386-19EEB48273B1}" type="presParOf" srcId="{0A7899ED-7AC1-304E-8605-6796F7A33326}" destId="{6D1C4254-14F9-514C-BB3E-E012EF671C6C}" srcOrd="4" destOrd="0" presId="urn:microsoft.com/office/officeart/2008/layout/VerticalCurvedList"/>
    <dgm:cxn modelId="{B6D18C80-1359-4446-A8C8-3F07E210F7C5}" type="presParOf" srcId="{6D1C4254-14F9-514C-BB3E-E012EF671C6C}" destId="{BBCE0742-4ADB-FE42-B21E-DE455A1CBAD8}" srcOrd="0" destOrd="0" presId="urn:microsoft.com/office/officeart/2008/layout/VerticalCurvedList"/>
    <dgm:cxn modelId="{04A68ED6-6B20-724D-845B-EF036C35B77F}" type="presParOf" srcId="{0A7899ED-7AC1-304E-8605-6796F7A33326}" destId="{A2A9CBB0-742C-2D45-9EBD-98ED35F2ECBE}" srcOrd="5" destOrd="0" presId="urn:microsoft.com/office/officeart/2008/layout/VerticalCurvedList"/>
    <dgm:cxn modelId="{C2969275-1188-C648-89DD-174F9153C4E5}" type="presParOf" srcId="{0A7899ED-7AC1-304E-8605-6796F7A33326}" destId="{6B7F4EBA-D60D-4046-8FEA-6BE8512AF9AC}" srcOrd="6" destOrd="0" presId="urn:microsoft.com/office/officeart/2008/layout/VerticalCurvedList"/>
    <dgm:cxn modelId="{980BBEED-D30F-6F48-BDFF-B8837FF0E69F}" type="presParOf" srcId="{6B7F4EBA-D60D-4046-8FEA-6BE8512AF9AC}" destId="{A5369839-386C-3C4C-80A4-CBE2A33CE6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12C64E-EC4A-8945-9179-3E13DCFDF446}" type="doc">
      <dgm:prSet loTypeId="urn:microsoft.com/office/officeart/2009/3/layout/OpposingIdea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DA5846-60CF-E948-9117-15151A3AC1BD}">
      <dgm:prSet phldrT="[Text]"/>
      <dgm:spPr/>
      <dgm:t>
        <a:bodyPr/>
        <a:lstStyle/>
        <a:p>
          <a:r>
            <a:rPr lang="en-GB" dirty="0" smtClean="0"/>
            <a:t>Promote Accessibility</a:t>
          </a:r>
          <a:endParaRPr lang="en-GB" dirty="0"/>
        </a:p>
      </dgm:t>
    </dgm:pt>
    <dgm:pt modelId="{B71133A6-CF1C-CB43-936A-41E6206ECACF}" type="parTrans" cxnId="{B7A91D2F-9BA5-584A-A2B1-998FE7F37B17}">
      <dgm:prSet/>
      <dgm:spPr/>
      <dgm:t>
        <a:bodyPr/>
        <a:lstStyle/>
        <a:p>
          <a:endParaRPr lang="en-GB"/>
        </a:p>
      </dgm:t>
    </dgm:pt>
    <dgm:pt modelId="{DFAC1EE6-2048-4148-AAD4-5A6A367F3282}" type="sibTrans" cxnId="{B7A91D2F-9BA5-584A-A2B1-998FE7F37B17}">
      <dgm:prSet/>
      <dgm:spPr/>
      <dgm:t>
        <a:bodyPr/>
        <a:lstStyle/>
        <a:p>
          <a:endParaRPr lang="en-GB"/>
        </a:p>
      </dgm:t>
    </dgm:pt>
    <dgm:pt modelId="{275E0620-671A-2149-9895-3CDFC5A36D92}">
      <dgm:prSet phldrT="[Text]"/>
      <dgm:spPr/>
      <dgm:t>
        <a:bodyPr/>
        <a:lstStyle/>
        <a:p>
          <a:r>
            <a:rPr lang="en-GB" b="1" dirty="0" smtClean="0">
              <a:solidFill>
                <a:srgbClr val="DDF53D"/>
              </a:solidFill>
            </a:rPr>
            <a:t>discover data </a:t>
          </a:r>
          <a:r>
            <a:rPr lang="en-GB" dirty="0" smtClean="0"/>
            <a:t>which are heterogeneous in format, content, and metadata description</a:t>
          </a:r>
          <a:endParaRPr lang="en-GB" dirty="0"/>
        </a:p>
      </dgm:t>
    </dgm:pt>
    <dgm:pt modelId="{992AC449-D1EE-3948-8CC8-62B70654836A}" type="parTrans" cxnId="{F263F431-D82D-1248-B542-58EB7D2B1F54}">
      <dgm:prSet/>
      <dgm:spPr/>
      <dgm:t>
        <a:bodyPr/>
        <a:lstStyle/>
        <a:p>
          <a:endParaRPr lang="en-GB"/>
        </a:p>
      </dgm:t>
    </dgm:pt>
    <dgm:pt modelId="{45BC55F0-AAAF-0143-A0EE-D7E82DB1F3B3}" type="sibTrans" cxnId="{F263F431-D82D-1248-B542-58EB7D2B1F54}">
      <dgm:prSet/>
      <dgm:spPr/>
      <dgm:t>
        <a:bodyPr/>
        <a:lstStyle/>
        <a:p>
          <a:endParaRPr lang="en-GB"/>
        </a:p>
      </dgm:t>
    </dgm:pt>
    <dgm:pt modelId="{31810E73-3B62-924A-9268-30C10FA19533}">
      <dgm:prSet phldrT="[Text]"/>
      <dgm:spPr/>
      <dgm:t>
        <a:bodyPr/>
        <a:lstStyle/>
        <a:p>
          <a:r>
            <a:rPr lang="en-GB" dirty="0" smtClean="0"/>
            <a:t>Preserve Specificity</a:t>
          </a:r>
          <a:endParaRPr lang="en-GB" dirty="0"/>
        </a:p>
      </dgm:t>
    </dgm:pt>
    <dgm:pt modelId="{1968D197-0DBF-F14D-A1FD-F06F355D57A4}" type="parTrans" cxnId="{50D9A5A9-6CEC-3C46-A3CA-CF2D7D1F3D53}">
      <dgm:prSet/>
      <dgm:spPr/>
      <dgm:t>
        <a:bodyPr/>
        <a:lstStyle/>
        <a:p>
          <a:endParaRPr lang="en-GB"/>
        </a:p>
      </dgm:t>
    </dgm:pt>
    <dgm:pt modelId="{7AAD207B-3219-A844-8EE3-AA7621A56F69}" type="sibTrans" cxnId="{50D9A5A9-6CEC-3C46-A3CA-CF2D7D1F3D53}">
      <dgm:prSet/>
      <dgm:spPr/>
      <dgm:t>
        <a:bodyPr/>
        <a:lstStyle/>
        <a:p>
          <a:endParaRPr lang="en-GB"/>
        </a:p>
      </dgm:t>
    </dgm:pt>
    <dgm:pt modelId="{4E486A1D-BA80-A141-9908-92BBE202ED0C}">
      <dgm:prSet phldrT="[Text]"/>
      <dgm:spPr/>
      <dgm:t>
        <a:bodyPr/>
        <a:lstStyle/>
        <a:p>
          <a:r>
            <a:rPr lang="en-GB" b="1" dirty="0" smtClean="0">
              <a:solidFill>
                <a:srgbClr val="DDF53D"/>
              </a:solidFill>
            </a:rPr>
            <a:t>harmonise</a:t>
          </a:r>
          <a:r>
            <a:rPr lang="en-GB" dirty="0" smtClean="0"/>
            <a:t>, </a:t>
          </a:r>
          <a:r>
            <a:rPr lang="en-GB" b="1" dirty="0" smtClean="0">
              <a:solidFill>
                <a:srgbClr val="DDF53D"/>
              </a:solidFill>
            </a:rPr>
            <a:t>integrate</a:t>
          </a:r>
          <a:r>
            <a:rPr lang="en-GB" dirty="0" smtClean="0">
              <a:solidFill>
                <a:srgbClr val="DDF53D"/>
              </a:solidFill>
            </a:rPr>
            <a:t> </a:t>
          </a:r>
          <a:r>
            <a:rPr lang="en-GB" dirty="0" smtClean="0"/>
            <a:t>and </a:t>
          </a:r>
          <a:r>
            <a:rPr lang="en-GB" b="1" dirty="0" smtClean="0">
              <a:solidFill>
                <a:srgbClr val="DDF53D"/>
              </a:solidFill>
            </a:rPr>
            <a:t>analyse data </a:t>
          </a:r>
          <a:r>
            <a:rPr lang="en-GB" dirty="0" smtClean="0"/>
            <a:t>across domains and RIs </a:t>
          </a:r>
          <a:endParaRPr lang="en-GB" dirty="0"/>
        </a:p>
      </dgm:t>
    </dgm:pt>
    <dgm:pt modelId="{7BCEB032-CC94-1944-AC8B-2B6FA1E56535}" type="parTrans" cxnId="{804465E4-9803-CC44-B26E-88604AAC372E}">
      <dgm:prSet/>
      <dgm:spPr/>
      <dgm:t>
        <a:bodyPr/>
        <a:lstStyle/>
        <a:p>
          <a:endParaRPr lang="en-GB"/>
        </a:p>
      </dgm:t>
    </dgm:pt>
    <dgm:pt modelId="{D55E3100-8C45-D543-A4F1-3448F19A302C}" type="sibTrans" cxnId="{804465E4-9803-CC44-B26E-88604AAC372E}">
      <dgm:prSet/>
      <dgm:spPr/>
      <dgm:t>
        <a:bodyPr/>
        <a:lstStyle/>
        <a:p>
          <a:endParaRPr lang="en-GB"/>
        </a:p>
      </dgm:t>
    </dgm:pt>
    <dgm:pt modelId="{78C46C74-7FCA-CE4B-AD56-A7E37483C29A}" type="pres">
      <dgm:prSet presAssocID="{7112C64E-EC4A-8945-9179-3E13DCFDF44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C3F895-F0E2-A943-B279-188BB4FE1AE5}" type="pres">
      <dgm:prSet presAssocID="{7112C64E-EC4A-8945-9179-3E13DCFDF446}" presName="Background" presStyleLbl="node1" presStyleIdx="0" presStyleCnt="1"/>
      <dgm:spPr/>
    </dgm:pt>
    <dgm:pt modelId="{DE3D74D1-A54F-9C49-96D0-FA75AD7CDDF4}" type="pres">
      <dgm:prSet presAssocID="{7112C64E-EC4A-8945-9179-3E13DCFDF446}" presName="Divider" presStyleLbl="callout" presStyleIdx="0" presStyleCnt="1"/>
      <dgm:spPr/>
    </dgm:pt>
    <dgm:pt modelId="{58276273-19A2-064D-AE48-6F4D4C459EFB}" type="pres">
      <dgm:prSet presAssocID="{7112C64E-EC4A-8945-9179-3E13DCFDF44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228CF-126C-C448-B243-6D781A224190}" type="pres">
      <dgm:prSet presAssocID="{7112C64E-EC4A-8945-9179-3E13DCFDF44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0C1A44-F6F0-334D-8821-2889FDD96BFF}" type="pres">
      <dgm:prSet presAssocID="{7112C64E-EC4A-8945-9179-3E13DCFDF44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3F846FC2-ED70-B843-9C83-FB2904C78187}" type="pres">
      <dgm:prSet presAssocID="{7112C64E-EC4A-8945-9179-3E13DCFDF446}" presName="ParentShape1" presStyleLbl="alignImgPlace1" presStyleIdx="0" presStyleCnt="2">
        <dgm:presLayoutVars/>
      </dgm:prSet>
      <dgm:spPr/>
      <dgm:t>
        <a:bodyPr/>
        <a:lstStyle/>
        <a:p>
          <a:endParaRPr lang="en-GB"/>
        </a:p>
      </dgm:t>
    </dgm:pt>
    <dgm:pt modelId="{B08E2060-CD65-E847-B661-9DAC66B96A5E}" type="pres">
      <dgm:prSet presAssocID="{7112C64E-EC4A-8945-9179-3E13DCFDF44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3DCC1E7D-5B9B-3B4F-A98B-49259FAC6AC9}" type="pres">
      <dgm:prSet presAssocID="{7112C64E-EC4A-8945-9179-3E13DCFDF446}" presName="ParentShape2" presStyleLbl="alignImgPlace1" presStyleIdx="1" presStyleCnt="2">
        <dgm:presLayoutVars/>
      </dgm:prSet>
      <dgm:spPr/>
      <dgm:t>
        <a:bodyPr/>
        <a:lstStyle/>
        <a:p>
          <a:endParaRPr lang="en-GB"/>
        </a:p>
      </dgm:t>
    </dgm:pt>
  </dgm:ptLst>
  <dgm:cxnLst>
    <dgm:cxn modelId="{50F021A3-0309-234B-8AF3-BC4845902365}" type="presOf" srcId="{7112C64E-EC4A-8945-9179-3E13DCFDF446}" destId="{78C46C74-7FCA-CE4B-AD56-A7E37483C29A}" srcOrd="0" destOrd="0" presId="urn:microsoft.com/office/officeart/2009/3/layout/OpposingIdeas"/>
    <dgm:cxn modelId="{804465E4-9803-CC44-B26E-88604AAC372E}" srcId="{31810E73-3B62-924A-9268-30C10FA19533}" destId="{4E486A1D-BA80-A141-9908-92BBE202ED0C}" srcOrd="0" destOrd="0" parTransId="{7BCEB032-CC94-1944-AC8B-2B6FA1E56535}" sibTransId="{D55E3100-8C45-D543-A4F1-3448F19A302C}"/>
    <dgm:cxn modelId="{284E7B8B-7A99-9149-81F7-AD8430AD86C2}" type="presOf" srcId="{64DA5846-60CF-E948-9117-15151A3AC1BD}" destId="{F50C1A44-F6F0-334D-8821-2889FDD96BFF}" srcOrd="0" destOrd="0" presId="urn:microsoft.com/office/officeart/2009/3/layout/OpposingIdeas"/>
    <dgm:cxn modelId="{B7A91D2F-9BA5-584A-A2B1-998FE7F37B17}" srcId="{7112C64E-EC4A-8945-9179-3E13DCFDF446}" destId="{64DA5846-60CF-E948-9117-15151A3AC1BD}" srcOrd="0" destOrd="0" parTransId="{B71133A6-CF1C-CB43-936A-41E6206ECACF}" sibTransId="{DFAC1EE6-2048-4148-AAD4-5A6A367F3282}"/>
    <dgm:cxn modelId="{50D9A5A9-6CEC-3C46-A3CA-CF2D7D1F3D53}" srcId="{7112C64E-EC4A-8945-9179-3E13DCFDF446}" destId="{31810E73-3B62-924A-9268-30C10FA19533}" srcOrd="1" destOrd="0" parTransId="{1968D197-0DBF-F14D-A1FD-F06F355D57A4}" sibTransId="{7AAD207B-3219-A844-8EE3-AA7621A56F69}"/>
    <dgm:cxn modelId="{C0C6CC6C-E05D-EC4B-B37B-4FC8023E4541}" type="presOf" srcId="{4E486A1D-BA80-A141-9908-92BBE202ED0C}" destId="{8F9228CF-126C-C448-B243-6D781A224190}" srcOrd="0" destOrd="0" presId="urn:microsoft.com/office/officeart/2009/3/layout/OpposingIdeas"/>
    <dgm:cxn modelId="{92B279F7-2CA6-4D48-ABAE-60F5DB98E4FE}" type="presOf" srcId="{31810E73-3B62-924A-9268-30C10FA19533}" destId="{B08E2060-CD65-E847-B661-9DAC66B96A5E}" srcOrd="0" destOrd="0" presId="urn:microsoft.com/office/officeart/2009/3/layout/OpposingIdeas"/>
    <dgm:cxn modelId="{553A9967-0892-504C-8E49-B5CBCAD9FF92}" type="presOf" srcId="{31810E73-3B62-924A-9268-30C10FA19533}" destId="{3DCC1E7D-5B9B-3B4F-A98B-49259FAC6AC9}" srcOrd="1" destOrd="0" presId="urn:microsoft.com/office/officeart/2009/3/layout/OpposingIdeas"/>
    <dgm:cxn modelId="{CA5A6682-8441-E243-8F5D-2F559AE48B70}" type="presOf" srcId="{275E0620-671A-2149-9895-3CDFC5A36D92}" destId="{58276273-19A2-064D-AE48-6F4D4C459EFB}" srcOrd="0" destOrd="0" presId="urn:microsoft.com/office/officeart/2009/3/layout/OpposingIdeas"/>
    <dgm:cxn modelId="{F263F431-D82D-1248-B542-58EB7D2B1F54}" srcId="{64DA5846-60CF-E948-9117-15151A3AC1BD}" destId="{275E0620-671A-2149-9895-3CDFC5A36D92}" srcOrd="0" destOrd="0" parTransId="{992AC449-D1EE-3948-8CC8-62B70654836A}" sibTransId="{45BC55F0-AAAF-0143-A0EE-D7E82DB1F3B3}"/>
    <dgm:cxn modelId="{BD563801-570A-8548-88C8-3622C42D3E00}" type="presOf" srcId="{64DA5846-60CF-E948-9117-15151A3AC1BD}" destId="{3F846FC2-ED70-B843-9C83-FB2904C78187}" srcOrd="1" destOrd="0" presId="urn:microsoft.com/office/officeart/2009/3/layout/OpposingIdeas"/>
    <dgm:cxn modelId="{41ECC395-72C4-114C-8787-FD2F9CD81AAE}" type="presParOf" srcId="{78C46C74-7FCA-CE4B-AD56-A7E37483C29A}" destId="{B9C3F895-F0E2-A943-B279-188BB4FE1AE5}" srcOrd="0" destOrd="0" presId="urn:microsoft.com/office/officeart/2009/3/layout/OpposingIdeas"/>
    <dgm:cxn modelId="{B3EA060A-E594-C94D-9E12-2296E1135ABF}" type="presParOf" srcId="{78C46C74-7FCA-CE4B-AD56-A7E37483C29A}" destId="{DE3D74D1-A54F-9C49-96D0-FA75AD7CDDF4}" srcOrd="1" destOrd="0" presId="urn:microsoft.com/office/officeart/2009/3/layout/OpposingIdeas"/>
    <dgm:cxn modelId="{A040E772-B8FD-C147-933F-0897763F3D08}" type="presParOf" srcId="{78C46C74-7FCA-CE4B-AD56-A7E37483C29A}" destId="{58276273-19A2-064D-AE48-6F4D4C459EFB}" srcOrd="2" destOrd="0" presId="urn:microsoft.com/office/officeart/2009/3/layout/OpposingIdeas"/>
    <dgm:cxn modelId="{DA975F21-628A-124E-A7E0-8D630622396C}" type="presParOf" srcId="{78C46C74-7FCA-CE4B-AD56-A7E37483C29A}" destId="{8F9228CF-126C-C448-B243-6D781A224190}" srcOrd="3" destOrd="0" presId="urn:microsoft.com/office/officeart/2009/3/layout/OpposingIdeas"/>
    <dgm:cxn modelId="{4EC37B43-8B14-A745-A3E6-C74629B9D489}" type="presParOf" srcId="{78C46C74-7FCA-CE4B-AD56-A7E37483C29A}" destId="{F50C1A44-F6F0-334D-8821-2889FDD96BFF}" srcOrd="4" destOrd="0" presId="urn:microsoft.com/office/officeart/2009/3/layout/OpposingIdeas"/>
    <dgm:cxn modelId="{09FAAA6B-CCDF-994E-A202-E9965464841C}" type="presParOf" srcId="{78C46C74-7FCA-CE4B-AD56-A7E37483C29A}" destId="{3F846FC2-ED70-B843-9C83-FB2904C78187}" srcOrd="5" destOrd="0" presId="urn:microsoft.com/office/officeart/2009/3/layout/OpposingIdeas"/>
    <dgm:cxn modelId="{CF11DE7F-0C20-5942-9ADB-E9B50163D476}" type="presParOf" srcId="{78C46C74-7FCA-CE4B-AD56-A7E37483C29A}" destId="{B08E2060-CD65-E847-B661-9DAC66B96A5E}" srcOrd="6" destOrd="0" presId="urn:microsoft.com/office/officeart/2009/3/layout/OpposingIdeas"/>
    <dgm:cxn modelId="{7E7DB918-25C0-C84C-98E4-FC416A64476F}" type="presParOf" srcId="{78C46C74-7FCA-CE4B-AD56-A7E37483C29A}" destId="{3DCC1E7D-5B9B-3B4F-A98B-49259FAC6AC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85AFCD-420A-CD40-89D7-CE0DF21C11BD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0187AE-CC22-8049-93F2-51BD59934EEB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Metadata Model</a:t>
          </a:r>
          <a:endParaRPr lang="en-GB" dirty="0">
            <a:solidFill>
              <a:schemeClr val="accent2"/>
            </a:solidFill>
          </a:endParaRPr>
        </a:p>
      </dgm:t>
    </dgm:pt>
    <dgm:pt modelId="{C98E6C37-E9BC-1F4D-8769-C48791D42496}" type="parTrans" cxnId="{32134251-2DA5-3546-8F9F-1F1059E68C1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F668F9C6-117E-2B40-92D8-FBC859F5CEC3}" type="sibTrans" cxnId="{32134251-2DA5-3546-8F9F-1F1059E68C1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27799FD-5A3C-7D4A-A3DB-02F2203D70E1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Core set plus customisable attributes</a:t>
          </a:r>
          <a:endParaRPr lang="en-GB" dirty="0">
            <a:solidFill>
              <a:srgbClr val="FFFFFF"/>
            </a:solidFill>
          </a:endParaRPr>
        </a:p>
      </dgm:t>
    </dgm:pt>
    <dgm:pt modelId="{46AE1176-5A1B-3C4E-8833-78944F87CB99}" type="parTrans" cxnId="{DEAE7FB6-87F7-9E45-9DF6-FAA3C6BD28CA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863A36DF-461B-EB40-A799-83EA2E24A881}" type="sibTrans" cxnId="{DEAE7FB6-87F7-9E45-9DF6-FAA3C6BD28CA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4045147-23C8-DD4F-81C9-C8C792301904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Tools</a:t>
          </a:r>
          <a:endParaRPr lang="en-GB" dirty="0">
            <a:solidFill>
              <a:srgbClr val="DDF53D"/>
            </a:solidFill>
          </a:endParaRPr>
        </a:p>
      </dgm:t>
    </dgm:pt>
    <dgm:pt modelId="{D09AE054-6BB7-EA41-B72A-DA6C8CA2DC9A}" type="parTrans" cxnId="{EE3D41E3-C949-9048-9BAE-EF737435D31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E4658D3-AFBD-3846-8112-BBA0E20466B3}" type="sibTrans" cxnId="{EE3D41E3-C949-9048-9BAE-EF737435D316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B5AFD0CC-C2B7-2B40-A205-BA82F4E5795B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Metadata Catalogue Services (OGC OpenSearch, CSW)</a:t>
          </a:r>
          <a:endParaRPr lang="en-GB" dirty="0">
            <a:solidFill>
              <a:srgbClr val="FFFFFF"/>
            </a:solidFill>
          </a:endParaRPr>
        </a:p>
      </dgm:t>
    </dgm:pt>
    <dgm:pt modelId="{12EC1ABB-3EBA-DF4F-8C36-D84BC4B00879}" type="parTrans" cxnId="{AF29BFBF-901A-904F-91AD-5A44BC3B8F7D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FDE1DC35-4CEF-4B42-8FE0-B9A3D17E940B}" type="sibTrans" cxnId="{AF29BFBF-901A-904F-91AD-5A44BC3B8F7D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9F85CE4-139B-B746-B58F-CDE03957969B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Compliant with INSPIRE Implementation Rules for Metadata</a:t>
          </a:r>
          <a:endParaRPr lang="en-GB" dirty="0">
            <a:solidFill>
              <a:srgbClr val="FFFFFF"/>
            </a:solidFill>
          </a:endParaRPr>
        </a:p>
      </dgm:t>
    </dgm:pt>
    <dgm:pt modelId="{5139FE6D-68B9-8140-B356-1045D61EE840}" type="parTrans" cxnId="{9D06894F-FE84-EB43-84F0-52735890668B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7072E824-7620-354F-ABF0-9AB2AAD6FE48}" type="sibTrans" cxnId="{9D06894F-FE84-EB43-84F0-52735890668B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D6EDFF38-6A61-1F45-8293-CB38E3685459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Specific Gateways (to connect existing solutions not compliant with the adopted specifications)</a:t>
          </a:r>
          <a:endParaRPr lang="en-GB" dirty="0">
            <a:solidFill>
              <a:srgbClr val="FFFFFF"/>
            </a:solidFill>
          </a:endParaRPr>
        </a:p>
      </dgm:t>
    </dgm:pt>
    <dgm:pt modelId="{011C220E-D809-9145-9396-3F2EDCE10259}" type="parTrans" cxnId="{7918E77B-F25E-F548-839C-34A44026AFB8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F45117F-F0DA-7B4F-95F9-AF4615E3DB6E}" type="sibTrans" cxnId="{7918E77B-F25E-F548-839C-34A44026AFB8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97D91F1A-95FA-3545-84A5-5BCE4696BDE8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Outreach</a:t>
          </a:r>
          <a:endParaRPr lang="en-GB" dirty="0">
            <a:solidFill>
              <a:srgbClr val="DDF53D"/>
            </a:solidFill>
          </a:endParaRPr>
        </a:p>
      </dgm:t>
    </dgm:pt>
    <dgm:pt modelId="{3C622261-5550-2447-B8F6-5FE5664E033F}" type="parTrans" cxnId="{FC1989B1-6E67-314B-8165-82DE23A3F589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CAF80B5-DF6A-3942-A9B2-D924F40E1E7B}" type="sibTrans" cxnId="{FC1989B1-6E67-314B-8165-82DE23A3F589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BCF17399-F6C7-2546-95BC-DEFB4FDE49F8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Register relevant components in GEOSS to interoperate with GEO-GEOSS</a:t>
          </a:r>
          <a:endParaRPr lang="en-GB" dirty="0">
            <a:solidFill>
              <a:srgbClr val="FFFFFF"/>
            </a:solidFill>
          </a:endParaRPr>
        </a:p>
      </dgm:t>
    </dgm:pt>
    <dgm:pt modelId="{57461CE8-525C-E74E-8D30-696BFDECA315}" type="parTrans" cxnId="{17B55568-A555-7A43-9420-1B46DE4E38B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F1FE3FA6-40FE-AE4A-9D8B-B736828629BB}" type="sibTrans" cxnId="{17B55568-A555-7A43-9420-1B46DE4E38B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F8DA7CF-E3A3-5742-93AB-32899A3644CB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Register data resources in the GEOSS Common Infrastructure</a:t>
          </a:r>
          <a:endParaRPr lang="en-GB" dirty="0">
            <a:solidFill>
              <a:srgbClr val="FFFFFF"/>
            </a:solidFill>
          </a:endParaRPr>
        </a:p>
      </dgm:t>
    </dgm:pt>
    <dgm:pt modelId="{3D049286-9C7F-6641-AE05-7A53A4F06FA8}" type="parTrans" cxnId="{F50AAAEA-7B51-5144-BD3F-5BE6CC58BC4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3D1B3138-1DB0-5C47-87DA-2F26059F06CA}" type="sibTrans" cxnId="{F50AAAEA-7B51-5144-BD3F-5BE6CC58BC44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A9848B7-2B65-AB4C-B4D9-ACE606DBB156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OGC Web Coverage Service to extract spatial subset of data</a:t>
          </a:r>
          <a:endParaRPr lang="en-GB" dirty="0">
            <a:solidFill>
              <a:srgbClr val="FFFFFF"/>
            </a:solidFill>
          </a:endParaRPr>
        </a:p>
      </dgm:t>
    </dgm:pt>
    <dgm:pt modelId="{AF0A5B11-6033-334D-8F80-46AEC92B104C}" type="parTrans" cxnId="{7FB94FDA-EEFF-A641-A965-A5C7800B3DB8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32049682-F6C8-364F-91FA-FD2FD740DA45}" type="sibTrans" cxnId="{7FB94FDA-EEFF-A641-A965-A5C7800B3DB8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F2158478-9439-2D4E-8412-47E4AE3B0671}" type="pres">
      <dgm:prSet presAssocID="{0E85AFCD-420A-CD40-89D7-CE0DF21C1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5D6E8C-39D2-AE4A-A229-6701E7A8D64A}" type="pres">
      <dgm:prSet presAssocID="{D80187AE-CC22-8049-93F2-51BD59934E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5E3B7F-633A-F94E-AE18-A78167B53C5A}" type="pres">
      <dgm:prSet presAssocID="{D80187AE-CC22-8049-93F2-51BD59934EE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E1C9EF-395D-D84E-9DC8-17DB2E9EED2F}" type="pres">
      <dgm:prSet presAssocID="{94045147-23C8-DD4F-81C9-C8C7923019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0FD08-E740-A54B-A69F-4B59DF54347D}" type="pres">
      <dgm:prSet presAssocID="{94045147-23C8-DD4F-81C9-C8C7923019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A9B85-57B7-3442-8ACC-62FFC66DE5DB}" type="pres">
      <dgm:prSet presAssocID="{97D91F1A-95FA-3545-84A5-5BCE4696BD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98F9C0-5EBE-924A-828F-1E0EA987978D}" type="pres">
      <dgm:prSet presAssocID="{97D91F1A-95FA-3545-84A5-5BCE4696BDE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D65D5B-72DB-C046-B532-731FEDB22BCC}" type="presOf" srcId="{29F85CE4-139B-B746-B58F-CDE03957969B}" destId="{A95E3B7F-633A-F94E-AE18-A78167B53C5A}" srcOrd="0" destOrd="1" presId="urn:microsoft.com/office/officeart/2005/8/layout/vList2"/>
    <dgm:cxn modelId="{E1689366-5BA0-EA44-9A2A-3752EA47FCCA}" type="presOf" srcId="{D80187AE-CC22-8049-93F2-51BD59934EEB}" destId="{FA5D6E8C-39D2-AE4A-A229-6701E7A8D64A}" srcOrd="0" destOrd="0" presId="urn:microsoft.com/office/officeart/2005/8/layout/vList2"/>
    <dgm:cxn modelId="{FC1989B1-6E67-314B-8165-82DE23A3F589}" srcId="{0E85AFCD-420A-CD40-89D7-CE0DF21C11BD}" destId="{97D91F1A-95FA-3545-84A5-5BCE4696BDE8}" srcOrd="2" destOrd="0" parTransId="{3C622261-5550-2447-B8F6-5FE5664E033F}" sibTransId="{ECAF80B5-DF6A-3942-A9B2-D924F40E1E7B}"/>
    <dgm:cxn modelId="{BE9C21FB-0450-364F-929F-6BE6A240DD93}" type="presOf" srcId="{97D91F1A-95FA-3545-84A5-5BCE4696BDE8}" destId="{686A9B85-57B7-3442-8ACC-62FFC66DE5DB}" srcOrd="0" destOrd="0" presId="urn:microsoft.com/office/officeart/2005/8/layout/vList2"/>
    <dgm:cxn modelId="{DEAE7FB6-87F7-9E45-9DF6-FAA3C6BD28CA}" srcId="{D80187AE-CC22-8049-93F2-51BD59934EEB}" destId="{627799FD-5A3C-7D4A-A3DB-02F2203D70E1}" srcOrd="0" destOrd="0" parTransId="{46AE1176-5A1B-3C4E-8833-78944F87CB99}" sibTransId="{863A36DF-461B-EB40-A799-83EA2E24A881}"/>
    <dgm:cxn modelId="{29933B26-C45C-FE4A-848A-78CE746216EF}" type="presOf" srcId="{BCF17399-F6C7-2546-95BC-DEFB4FDE49F8}" destId="{FD98F9C0-5EBE-924A-828F-1E0EA987978D}" srcOrd="0" destOrd="0" presId="urn:microsoft.com/office/officeart/2005/8/layout/vList2"/>
    <dgm:cxn modelId="{7918E77B-F25E-F548-839C-34A44026AFB8}" srcId="{94045147-23C8-DD4F-81C9-C8C792301904}" destId="{D6EDFF38-6A61-1F45-8293-CB38E3685459}" srcOrd="1" destOrd="0" parTransId="{011C220E-D809-9145-9396-3F2EDCE10259}" sibTransId="{9F45117F-F0DA-7B4F-95F9-AF4615E3DB6E}"/>
    <dgm:cxn modelId="{01656DB3-BF16-FC42-BC91-11C84E49FA40}" type="presOf" srcId="{94045147-23C8-DD4F-81C9-C8C792301904}" destId="{DAE1C9EF-395D-D84E-9DC8-17DB2E9EED2F}" srcOrd="0" destOrd="0" presId="urn:microsoft.com/office/officeart/2005/8/layout/vList2"/>
    <dgm:cxn modelId="{D20A39E8-D4F5-1A4F-BE73-3B8005EBAE28}" type="presOf" srcId="{B5AFD0CC-C2B7-2B40-A205-BA82F4E5795B}" destId="{5F40FD08-E740-A54B-A69F-4B59DF54347D}" srcOrd="0" destOrd="0" presId="urn:microsoft.com/office/officeart/2005/8/layout/vList2"/>
    <dgm:cxn modelId="{7FB94FDA-EEFF-A641-A965-A5C7800B3DB8}" srcId="{94045147-23C8-DD4F-81C9-C8C792301904}" destId="{CA9848B7-2B65-AB4C-B4D9-ACE606DBB156}" srcOrd="2" destOrd="0" parTransId="{AF0A5B11-6033-334D-8F80-46AEC92B104C}" sibTransId="{32049682-F6C8-364F-91FA-FD2FD740DA45}"/>
    <dgm:cxn modelId="{E300E707-396F-6642-BD56-9A53D4A350E3}" type="presOf" srcId="{1F8DA7CF-E3A3-5742-93AB-32899A3644CB}" destId="{FD98F9C0-5EBE-924A-828F-1E0EA987978D}" srcOrd="0" destOrd="1" presId="urn:microsoft.com/office/officeart/2005/8/layout/vList2"/>
    <dgm:cxn modelId="{32134251-2DA5-3546-8F9F-1F1059E68C14}" srcId="{0E85AFCD-420A-CD40-89D7-CE0DF21C11BD}" destId="{D80187AE-CC22-8049-93F2-51BD59934EEB}" srcOrd="0" destOrd="0" parTransId="{C98E6C37-E9BC-1F4D-8769-C48791D42496}" sibTransId="{F668F9C6-117E-2B40-92D8-FBC859F5CEC3}"/>
    <dgm:cxn modelId="{F55AE24E-C9BE-8E41-84CA-1241E9729D53}" type="presOf" srcId="{0E85AFCD-420A-CD40-89D7-CE0DF21C11BD}" destId="{F2158478-9439-2D4E-8412-47E4AE3B0671}" srcOrd="0" destOrd="0" presId="urn:microsoft.com/office/officeart/2005/8/layout/vList2"/>
    <dgm:cxn modelId="{AF29BFBF-901A-904F-91AD-5A44BC3B8F7D}" srcId="{94045147-23C8-DD4F-81C9-C8C792301904}" destId="{B5AFD0CC-C2B7-2B40-A205-BA82F4E5795B}" srcOrd="0" destOrd="0" parTransId="{12EC1ABB-3EBA-DF4F-8C36-D84BC4B00879}" sibTransId="{FDE1DC35-4CEF-4B42-8FE0-B9A3D17E940B}"/>
    <dgm:cxn modelId="{60D7669D-899D-FC47-9F0C-414A8CC29E11}" type="presOf" srcId="{CA9848B7-2B65-AB4C-B4D9-ACE606DBB156}" destId="{5F40FD08-E740-A54B-A69F-4B59DF54347D}" srcOrd="0" destOrd="2" presId="urn:microsoft.com/office/officeart/2005/8/layout/vList2"/>
    <dgm:cxn modelId="{A9E6A8B2-5345-8742-9A37-76F98000FC04}" type="presOf" srcId="{D6EDFF38-6A61-1F45-8293-CB38E3685459}" destId="{5F40FD08-E740-A54B-A69F-4B59DF54347D}" srcOrd="0" destOrd="1" presId="urn:microsoft.com/office/officeart/2005/8/layout/vList2"/>
    <dgm:cxn modelId="{17B55568-A555-7A43-9420-1B46DE4E38B4}" srcId="{97D91F1A-95FA-3545-84A5-5BCE4696BDE8}" destId="{BCF17399-F6C7-2546-95BC-DEFB4FDE49F8}" srcOrd="0" destOrd="0" parTransId="{57461CE8-525C-E74E-8D30-696BFDECA315}" sibTransId="{F1FE3FA6-40FE-AE4A-9D8B-B736828629BB}"/>
    <dgm:cxn modelId="{EE3D41E3-C949-9048-9BAE-EF737435D316}" srcId="{0E85AFCD-420A-CD40-89D7-CE0DF21C11BD}" destId="{94045147-23C8-DD4F-81C9-C8C792301904}" srcOrd="1" destOrd="0" parTransId="{D09AE054-6BB7-EA41-B72A-DA6C8CA2DC9A}" sibTransId="{1E4658D3-AFBD-3846-8112-BBA0E20466B3}"/>
    <dgm:cxn modelId="{9D06894F-FE84-EB43-84F0-52735890668B}" srcId="{D80187AE-CC22-8049-93F2-51BD59934EEB}" destId="{29F85CE4-139B-B746-B58F-CDE03957969B}" srcOrd="1" destOrd="0" parTransId="{5139FE6D-68B9-8140-B356-1045D61EE840}" sibTransId="{7072E824-7620-354F-ABF0-9AB2AAD6FE48}"/>
    <dgm:cxn modelId="{E704A11A-9F15-3E4B-B4F7-53700665A981}" type="presOf" srcId="{627799FD-5A3C-7D4A-A3DB-02F2203D70E1}" destId="{A95E3B7F-633A-F94E-AE18-A78167B53C5A}" srcOrd="0" destOrd="0" presId="urn:microsoft.com/office/officeart/2005/8/layout/vList2"/>
    <dgm:cxn modelId="{F50AAAEA-7B51-5144-BD3F-5BE6CC58BC44}" srcId="{97D91F1A-95FA-3545-84A5-5BCE4696BDE8}" destId="{1F8DA7CF-E3A3-5742-93AB-32899A3644CB}" srcOrd="1" destOrd="0" parTransId="{3D049286-9C7F-6641-AE05-7A53A4F06FA8}" sibTransId="{3D1B3138-1DB0-5C47-87DA-2F26059F06CA}"/>
    <dgm:cxn modelId="{69315CC8-C737-CB44-A8FA-DEF29652A48A}" type="presParOf" srcId="{F2158478-9439-2D4E-8412-47E4AE3B0671}" destId="{FA5D6E8C-39D2-AE4A-A229-6701E7A8D64A}" srcOrd="0" destOrd="0" presId="urn:microsoft.com/office/officeart/2005/8/layout/vList2"/>
    <dgm:cxn modelId="{10D88DE4-7833-B843-BF2D-4FDD4349CD87}" type="presParOf" srcId="{F2158478-9439-2D4E-8412-47E4AE3B0671}" destId="{A95E3B7F-633A-F94E-AE18-A78167B53C5A}" srcOrd="1" destOrd="0" presId="urn:microsoft.com/office/officeart/2005/8/layout/vList2"/>
    <dgm:cxn modelId="{5505901F-4560-7E46-895D-F208D198FEA2}" type="presParOf" srcId="{F2158478-9439-2D4E-8412-47E4AE3B0671}" destId="{DAE1C9EF-395D-D84E-9DC8-17DB2E9EED2F}" srcOrd="2" destOrd="0" presId="urn:microsoft.com/office/officeart/2005/8/layout/vList2"/>
    <dgm:cxn modelId="{665CC532-4B35-1640-A2AA-703E7B2304B9}" type="presParOf" srcId="{F2158478-9439-2D4E-8412-47E4AE3B0671}" destId="{5F40FD08-E740-A54B-A69F-4B59DF54347D}" srcOrd="3" destOrd="0" presId="urn:microsoft.com/office/officeart/2005/8/layout/vList2"/>
    <dgm:cxn modelId="{55BE132F-7CB5-E74E-B8DF-16E7C9B064F5}" type="presParOf" srcId="{F2158478-9439-2D4E-8412-47E4AE3B0671}" destId="{686A9B85-57B7-3442-8ACC-62FFC66DE5DB}" srcOrd="4" destOrd="0" presId="urn:microsoft.com/office/officeart/2005/8/layout/vList2"/>
    <dgm:cxn modelId="{9F2480F7-A27E-1643-8E38-BEFC77642C57}" type="presParOf" srcId="{F2158478-9439-2D4E-8412-47E4AE3B0671}" destId="{FD98F9C0-5EBE-924A-828F-1E0EA98797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7A693D-8047-604F-BF6E-299E4C53E40A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24B1E4-0270-5E44-92F6-898BE5843E33}">
      <dgm:prSet phldrT="[Text]"/>
      <dgm:spPr/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Approach</a:t>
          </a:r>
          <a:endParaRPr lang="en-GB" dirty="0">
            <a:solidFill>
              <a:schemeClr val="accent2"/>
            </a:solidFill>
          </a:endParaRPr>
        </a:p>
      </dgm:t>
    </dgm:pt>
    <dgm:pt modelId="{98666D7F-D5F3-F646-9B3A-7C2648547AA2}" type="parTrans" cxnId="{BBFD2E77-7A4A-4549-8B37-98FBF4C9497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DF6EEB0-B2C6-B14D-8088-22576D73A813}" type="sibTrans" cxnId="{BBFD2E77-7A4A-4549-8B37-98FBF4C94973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A70B929-919F-074F-BA76-2496D17A5B83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Exploit computational and storage capabilities of existing e-Infrastructures</a:t>
          </a:r>
          <a:endParaRPr lang="en-GB" dirty="0">
            <a:solidFill>
              <a:schemeClr val="bg1"/>
            </a:solidFill>
          </a:endParaRPr>
        </a:p>
      </dgm:t>
    </dgm:pt>
    <dgm:pt modelId="{6A30D309-4415-BC44-BBE6-6819C72A79C6}" type="parTrans" cxnId="{30C1907D-6092-C04A-96B3-5AC66688D16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B7401C9-E325-4346-805F-79C37C921F5D}" type="sibTrans" cxnId="{30C1907D-6092-C04A-96B3-5AC66688D16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80136A2-EDB2-B448-AC28-5CBA1F00C2D9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Tools</a:t>
          </a:r>
          <a:endParaRPr lang="en-GB" dirty="0">
            <a:solidFill>
              <a:srgbClr val="DDF53D"/>
            </a:solidFill>
          </a:endParaRPr>
        </a:p>
      </dgm:t>
    </dgm:pt>
    <dgm:pt modelId="{508F4D34-A099-3C49-81D4-237328AED2E4}" type="parTrans" cxnId="{FCE42662-7D64-2A43-A5CE-0DFD835A32F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98C027B-D578-3B4C-9E39-F3A6CE86C33A}" type="sibTrans" cxnId="{FCE42662-7D64-2A43-A5CE-0DFD835A32F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C45E885-EEE3-A244-90BA-E5147795C331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Enable integration and harmonization </a:t>
          </a:r>
          <a:endParaRPr lang="en-GB" dirty="0">
            <a:solidFill>
              <a:schemeClr val="bg1"/>
            </a:solidFill>
          </a:endParaRPr>
        </a:p>
      </dgm:t>
    </dgm:pt>
    <dgm:pt modelId="{87C3B905-11E7-FB47-BE4A-81FB2122CDC1}" type="parTrans" cxnId="{F7848DCA-566C-2A4B-8276-1E6B189D729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D28DEDD-CA2E-1E48-BF29-E6C0D1A725E1}" type="sibTrans" cxnId="{F7848DCA-566C-2A4B-8276-1E6B189D729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EC4D3DA-77E0-1045-81EF-E9490B90338C}">
      <dgm:prSet phldrT="[Text]"/>
      <dgm:spPr/>
      <dgm:t>
        <a:bodyPr/>
        <a:lstStyle/>
        <a:p>
          <a:r>
            <a:rPr lang="en-GB" dirty="0" smtClean="0">
              <a:solidFill>
                <a:srgbClr val="DDF53D"/>
              </a:solidFill>
            </a:rPr>
            <a:t>Outreach</a:t>
          </a:r>
          <a:endParaRPr lang="en-GB" dirty="0">
            <a:solidFill>
              <a:srgbClr val="DDF53D"/>
            </a:solidFill>
          </a:endParaRPr>
        </a:p>
      </dgm:t>
    </dgm:pt>
    <dgm:pt modelId="{F91FCB01-FF0D-9244-8AEE-F720D0A53102}" type="parTrans" cxnId="{BEAAB8E9-FA09-9C42-BF1C-8B5CE25BA33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3122B39-4B75-F740-8BB3-647FF8C77BE6}" type="sibTrans" cxnId="{BEAAB8E9-FA09-9C42-BF1C-8B5CE25BA33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7E2FE57-D5DA-9640-9E4E-714889989095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Linked Data for publishing and connecting structured data with non-collaborative consumers</a:t>
          </a:r>
          <a:endParaRPr lang="en-GB" dirty="0">
            <a:solidFill>
              <a:schemeClr val="bg1"/>
            </a:solidFill>
          </a:endParaRPr>
        </a:p>
      </dgm:t>
    </dgm:pt>
    <dgm:pt modelId="{9E868C47-EFD1-A743-920B-289561D0FE12}" type="parTrans" cxnId="{66E46F18-FF5E-6A4F-87FD-4521AA6E36F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5D28BED-0B75-E64C-8FF6-4743310CCB50}" type="sibTrans" cxnId="{66E46F18-FF5E-6A4F-87FD-4521AA6E36F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494EE7C-E30F-6B4A-AA51-112A1983A8B8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Frameworks + plugins supporting temporal and spatial analysis</a:t>
          </a:r>
          <a:endParaRPr lang="en-GB" dirty="0">
            <a:solidFill>
              <a:schemeClr val="bg1"/>
            </a:solidFill>
          </a:endParaRPr>
        </a:p>
      </dgm:t>
    </dgm:pt>
    <dgm:pt modelId="{3873DDDB-A576-C440-A614-4B30859B20F7}" type="parTrans" cxnId="{0FE61634-991C-B64D-BA37-0D8E7332A15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3F916F3-D841-3A40-99BB-BD02E6439322}" type="sibTrans" cxnId="{0FE61634-991C-B64D-BA37-0D8E7332A15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E344EE0-5F64-EF49-A532-FBEDE5D023F2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RDF and OWL to describe relations between e-Infrastructures components</a:t>
          </a:r>
          <a:endParaRPr lang="en-GB" dirty="0">
            <a:solidFill>
              <a:schemeClr val="bg1"/>
            </a:solidFill>
          </a:endParaRPr>
        </a:p>
      </dgm:t>
    </dgm:pt>
    <dgm:pt modelId="{0623EF71-AB26-5848-985C-0E786E7CDF92}" type="parTrans" cxnId="{07CCCFC0-84F9-9F41-9687-DA1247FA152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D121B38-1C27-E047-942F-E04BC6287A8E}" type="sibTrans" cxnId="{07CCCFC0-84F9-9F41-9687-DA1247FA152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6CA97BC-0AF0-994E-B481-0D451BA27F05}" type="pres">
      <dgm:prSet presAssocID="{757A693D-8047-604F-BF6E-299E4C53E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3E3A94-FA45-7048-964D-0D754915391C}" type="pres">
      <dgm:prSet presAssocID="{9924B1E4-0270-5E44-92F6-898BE5843E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4814F5-9623-E44A-BF6B-FDF7AFAB2D3D}" type="pres">
      <dgm:prSet presAssocID="{9924B1E4-0270-5E44-92F6-898BE5843E3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BAB89-EA27-0E45-9F9F-2477A4A89A57}" type="pres">
      <dgm:prSet presAssocID="{980136A2-EDB2-B448-AC28-5CBA1F00C2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E3F99-7B13-A843-8B0E-12E6B92628D6}" type="pres">
      <dgm:prSet presAssocID="{980136A2-EDB2-B448-AC28-5CBA1F00C2D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F9C746-C6AB-7246-9CE4-DA9CB875A0B5}" type="pres">
      <dgm:prSet presAssocID="{8EC4D3DA-77E0-1045-81EF-E9490B90338C}" presName="parentText" presStyleLbl="node1" presStyleIdx="2" presStyleCnt="3" custLinFactNeighborY="112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91661E-92AD-B24E-BE20-A9847750A6F4}" type="pres">
      <dgm:prSet presAssocID="{8EC4D3DA-77E0-1045-81EF-E9490B90338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3CDE51-6D0E-EB4B-BF34-3C15B89A9865}" type="presOf" srcId="{757A693D-8047-604F-BF6E-299E4C53E40A}" destId="{C6CA97BC-0AF0-994E-B481-0D451BA27F05}" srcOrd="0" destOrd="0" presId="urn:microsoft.com/office/officeart/2005/8/layout/vList2"/>
    <dgm:cxn modelId="{B1538C7C-6D55-F045-9273-D9D0A3CBE18C}" type="presOf" srcId="{9924B1E4-0270-5E44-92F6-898BE5843E33}" destId="{9E3E3A94-FA45-7048-964D-0D754915391C}" srcOrd="0" destOrd="0" presId="urn:microsoft.com/office/officeart/2005/8/layout/vList2"/>
    <dgm:cxn modelId="{30C1907D-6092-C04A-96B3-5AC66688D160}" srcId="{9924B1E4-0270-5E44-92F6-898BE5843E33}" destId="{5A70B929-919F-074F-BA76-2496D17A5B83}" srcOrd="0" destOrd="0" parTransId="{6A30D309-4415-BC44-BBE6-6819C72A79C6}" sibTransId="{2B7401C9-E325-4346-805F-79C37C921F5D}"/>
    <dgm:cxn modelId="{54B1859D-EDE6-0646-A8A3-EFD647D49EC7}" type="presOf" srcId="{AC45E885-EEE3-A244-90BA-E5147795C331}" destId="{6AEE3F99-7B13-A843-8B0E-12E6B92628D6}" srcOrd="0" destOrd="0" presId="urn:microsoft.com/office/officeart/2005/8/layout/vList2"/>
    <dgm:cxn modelId="{D37F34B4-65B4-D848-B071-FC668E571F3D}" type="presOf" srcId="{5A70B929-919F-074F-BA76-2496D17A5B83}" destId="{094814F5-9623-E44A-BF6B-FDF7AFAB2D3D}" srcOrd="0" destOrd="0" presId="urn:microsoft.com/office/officeart/2005/8/layout/vList2"/>
    <dgm:cxn modelId="{BEAAB8E9-FA09-9C42-BF1C-8B5CE25BA332}" srcId="{757A693D-8047-604F-BF6E-299E4C53E40A}" destId="{8EC4D3DA-77E0-1045-81EF-E9490B90338C}" srcOrd="2" destOrd="0" parTransId="{F91FCB01-FF0D-9244-8AEE-F720D0A53102}" sibTransId="{93122B39-4B75-F740-8BB3-647FF8C77BE6}"/>
    <dgm:cxn modelId="{BBFD2E77-7A4A-4549-8B37-98FBF4C94973}" srcId="{757A693D-8047-604F-BF6E-299E4C53E40A}" destId="{9924B1E4-0270-5E44-92F6-898BE5843E33}" srcOrd="0" destOrd="0" parTransId="{98666D7F-D5F3-F646-9B3A-7C2648547AA2}" sibTransId="{CDF6EEB0-B2C6-B14D-8088-22576D73A813}"/>
    <dgm:cxn modelId="{922049D6-9F31-C943-AB4D-CD54E0B81892}" type="presOf" srcId="{67E2FE57-D5DA-9640-9E4E-714889989095}" destId="{E191661E-92AD-B24E-BE20-A9847750A6F4}" srcOrd="0" destOrd="0" presId="urn:microsoft.com/office/officeart/2005/8/layout/vList2"/>
    <dgm:cxn modelId="{F7848DCA-566C-2A4B-8276-1E6B189D729D}" srcId="{980136A2-EDB2-B448-AC28-5CBA1F00C2D9}" destId="{AC45E885-EEE3-A244-90BA-E5147795C331}" srcOrd="0" destOrd="0" parTransId="{87C3B905-11E7-FB47-BE4A-81FB2122CDC1}" sibTransId="{9D28DEDD-CA2E-1E48-BF29-E6C0D1A725E1}"/>
    <dgm:cxn modelId="{07CCCFC0-84F9-9F41-9687-DA1247FA1528}" srcId="{8EC4D3DA-77E0-1045-81EF-E9490B90338C}" destId="{0E344EE0-5F64-EF49-A532-FBEDE5D023F2}" srcOrd="1" destOrd="0" parTransId="{0623EF71-AB26-5848-985C-0E786E7CDF92}" sibTransId="{CD121B38-1C27-E047-942F-E04BC6287A8E}"/>
    <dgm:cxn modelId="{90998D9D-B21C-FE41-B56A-BFD62C06D300}" type="presOf" srcId="{0494EE7C-E30F-6B4A-AA51-112A1983A8B8}" destId="{6AEE3F99-7B13-A843-8B0E-12E6B92628D6}" srcOrd="0" destOrd="1" presId="urn:microsoft.com/office/officeart/2005/8/layout/vList2"/>
    <dgm:cxn modelId="{5B8EE1A0-CB3E-8143-BDBF-6D30CFD7EB9F}" type="presOf" srcId="{8EC4D3DA-77E0-1045-81EF-E9490B90338C}" destId="{FDF9C746-C6AB-7246-9CE4-DA9CB875A0B5}" srcOrd="0" destOrd="0" presId="urn:microsoft.com/office/officeart/2005/8/layout/vList2"/>
    <dgm:cxn modelId="{66E46F18-FF5E-6A4F-87FD-4521AA6E36F9}" srcId="{8EC4D3DA-77E0-1045-81EF-E9490B90338C}" destId="{67E2FE57-D5DA-9640-9E4E-714889989095}" srcOrd="0" destOrd="0" parTransId="{9E868C47-EFD1-A743-920B-289561D0FE12}" sibTransId="{55D28BED-0B75-E64C-8FF6-4743310CCB50}"/>
    <dgm:cxn modelId="{0FE61634-991C-B64D-BA37-0D8E7332A150}" srcId="{980136A2-EDB2-B448-AC28-5CBA1F00C2D9}" destId="{0494EE7C-E30F-6B4A-AA51-112A1983A8B8}" srcOrd="1" destOrd="0" parTransId="{3873DDDB-A576-C440-A614-4B30859B20F7}" sibTransId="{93F916F3-D841-3A40-99BB-BD02E6439322}"/>
    <dgm:cxn modelId="{FCE42662-7D64-2A43-A5CE-0DFD835A32FA}" srcId="{757A693D-8047-604F-BF6E-299E4C53E40A}" destId="{980136A2-EDB2-B448-AC28-5CBA1F00C2D9}" srcOrd="1" destOrd="0" parTransId="{508F4D34-A099-3C49-81D4-237328AED2E4}" sibTransId="{F98C027B-D578-3B4C-9E39-F3A6CE86C33A}"/>
    <dgm:cxn modelId="{B7301614-C3C2-AA4D-8B1B-7346B35CD8F6}" type="presOf" srcId="{0E344EE0-5F64-EF49-A532-FBEDE5D023F2}" destId="{E191661E-92AD-B24E-BE20-A9847750A6F4}" srcOrd="0" destOrd="1" presId="urn:microsoft.com/office/officeart/2005/8/layout/vList2"/>
    <dgm:cxn modelId="{4DDE5598-CE04-2C49-91E4-BDE7EDB9E269}" type="presOf" srcId="{980136A2-EDB2-B448-AC28-5CBA1F00C2D9}" destId="{559BAB89-EA27-0E45-9F9F-2477A4A89A57}" srcOrd="0" destOrd="0" presId="urn:microsoft.com/office/officeart/2005/8/layout/vList2"/>
    <dgm:cxn modelId="{826F7C1A-7442-2C42-9656-E3ADA789E07A}" type="presParOf" srcId="{C6CA97BC-0AF0-994E-B481-0D451BA27F05}" destId="{9E3E3A94-FA45-7048-964D-0D754915391C}" srcOrd="0" destOrd="0" presId="urn:microsoft.com/office/officeart/2005/8/layout/vList2"/>
    <dgm:cxn modelId="{6A5F390F-9C47-BB49-B608-22F32CECC0FD}" type="presParOf" srcId="{C6CA97BC-0AF0-994E-B481-0D451BA27F05}" destId="{094814F5-9623-E44A-BF6B-FDF7AFAB2D3D}" srcOrd="1" destOrd="0" presId="urn:microsoft.com/office/officeart/2005/8/layout/vList2"/>
    <dgm:cxn modelId="{E2C0B2CA-3E02-B949-958F-7BD93E97B95C}" type="presParOf" srcId="{C6CA97BC-0AF0-994E-B481-0D451BA27F05}" destId="{559BAB89-EA27-0E45-9F9F-2477A4A89A57}" srcOrd="2" destOrd="0" presId="urn:microsoft.com/office/officeart/2005/8/layout/vList2"/>
    <dgm:cxn modelId="{36E20E36-53FB-D248-8037-815A91544D7B}" type="presParOf" srcId="{C6CA97BC-0AF0-994E-B481-0D451BA27F05}" destId="{6AEE3F99-7B13-A843-8B0E-12E6B92628D6}" srcOrd="3" destOrd="0" presId="urn:microsoft.com/office/officeart/2005/8/layout/vList2"/>
    <dgm:cxn modelId="{0CEAF997-E302-F44D-A485-FBE8963F1EBA}" type="presParOf" srcId="{C6CA97BC-0AF0-994E-B481-0D451BA27F05}" destId="{FDF9C746-C6AB-7246-9CE4-DA9CB875A0B5}" srcOrd="4" destOrd="0" presId="urn:microsoft.com/office/officeart/2005/8/layout/vList2"/>
    <dgm:cxn modelId="{8F1A4E01-4BC3-C64B-9A80-652A2C3159BD}" type="presParOf" srcId="{C6CA97BC-0AF0-994E-B481-0D451BA27F05}" destId="{E191661E-92AD-B24E-BE20-A9847750A6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F7F3-42FD-DB45-BC6A-BEB731063E38}">
      <dsp:nvSpPr>
        <dsp:cNvPr id="0" name=""/>
        <dsp:cNvSpPr/>
      </dsp:nvSpPr>
      <dsp:spPr>
        <a:xfrm>
          <a:off x="0" y="0"/>
          <a:ext cx="758348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67CBA-07DF-7D4A-9B14-36959B5414B4}">
      <dsp:nvSpPr>
        <dsp:cNvPr id="0" name=""/>
        <dsp:cNvSpPr/>
      </dsp:nvSpPr>
      <dsp:spPr>
        <a:xfrm>
          <a:off x="0" y="0"/>
          <a:ext cx="1516697" cy="420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ENVRI</a:t>
          </a:r>
          <a:endParaRPr lang="en-GB" sz="3700" kern="1200" dirty="0"/>
        </a:p>
      </dsp:txBody>
      <dsp:txXfrm>
        <a:off x="0" y="0"/>
        <a:ext cx="1516697" cy="4208463"/>
      </dsp:txXfrm>
    </dsp:sp>
    <dsp:sp modelId="{69D39CAF-7702-C645-9823-97D7AC4311E0}">
      <dsp:nvSpPr>
        <dsp:cNvPr id="0" name=""/>
        <dsp:cNvSpPr/>
      </dsp:nvSpPr>
      <dsp:spPr>
        <a:xfrm>
          <a:off x="1630449" y="39659"/>
          <a:ext cx="5953037" cy="793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Title: Common Operations of Environmental Research Infrastructures</a:t>
          </a:r>
          <a:endParaRPr lang="en-GB" sz="1900" kern="1200" dirty="0"/>
        </a:p>
      </dsp:txBody>
      <dsp:txXfrm>
        <a:off x="1630449" y="39659"/>
        <a:ext cx="5953037" cy="793196"/>
      </dsp:txXfrm>
    </dsp:sp>
    <dsp:sp modelId="{78BB7F11-0230-9141-9C0C-BA50A37FCE6F}">
      <dsp:nvSpPr>
        <dsp:cNvPr id="0" name=""/>
        <dsp:cNvSpPr/>
      </dsp:nvSpPr>
      <dsp:spPr>
        <a:xfrm>
          <a:off x="1516697" y="832856"/>
          <a:ext cx="606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E70D0D-0AD5-1C4D-AAD3-C667719DDAFE}">
      <dsp:nvSpPr>
        <dsp:cNvPr id="0" name=""/>
        <dsp:cNvSpPr/>
      </dsp:nvSpPr>
      <dsp:spPr>
        <a:xfrm>
          <a:off x="1630449" y="872516"/>
          <a:ext cx="5953037" cy="793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Call Identifier: FP7-INFRASTRUCTURES-2011-1</a:t>
          </a:r>
          <a:endParaRPr lang="en-GB" sz="1900" kern="1200" dirty="0"/>
        </a:p>
      </dsp:txBody>
      <dsp:txXfrm>
        <a:off x="1630449" y="872516"/>
        <a:ext cx="5953037" cy="793196"/>
      </dsp:txXfrm>
    </dsp:sp>
    <dsp:sp modelId="{863BB76F-D1DE-A448-B58D-1BE7BAF56037}">
      <dsp:nvSpPr>
        <dsp:cNvPr id="0" name=""/>
        <dsp:cNvSpPr/>
      </dsp:nvSpPr>
      <dsp:spPr>
        <a:xfrm>
          <a:off x="1516697" y="1665712"/>
          <a:ext cx="606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4E37EC-0EBC-A142-B12B-B0C362DA571D}">
      <dsp:nvSpPr>
        <dsp:cNvPr id="0" name=""/>
        <dsp:cNvSpPr/>
      </dsp:nvSpPr>
      <dsp:spPr>
        <a:xfrm>
          <a:off x="1630449" y="1705372"/>
          <a:ext cx="5953037" cy="793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Starting Date: 01/11/2011</a:t>
          </a:r>
          <a:endParaRPr lang="en-GB" sz="1900" kern="1200" dirty="0"/>
        </a:p>
      </dsp:txBody>
      <dsp:txXfrm>
        <a:off x="1630449" y="1705372"/>
        <a:ext cx="5953037" cy="793196"/>
      </dsp:txXfrm>
    </dsp:sp>
    <dsp:sp modelId="{66F8F73F-BE80-D34E-95B9-CAA7BFCEEE00}">
      <dsp:nvSpPr>
        <dsp:cNvPr id="0" name=""/>
        <dsp:cNvSpPr/>
      </dsp:nvSpPr>
      <dsp:spPr>
        <a:xfrm>
          <a:off x="1516697" y="2498569"/>
          <a:ext cx="606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09A6A3-BE5A-E345-9162-666855858D7E}">
      <dsp:nvSpPr>
        <dsp:cNvPr id="0" name=""/>
        <dsp:cNvSpPr/>
      </dsp:nvSpPr>
      <dsp:spPr>
        <a:xfrm>
          <a:off x="1630449" y="2538229"/>
          <a:ext cx="5953037" cy="793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Duration: 36 Months</a:t>
          </a:r>
          <a:endParaRPr lang="en-GB" sz="1900" kern="1200" dirty="0"/>
        </a:p>
      </dsp:txBody>
      <dsp:txXfrm>
        <a:off x="1630449" y="2538229"/>
        <a:ext cx="5953037" cy="793196"/>
      </dsp:txXfrm>
    </dsp:sp>
    <dsp:sp modelId="{25FFF440-32AC-A542-99DE-9FEA8FB98BF4}">
      <dsp:nvSpPr>
        <dsp:cNvPr id="0" name=""/>
        <dsp:cNvSpPr/>
      </dsp:nvSpPr>
      <dsp:spPr>
        <a:xfrm>
          <a:off x="1516697" y="3331425"/>
          <a:ext cx="606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C048DB-2EFE-4D4E-BD59-F138BA55DC7F}">
      <dsp:nvSpPr>
        <dsp:cNvPr id="0" name=""/>
        <dsp:cNvSpPr/>
      </dsp:nvSpPr>
      <dsp:spPr>
        <a:xfrm>
          <a:off x="1630449" y="3371085"/>
          <a:ext cx="5953037" cy="793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Keywords: Environmental Research Infrastructures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Data processing, Interoperability, </a:t>
          </a:r>
          <a:r>
            <a:rPr lang="en-GB" sz="1900" b="1" kern="1200" dirty="0" smtClean="0">
              <a:solidFill>
                <a:srgbClr val="DDF53D"/>
              </a:solidFill>
            </a:rPr>
            <a:t>Reuse</a:t>
          </a:r>
          <a:r>
            <a:rPr lang="en-GB" sz="1900" kern="1200" dirty="0" smtClean="0"/>
            <a:t>, GEOSS</a:t>
          </a:r>
          <a:endParaRPr lang="en-GB" sz="1900" kern="1200" dirty="0"/>
        </a:p>
      </dsp:txBody>
      <dsp:txXfrm>
        <a:off x="1630449" y="3371085"/>
        <a:ext cx="5953037" cy="793196"/>
      </dsp:txXfrm>
    </dsp:sp>
    <dsp:sp modelId="{4184DA06-7578-744B-8EFD-B49FAD1EBDDB}">
      <dsp:nvSpPr>
        <dsp:cNvPr id="0" name=""/>
        <dsp:cNvSpPr/>
      </dsp:nvSpPr>
      <dsp:spPr>
        <a:xfrm>
          <a:off x="1516697" y="4164282"/>
          <a:ext cx="60667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7F19D-D2C0-A145-B37E-78C53DCDE186}">
      <dsp:nvSpPr>
        <dsp:cNvPr id="0" name=""/>
        <dsp:cNvSpPr/>
      </dsp:nvSpPr>
      <dsp:spPr>
        <a:xfrm rot="5400000">
          <a:off x="-163298" y="166578"/>
          <a:ext cx="1088655" cy="7620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Discovery</a:t>
          </a:r>
          <a:endParaRPr lang="en-GB" sz="1100" kern="1200" dirty="0"/>
        </a:p>
      </dsp:txBody>
      <dsp:txXfrm rot="-5400000">
        <a:off x="1" y="384308"/>
        <a:ext cx="762058" cy="326597"/>
      </dsp:txXfrm>
    </dsp:sp>
    <dsp:sp modelId="{4F3E807B-5FC1-FC48-9303-60D6D9B71DDA}">
      <dsp:nvSpPr>
        <dsp:cNvPr id="0" name=""/>
        <dsp:cNvSpPr/>
      </dsp:nvSpPr>
      <dsp:spPr>
        <a:xfrm rot="5400000">
          <a:off x="4219009" y="-3453670"/>
          <a:ext cx="707625" cy="7621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OpenSearch (OGC CSW 3.0)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Federation of Catalogue Services</a:t>
          </a:r>
          <a:endParaRPr lang="en-GB" sz="1600" kern="1200" dirty="0"/>
        </a:p>
      </dsp:txBody>
      <dsp:txXfrm rot="-5400000">
        <a:off x="762058" y="37824"/>
        <a:ext cx="7586985" cy="638539"/>
      </dsp:txXfrm>
    </dsp:sp>
    <dsp:sp modelId="{09F3AA16-177B-D142-8567-4D481CC738CD}">
      <dsp:nvSpPr>
        <dsp:cNvPr id="0" name=""/>
        <dsp:cNvSpPr/>
      </dsp:nvSpPr>
      <dsp:spPr>
        <a:xfrm rot="5400000">
          <a:off x="-163298" y="1138168"/>
          <a:ext cx="1088655" cy="7620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Access</a:t>
          </a:r>
          <a:endParaRPr lang="en-GB" sz="1100" kern="1200" dirty="0"/>
        </a:p>
      </dsp:txBody>
      <dsp:txXfrm rot="-5400000">
        <a:off x="1" y="1355898"/>
        <a:ext cx="762058" cy="326597"/>
      </dsp:txXfrm>
    </dsp:sp>
    <dsp:sp modelId="{54B2B8EC-2C5C-2445-8A7E-27C5A0B8B941}">
      <dsp:nvSpPr>
        <dsp:cNvPr id="0" name=""/>
        <dsp:cNvSpPr/>
      </dsp:nvSpPr>
      <dsp:spPr>
        <a:xfrm rot="5400000">
          <a:off x="4219009" y="-2482081"/>
          <a:ext cx="707625" cy="7621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Web Coverage Service (OGC WCS)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THREDDS: implements access protocols to </a:t>
          </a:r>
          <a:r>
            <a:rPr lang="en-GB" sz="1600" kern="1200" dirty="0" err="1" smtClean="0"/>
            <a:t>netCDF</a:t>
          </a:r>
          <a:r>
            <a:rPr lang="en-GB" sz="1600" kern="1200" dirty="0" smtClean="0"/>
            <a:t> (v. 4.2.20) data, </a:t>
          </a:r>
          <a:r>
            <a:rPr lang="en-GB" sz="1600" kern="1200" dirty="0" err="1" smtClean="0"/>
            <a:t>OpenDAP</a:t>
          </a:r>
          <a:r>
            <a:rPr lang="en-GB" sz="1600" kern="1200" dirty="0" smtClean="0"/>
            <a:t> (v 2.2.2), WCS</a:t>
          </a:r>
          <a:endParaRPr lang="en-GB" sz="1600" kern="1200" dirty="0"/>
        </a:p>
      </dsp:txBody>
      <dsp:txXfrm rot="-5400000">
        <a:off x="762058" y="1009413"/>
        <a:ext cx="7586985" cy="638539"/>
      </dsp:txXfrm>
    </dsp:sp>
    <dsp:sp modelId="{E08EE392-525E-1646-B6BE-7B19E6A84B50}">
      <dsp:nvSpPr>
        <dsp:cNvPr id="0" name=""/>
        <dsp:cNvSpPr/>
      </dsp:nvSpPr>
      <dsp:spPr>
        <a:xfrm rot="5400000">
          <a:off x="-163298" y="2109758"/>
          <a:ext cx="1088655" cy="7620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Process</a:t>
          </a:r>
          <a:endParaRPr lang="en-GB" sz="1100" kern="1200" dirty="0"/>
        </a:p>
      </dsp:txBody>
      <dsp:txXfrm rot="-5400000">
        <a:off x="1" y="2327488"/>
        <a:ext cx="762058" cy="326597"/>
      </dsp:txXfrm>
    </dsp:sp>
    <dsp:sp modelId="{E2FF20C4-E7AE-C444-92BE-B28B31373B23}">
      <dsp:nvSpPr>
        <dsp:cNvPr id="0" name=""/>
        <dsp:cNvSpPr/>
      </dsp:nvSpPr>
      <dsp:spPr>
        <a:xfrm rot="5400000">
          <a:off x="4219009" y="-1510491"/>
          <a:ext cx="707625" cy="7621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Web Processing Service (OGC WPS) 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52North (2.0 RC8) framework: spatial resampling, temporal aggregation as WPS processes</a:t>
          </a:r>
          <a:endParaRPr lang="en-GB" sz="1600" kern="1200" dirty="0"/>
        </a:p>
      </dsp:txBody>
      <dsp:txXfrm rot="-5400000">
        <a:off x="762058" y="1981003"/>
        <a:ext cx="7586985" cy="638539"/>
      </dsp:txXfrm>
    </dsp:sp>
    <dsp:sp modelId="{EB177B28-FE41-DC48-95E9-1EC86822C0E3}">
      <dsp:nvSpPr>
        <dsp:cNvPr id="0" name=""/>
        <dsp:cNvSpPr/>
      </dsp:nvSpPr>
      <dsp:spPr>
        <a:xfrm rot="5400000">
          <a:off x="-163298" y="3081347"/>
          <a:ext cx="1088655" cy="7620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Computing</a:t>
          </a:r>
          <a:endParaRPr lang="en-GB" sz="1100" kern="1200" dirty="0"/>
        </a:p>
      </dsp:txBody>
      <dsp:txXfrm rot="-5400000">
        <a:off x="1" y="3299077"/>
        <a:ext cx="762058" cy="326597"/>
      </dsp:txXfrm>
    </dsp:sp>
    <dsp:sp modelId="{F65CB315-181F-984A-83E0-046793DFE88B}">
      <dsp:nvSpPr>
        <dsp:cNvPr id="0" name=""/>
        <dsp:cNvSpPr/>
      </dsp:nvSpPr>
      <dsp:spPr>
        <a:xfrm rot="5400000">
          <a:off x="4219009" y="-538901"/>
          <a:ext cx="707625" cy="7621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Hadoop</a:t>
          </a:r>
          <a:r>
            <a:rPr lang="en-GB" sz="1600" kern="1200" dirty="0" smtClean="0"/>
            <a:t> 0.20.2 (CDH3)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WPS processes as map/reduce pure implementations </a:t>
          </a:r>
          <a:endParaRPr lang="en-GB" sz="1600" kern="1200" dirty="0"/>
        </a:p>
      </dsp:txBody>
      <dsp:txXfrm rot="-5400000">
        <a:off x="762058" y="2952593"/>
        <a:ext cx="7586985" cy="638539"/>
      </dsp:txXfrm>
    </dsp:sp>
    <dsp:sp modelId="{F95A3BB4-87BF-E944-B5EF-D1B1C5B3D5C3}">
      <dsp:nvSpPr>
        <dsp:cNvPr id="0" name=""/>
        <dsp:cNvSpPr/>
      </dsp:nvSpPr>
      <dsp:spPr>
        <a:xfrm rot="5400000">
          <a:off x="-163298" y="4052937"/>
          <a:ext cx="1088655" cy="7620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Publish and Visualize</a:t>
          </a:r>
          <a:endParaRPr lang="en-GB" sz="1100" kern="1200" dirty="0"/>
        </a:p>
      </dsp:txBody>
      <dsp:txXfrm rot="-5400000">
        <a:off x="1" y="4270667"/>
        <a:ext cx="762058" cy="326597"/>
      </dsp:txXfrm>
    </dsp:sp>
    <dsp:sp modelId="{D708EEA0-9159-B749-B637-A7AD7C9A8FCB}">
      <dsp:nvSpPr>
        <dsp:cNvPr id="0" name=""/>
        <dsp:cNvSpPr/>
      </dsp:nvSpPr>
      <dsp:spPr>
        <a:xfrm rot="5400000">
          <a:off x="4219009" y="432688"/>
          <a:ext cx="707625" cy="7621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Web Map Service and Web Feature Service (OGC WMS, WFS)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Geoserver</a:t>
          </a:r>
          <a:r>
            <a:rPr lang="en-GB" sz="1600" kern="1200" dirty="0" smtClean="0"/>
            <a:t>, </a:t>
          </a:r>
          <a:r>
            <a:rPr lang="en-GB" sz="1600" kern="1200" dirty="0" err="1" smtClean="0"/>
            <a:t>GeoTools</a:t>
          </a:r>
          <a:r>
            <a:rPr lang="en-GB" sz="1600" kern="1200" dirty="0" smtClean="0"/>
            <a:t> (v. 2.7.4)</a:t>
          </a:r>
          <a:endParaRPr lang="en-GB" sz="1600" kern="1200" dirty="0"/>
        </a:p>
      </dsp:txBody>
      <dsp:txXfrm rot="-5400000">
        <a:off x="762058" y="3924183"/>
        <a:ext cx="7586985" cy="638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3E542-F511-E143-942A-6DFD371956AC}">
      <dsp:nvSpPr>
        <dsp:cNvPr id="0" name=""/>
        <dsp:cNvSpPr/>
      </dsp:nvSpPr>
      <dsp:spPr>
        <a:xfrm>
          <a:off x="1768" y="0"/>
          <a:ext cx="1853288" cy="4208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oceanic and atmospheric processes</a:t>
          </a:r>
          <a:endParaRPr lang="en-GB" sz="1800" kern="1200" dirty="0"/>
        </a:p>
      </dsp:txBody>
      <dsp:txXfrm>
        <a:off x="1768" y="1683384"/>
        <a:ext cx="1853288" cy="1683385"/>
      </dsp:txXfrm>
    </dsp:sp>
    <dsp:sp modelId="{1D26D6A4-9B2B-7B46-9EC0-BB7A910440F4}">
      <dsp:nvSpPr>
        <dsp:cNvPr id="0" name=""/>
        <dsp:cNvSpPr/>
      </dsp:nvSpPr>
      <dsp:spPr>
        <a:xfrm>
          <a:off x="227703" y="252507"/>
          <a:ext cx="1401418" cy="14014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6DF3C6-34AB-6F48-93B0-10D14B49D7AC}">
      <dsp:nvSpPr>
        <dsp:cNvPr id="0" name=""/>
        <dsp:cNvSpPr/>
      </dsp:nvSpPr>
      <dsp:spPr>
        <a:xfrm>
          <a:off x="1910655" y="0"/>
          <a:ext cx="1853288" cy="4208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long-term development of the climate system</a:t>
          </a:r>
          <a:endParaRPr lang="en-GB" sz="1800" kern="1200" dirty="0"/>
        </a:p>
      </dsp:txBody>
      <dsp:txXfrm>
        <a:off x="1910655" y="1683384"/>
        <a:ext cx="1853288" cy="1683385"/>
      </dsp:txXfrm>
    </dsp:sp>
    <dsp:sp modelId="{22AECADA-98CD-A747-983F-4C81C0EDECE9}">
      <dsp:nvSpPr>
        <dsp:cNvPr id="0" name=""/>
        <dsp:cNvSpPr/>
      </dsp:nvSpPr>
      <dsp:spPr>
        <a:xfrm>
          <a:off x="2136590" y="252507"/>
          <a:ext cx="1401418" cy="14014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C4EB74-39F6-104A-A577-C8034B778D4B}">
      <dsp:nvSpPr>
        <dsp:cNvPr id="0" name=""/>
        <dsp:cNvSpPr/>
      </dsp:nvSpPr>
      <dsp:spPr>
        <a:xfrm>
          <a:off x="3819542" y="0"/>
          <a:ext cx="1853288" cy="4208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biodiversity</a:t>
          </a:r>
          <a:endParaRPr lang="en-GB" sz="1800" kern="1200" dirty="0"/>
        </a:p>
      </dsp:txBody>
      <dsp:txXfrm>
        <a:off x="3819542" y="1683384"/>
        <a:ext cx="1853288" cy="1683385"/>
      </dsp:txXfrm>
    </dsp:sp>
    <dsp:sp modelId="{EE837D2E-EC31-A14E-A3AC-4DBF6272FD2D}">
      <dsp:nvSpPr>
        <dsp:cNvPr id="0" name=""/>
        <dsp:cNvSpPr/>
      </dsp:nvSpPr>
      <dsp:spPr>
        <a:xfrm>
          <a:off x="4045478" y="252507"/>
          <a:ext cx="1401418" cy="14014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ED5378-51B0-DC4B-86BB-9E6AE0CE76C5}">
      <dsp:nvSpPr>
        <dsp:cNvPr id="0" name=""/>
        <dsp:cNvSpPr/>
      </dsp:nvSpPr>
      <dsp:spPr>
        <a:xfrm>
          <a:off x="5728430" y="0"/>
          <a:ext cx="1853288" cy="4208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development of the </a:t>
          </a:r>
          <a:r>
            <a:rPr lang="en-GB" sz="1800" kern="1200" dirty="0" err="1" smtClean="0"/>
            <a:t>cryosphere</a:t>
          </a:r>
          <a:r>
            <a:rPr lang="en-GB" sz="1800" kern="1200" dirty="0" smtClean="0"/>
            <a:t> and lithosphere</a:t>
          </a:r>
          <a:endParaRPr lang="en-GB" sz="1800" kern="1200" dirty="0"/>
        </a:p>
      </dsp:txBody>
      <dsp:txXfrm>
        <a:off x="5728430" y="1683384"/>
        <a:ext cx="1853288" cy="1683385"/>
      </dsp:txXfrm>
    </dsp:sp>
    <dsp:sp modelId="{855FABCA-E3D6-F948-AB20-D3DD7A92D64A}">
      <dsp:nvSpPr>
        <dsp:cNvPr id="0" name=""/>
        <dsp:cNvSpPr/>
      </dsp:nvSpPr>
      <dsp:spPr>
        <a:xfrm>
          <a:off x="5954365" y="252507"/>
          <a:ext cx="1401418" cy="14014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0" r="-90000"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5C3454-B08F-D148-B358-9E70F2CEEC14}">
      <dsp:nvSpPr>
        <dsp:cNvPr id="0" name=""/>
        <dsp:cNvSpPr/>
      </dsp:nvSpPr>
      <dsp:spPr>
        <a:xfrm>
          <a:off x="303339" y="3156345"/>
          <a:ext cx="6976808" cy="1052117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28A4-A56C-0D43-A625-12C4591077FB}">
      <dsp:nvSpPr>
        <dsp:cNvPr id="0" name=""/>
        <dsp:cNvSpPr/>
      </dsp:nvSpPr>
      <dsp:spPr>
        <a:xfrm>
          <a:off x="4553" y="696286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Tropospheric research aircraft</a:t>
          </a:r>
          <a:endParaRPr lang="en-GB" sz="1300" b="0" i="0" u="none" kern="1200" dirty="0"/>
        </a:p>
      </dsp:txBody>
      <dsp:txXfrm>
        <a:off x="29986" y="721719"/>
        <a:ext cx="1403185" cy="1059986"/>
      </dsp:txXfrm>
    </dsp:sp>
    <dsp:sp modelId="{7874FC81-2C90-7347-B703-080FB0D55CF3}">
      <dsp:nvSpPr>
        <dsp:cNvPr id="0" name=""/>
        <dsp:cNvSpPr/>
      </dsp:nvSpPr>
      <dsp:spPr>
        <a:xfrm>
          <a:off x="4553" y="1781705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dirty="0" smtClean="0"/>
            <a:t>COPAL</a:t>
          </a:r>
          <a:endParaRPr lang="en-GB" sz="1400" kern="1200" dirty="0"/>
        </a:p>
      </dsp:txBody>
      <dsp:txXfrm>
        <a:off x="4553" y="1781705"/>
        <a:ext cx="1023980" cy="466730"/>
      </dsp:txXfrm>
    </dsp:sp>
    <dsp:sp modelId="{D92B1F17-63AD-574A-99B9-63DDD6AA1B6F}">
      <dsp:nvSpPr>
        <dsp:cNvPr id="0" name=""/>
        <dsp:cNvSpPr/>
      </dsp:nvSpPr>
      <dsp:spPr>
        <a:xfrm>
          <a:off x="1069666" y="1418990"/>
          <a:ext cx="508918" cy="50891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459" r="-52459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1D222-B691-EF4C-8ED5-110FE9FD0732}">
      <dsp:nvSpPr>
        <dsp:cNvPr id="0" name=""/>
        <dsp:cNvSpPr/>
      </dsp:nvSpPr>
      <dsp:spPr>
        <a:xfrm>
          <a:off x="1704665" y="696286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Upgrade of incoherent </a:t>
          </a:r>
          <a:r>
            <a:rPr lang="en-GB" sz="1300" b="0" i="0" u="none" kern="1200" dirty="0" err="1" smtClean="0"/>
            <a:t>SCATter</a:t>
          </a:r>
          <a:r>
            <a:rPr lang="en-GB" sz="1300" b="0" i="0" u="none" kern="1200" dirty="0" smtClean="0"/>
            <a:t> facility</a:t>
          </a:r>
          <a:endParaRPr lang="en-GB" sz="1300" b="0" i="0" u="none" kern="1200" dirty="0"/>
        </a:p>
      </dsp:txBody>
      <dsp:txXfrm>
        <a:off x="1730098" y="721719"/>
        <a:ext cx="1403185" cy="1059986"/>
      </dsp:txXfrm>
    </dsp:sp>
    <dsp:sp modelId="{D4696CBD-461E-1440-AEF5-FC374655B5A3}">
      <dsp:nvSpPr>
        <dsp:cNvPr id="0" name=""/>
        <dsp:cNvSpPr/>
      </dsp:nvSpPr>
      <dsp:spPr>
        <a:xfrm>
          <a:off x="1704665" y="1781705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u="none" kern="1200" dirty="0" smtClean="0">
              <a:solidFill>
                <a:srgbClr val="FFFF00"/>
              </a:solidFill>
            </a:rPr>
            <a:t>EISCAT-3D</a:t>
          </a:r>
          <a:endParaRPr lang="en-GB" sz="1400" b="1" i="0" u="none" kern="1200" dirty="0">
            <a:solidFill>
              <a:srgbClr val="FFFF00"/>
            </a:solidFill>
          </a:endParaRPr>
        </a:p>
      </dsp:txBody>
      <dsp:txXfrm>
        <a:off x="1704665" y="1781705"/>
        <a:ext cx="1023980" cy="466730"/>
      </dsp:txXfrm>
    </dsp:sp>
    <dsp:sp modelId="{1E9FC76A-9DE1-E644-86C9-6A8F40EAB8AD}">
      <dsp:nvSpPr>
        <dsp:cNvPr id="0" name=""/>
        <dsp:cNvSpPr/>
      </dsp:nvSpPr>
      <dsp:spPr>
        <a:xfrm>
          <a:off x="2769778" y="1418990"/>
          <a:ext cx="508918" cy="5089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9DCC8-DF9C-BD46-A117-136E41356E25}">
      <dsp:nvSpPr>
        <dsp:cNvPr id="0" name=""/>
        <dsp:cNvSpPr/>
      </dsp:nvSpPr>
      <dsp:spPr>
        <a:xfrm>
          <a:off x="3404777" y="696286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Multidisciplinary seafloor observatory</a:t>
          </a:r>
          <a:endParaRPr lang="en-GB" sz="1300" b="0" i="0" u="none" kern="1200" dirty="0"/>
        </a:p>
      </dsp:txBody>
      <dsp:txXfrm>
        <a:off x="3430210" y="721719"/>
        <a:ext cx="1403185" cy="1059986"/>
      </dsp:txXfrm>
    </dsp:sp>
    <dsp:sp modelId="{2F3C29AA-9165-D44E-B0BD-A47D24E1DBE3}">
      <dsp:nvSpPr>
        <dsp:cNvPr id="0" name=""/>
        <dsp:cNvSpPr/>
      </dsp:nvSpPr>
      <dsp:spPr>
        <a:xfrm>
          <a:off x="3404777" y="1781705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u="none" kern="1200" dirty="0" smtClean="0">
              <a:solidFill>
                <a:srgbClr val="FFFF00"/>
              </a:solidFill>
            </a:rPr>
            <a:t>EMSO</a:t>
          </a:r>
          <a:endParaRPr lang="en-GB" sz="1400" b="1" i="0" u="none" kern="1200" dirty="0">
            <a:solidFill>
              <a:srgbClr val="FFFF00"/>
            </a:solidFill>
          </a:endParaRPr>
        </a:p>
      </dsp:txBody>
      <dsp:txXfrm>
        <a:off x="3404777" y="1781705"/>
        <a:ext cx="1023980" cy="466730"/>
      </dsp:txXfrm>
    </dsp:sp>
    <dsp:sp modelId="{4EB884FD-DB14-8E40-8885-BE1A8A75AF4B}">
      <dsp:nvSpPr>
        <dsp:cNvPr id="0" name=""/>
        <dsp:cNvSpPr/>
      </dsp:nvSpPr>
      <dsp:spPr>
        <a:xfrm>
          <a:off x="4469890" y="1418990"/>
          <a:ext cx="508918" cy="5089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0DCCA-EDD0-A142-8C42-E4802B187546}">
      <dsp:nvSpPr>
        <dsp:cNvPr id="0" name=""/>
        <dsp:cNvSpPr/>
      </dsp:nvSpPr>
      <dsp:spPr>
        <a:xfrm>
          <a:off x="5104890" y="696405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Plate observing system</a:t>
          </a:r>
          <a:endParaRPr lang="en-GB" sz="1300" b="0" i="0" u="none" kern="1200" dirty="0"/>
        </a:p>
      </dsp:txBody>
      <dsp:txXfrm>
        <a:off x="5130323" y="721838"/>
        <a:ext cx="1403185" cy="1059986"/>
      </dsp:txXfrm>
    </dsp:sp>
    <dsp:sp modelId="{A9CFB42E-4815-5F41-B806-CD24AC4266DF}">
      <dsp:nvSpPr>
        <dsp:cNvPr id="0" name=""/>
        <dsp:cNvSpPr/>
      </dsp:nvSpPr>
      <dsp:spPr>
        <a:xfrm>
          <a:off x="5104890" y="1781824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u="none" kern="1200" dirty="0" smtClean="0">
              <a:solidFill>
                <a:srgbClr val="FFFF00"/>
              </a:solidFill>
            </a:rPr>
            <a:t>EPOS</a:t>
          </a:r>
          <a:endParaRPr lang="en-GB" sz="1400" b="1" i="0" u="none" kern="1200" dirty="0">
            <a:solidFill>
              <a:srgbClr val="FFFF00"/>
            </a:solidFill>
          </a:endParaRPr>
        </a:p>
      </dsp:txBody>
      <dsp:txXfrm>
        <a:off x="5104890" y="1781824"/>
        <a:ext cx="1023980" cy="466730"/>
      </dsp:txXfrm>
    </dsp:sp>
    <dsp:sp modelId="{235F0F5A-70B3-AF40-BD1F-84C9B69AE368}">
      <dsp:nvSpPr>
        <dsp:cNvPr id="0" name=""/>
        <dsp:cNvSpPr/>
      </dsp:nvSpPr>
      <dsp:spPr>
        <a:xfrm>
          <a:off x="6170003" y="1419349"/>
          <a:ext cx="508918" cy="508439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16" t="16892" r="-40119" b="16892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F5C13-65E5-8B49-9426-3AC849325517}">
      <dsp:nvSpPr>
        <dsp:cNvPr id="0" name=""/>
        <dsp:cNvSpPr/>
      </dsp:nvSpPr>
      <dsp:spPr>
        <a:xfrm>
          <a:off x="6805002" y="696286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Global ocean observing infrastructure</a:t>
          </a:r>
          <a:endParaRPr lang="en-GB" sz="1300" b="0" i="0" u="none" kern="1200" dirty="0"/>
        </a:p>
      </dsp:txBody>
      <dsp:txXfrm>
        <a:off x="6830435" y="721719"/>
        <a:ext cx="1403185" cy="1059986"/>
      </dsp:txXfrm>
    </dsp:sp>
    <dsp:sp modelId="{F5300B88-4A58-A849-AE33-50E9315ECF2B}">
      <dsp:nvSpPr>
        <dsp:cNvPr id="0" name=""/>
        <dsp:cNvSpPr/>
      </dsp:nvSpPr>
      <dsp:spPr>
        <a:xfrm>
          <a:off x="6805002" y="1781705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u="none" kern="1200" dirty="0" smtClean="0">
              <a:solidFill>
                <a:srgbClr val="FFFF00"/>
              </a:solidFill>
            </a:rPr>
            <a:t>EURO-ARGO</a:t>
          </a:r>
          <a:endParaRPr lang="en-GB" sz="1400" b="1" i="0" u="none" kern="1200" dirty="0">
            <a:solidFill>
              <a:srgbClr val="FFFF00"/>
            </a:solidFill>
          </a:endParaRPr>
        </a:p>
      </dsp:txBody>
      <dsp:txXfrm>
        <a:off x="6805002" y="1781705"/>
        <a:ext cx="1023980" cy="466730"/>
      </dsp:txXfrm>
    </dsp:sp>
    <dsp:sp modelId="{C3B17108-C230-1744-BAFD-013250F77A7F}">
      <dsp:nvSpPr>
        <dsp:cNvPr id="0" name=""/>
        <dsp:cNvSpPr/>
      </dsp:nvSpPr>
      <dsp:spPr>
        <a:xfrm>
          <a:off x="7870115" y="1418990"/>
          <a:ext cx="508918" cy="5089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6BE93-E916-A542-B27F-7FF33CFD82CC}">
      <dsp:nvSpPr>
        <dsp:cNvPr id="0" name=""/>
        <dsp:cNvSpPr/>
      </dsp:nvSpPr>
      <dsp:spPr>
        <a:xfrm>
          <a:off x="854609" y="2616815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Aircraft for global observing system</a:t>
          </a:r>
          <a:endParaRPr lang="en-GB" sz="1300" b="0" i="0" u="none" kern="1200" dirty="0"/>
        </a:p>
      </dsp:txBody>
      <dsp:txXfrm>
        <a:off x="880042" y="2642248"/>
        <a:ext cx="1403185" cy="1059986"/>
      </dsp:txXfrm>
    </dsp:sp>
    <dsp:sp modelId="{7194BE9B-89E8-AC4B-9808-CD624CCE2780}">
      <dsp:nvSpPr>
        <dsp:cNvPr id="0" name=""/>
        <dsp:cNvSpPr/>
      </dsp:nvSpPr>
      <dsp:spPr>
        <a:xfrm>
          <a:off x="854609" y="3702234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dirty="0" smtClean="0"/>
            <a:t>IAGOS</a:t>
          </a:r>
          <a:endParaRPr lang="en-GB" sz="1400" b="0" i="0" u="none" kern="1200" dirty="0"/>
        </a:p>
      </dsp:txBody>
      <dsp:txXfrm>
        <a:off x="854609" y="3702234"/>
        <a:ext cx="1023980" cy="466730"/>
      </dsp:txXfrm>
    </dsp:sp>
    <dsp:sp modelId="{E76F165D-0B6C-0E4C-83D3-CC4060C55EEE}">
      <dsp:nvSpPr>
        <dsp:cNvPr id="0" name=""/>
        <dsp:cNvSpPr/>
      </dsp:nvSpPr>
      <dsp:spPr>
        <a:xfrm>
          <a:off x="1919722" y="3339520"/>
          <a:ext cx="508918" cy="508918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66" t="13548" r="-117072" b="13548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6F13C-64CC-4E4D-B7EA-6588787C3281}">
      <dsp:nvSpPr>
        <dsp:cNvPr id="0" name=""/>
        <dsp:cNvSpPr/>
      </dsp:nvSpPr>
      <dsp:spPr>
        <a:xfrm>
          <a:off x="2554721" y="2616815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Integrated carbon observation system</a:t>
          </a:r>
          <a:endParaRPr lang="en-GB" sz="1300" b="0" i="0" u="none" kern="1200" dirty="0"/>
        </a:p>
      </dsp:txBody>
      <dsp:txXfrm>
        <a:off x="2580154" y="2642248"/>
        <a:ext cx="1403185" cy="1059986"/>
      </dsp:txXfrm>
    </dsp:sp>
    <dsp:sp modelId="{CED1E9AF-4682-5C44-A2DB-36B9762B2E9C}">
      <dsp:nvSpPr>
        <dsp:cNvPr id="0" name=""/>
        <dsp:cNvSpPr/>
      </dsp:nvSpPr>
      <dsp:spPr>
        <a:xfrm>
          <a:off x="2554721" y="3702234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u="none" kern="1200" dirty="0" smtClean="0">
              <a:solidFill>
                <a:srgbClr val="FFFF00"/>
              </a:solidFill>
            </a:rPr>
            <a:t>ICOS</a:t>
          </a:r>
          <a:endParaRPr lang="en-GB" sz="1400" b="1" i="0" u="none" kern="1200" dirty="0">
            <a:solidFill>
              <a:srgbClr val="FFFF00"/>
            </a:solidFill>
          </a:endParaRPr>
        </a:p>
      </dsp:txBody>
      <dsp:txXfrm>
        <a:off x="2554721" y="3702234"/>
        <a:ext cx="1023980" cy="466730"/>
      </dsp:txXfrm>
    </dsp:sp>
    <dsp:sp modelId="{F19AE8C9-3D9E-F34E-9973-5CADAF97DF74}">
      <dsp:nvSpPr>
        <dsp:cNvPr id="0" name=""/>
        <dsp:cNvSpPr/>
      </dsp:nvSpPr>
      <dsp:spPr>
        <a:xfrm>
          <a:off x="3619834" y="3339520"/>
          <a:ext cx="508918" cy="508918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" t="16923" r="-53957" b="16923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74C0F-250B-D04D-A79D-9C2565DE784F}">
      <dsp:nvSpPr>
        <dsp:cNvPr id="0" name=""/>
        <dsp:cNvSpPr/>
      </dsp:nvSpPr>
      <dsp:spPr>
        <a:xfrm>
          <a:off x="4254834" y="2616815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Biodiversity and ecosystem research infra</a:t>
          </a:r>
          <a:endParaRPr lang="en-GB" sz="1300" b="0" i="0" u="none" kern="1200" dirty="0"/>
        </a:p>
      </dsp:txBody>
      <dsp:txXfrm>
        <a:off x="4280267" y="2642248"/>
        <a:ext cx="1403185" cy="1059986"/>
      </dsp:txXfrm>
    </dsp:sp>
    <dsp:sp modelId="{4F8D82C2-CCB8-7D4C-B2D9-5C2F1F109E33}">
      <dsp:nvSpPr>
        <dsp:cNvPr id="0" name=""/>
        <dsp:cNvSpPr/>
      </dsp:nvSpPr>
      <dsp:spPr>
        <a:xfrm>
          <a:off x="4254834" y="3702234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u="none" kern="1200" dirty="0" smtClean="0">
              <a:solidFill>
                <a:srgbClr val="FFFF00"/>
              </a:solidFill>
            </a:rPr>
            <a:t>LIFEWATCH</a:t>
          </a:r>
          <a:endParaRPr lang="en-GB" sz="1400" b="1" i="0" u="none" kern="1200" dirty="0">
            <a:solidFill>
              <a:srgbClr val="FFFF00"/>
            </a:solidFill>
          </a:endParaRPr>
        </a:p>
      </dsp:txBody>
      <dsp:txXfrm>
        <a:off x="4254834" y="3702234"/>
        <a:ext cx="1023980" cy="466730"/>
      </dsp:txXfrm>
    </dsp:sp>
    <dsp:sp modelId="{26A6A5EE-9EAA-584D-9C6B-44325E597F4A}">
      <dsp:nvSpPr>
        <dsp:cNvPr id="0" name=""/>
        <dsp:cNvSpPr/>
      </dsp:nvSpPr>
      <dsp:spPr>
        <a:xfrm>
          <a:off x="5319947" y="3339520"/>
          <a:ext cx="508918" cy="508918"/>
        </a:xfrm>
        <a:prstGeom prst="ellipse">
          <a:avLst/>
        </a:prstGeom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5" t="13548" r="-80621" b="13548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CE805-B7AC-1042-98CF-AA4314A573BA}">
      <dsp:nvSpPr>
        <dsp:cNvPr id="0" name=""/>
        <dsp:cNvSpPr/>
      </dsp:nvSpPr>
      <dsp:spPr>
        <a:xfrm>
          <a:off x="5954946" y="2616815"/>
          <a:ext cx="1454051" cy="10854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0" i="0" u="none" kern="1200" dirty="0" smtClean="0"/>
            <a:t>Svalbard arctic Earth observing system</a:t>
          </a:r>
          <a:endParaRPr lang="en-GB" sz="1300" b="0" i="0" u="none" kern="1200" dirty="0"/>
        </a:p>
      </dsp:txBody>
      <dsp:txXfrm>
        <a:off x="5980379" y="2642248"/>
        <a:ext cx="1403185" cy="1059986"/>
      </dsp:txXfrm>
    </dsp:sp>
    <dsp:sp modelId="{B623491C-2024-624C-855C-0D67190B101E}">
      <dsp:nvSpPr>
        <dsp:cNvPr id="0" name=""/>
        <dsp:cNvSpPr/>
      </dsp:nvSpPr>
      <dsp:spPr>
        <a:xfrm>
          <a:off x="5954946" y="3702234"/>
          <a:ext cx="1454051" cy="466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u="none" kern="1200" smtClean="0"/>
            <a:t>SIOS</a:t>
          </a:r>
          <a:endParaRPr lang="en-GB" sz="1400" b="0" i="0" u="none" kern="1200"/>
        </a:p>
      </dsp:txBody>
      <dsp:txXfrm>
        <a:off x="5954946" y="3702234"/>
        <a:ext cx="1023980" cy="466730"/>
      </dsp:txXfrm>
    </dsp:sp>
    <dsp:sp modelId="{F9EEDDA8-B285-5940-8509-2D47C2C09E99}">
      <dsp:nvSpPr>
        <dsp:cNvPr id="0" name=""/>
        <dsp:cNvSpPr/>
      </dsp:nvSpPr>
      <dsp:spPr>
        <a:xfrm>
          <a:off x="7020059" y="3339520"/>
          <a:ext cx="508918" cy="508918"/>
        </a:xfrm>
        <a:prstGeom prst="ellipse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4" t="10173" r="-12104" b="10173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D2BE-D392-8346-B1A1-53DD83644CF4}">
      <dsp:nvSpPr>
        <dsp:cNvPr id="0" name=""/>
        <dsp:cNvSpPr/>
      </dsp:nvSpPr>
      <dsp:spPr>
        <a:xfrm>
          <a:off x="0" y="103244"/>
          <a:ext cx="8383587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DDF53D"/>
              </a:solidFill>
            </a:rPr>
            <a:t>Data acquisition is continuous</a:t>
          </a:r>
          <a:endParaRPr lang="en-GB" sz="2100" kern="1200" dirty="0">
            <a:solidFill>
              <a:srgbClr val="DDF53D"/>
            </a:solidFill>
          </a:endParaRPr>
        </a:p>
      </dsp:txBody>
      <dsp:txXfrm>
        <a:off x="24588" y="127832"/>
        <a:ext cx="8334411" cy="454509"/>
      </dsp:txXfrm>
    </dsp:sp>
    <dsp:sp modelId="{6B536909-8ED2-3547-A4FF-630AF3956A0B}">
      <dsp:nvSpPr>
        <dsp:cNvPr id="0" name=""/>
        <dsp:cNvSpPr/>
      </dsp:nvSpPr>
      <dsp:spPr>
        <a:xfrm>
          <a:off x="0" y="606929"/>
          <a:ext cx="8383587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Datasets are not static since data are continuously streamed from data sources</a:t>
          </a:r>
          <a:endParaRPr lang="en-GB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Need a persistent identifier  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606929"/>
        <a:ext cx="8383587" cy="554242"/>
      </dsp:txXfrm>
    </dsp:sp>
    <dsp:sp modelId="{5F28C7F0-3732-034C-9EF7-5AEF31D3169E}">
      <dsp:nvSpPr>
        <dsp:cNvPr id="0" name=""/>
        <dsp:cNvSpPr/>
      </dsp:nvSpPr>
      <dsp:spPr>
        <a:xfrm>
          <a:off x="0" y="1161172"/>
          <a:ext cx="8383587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DDF53D"/>
              </a:solidFill>
            </a:rPr>
            <a:t>Data stored in multiple sites</a:t>
          </a:r>
          <a:endParaRPr lang="en-GB" sz="2100" kern="1200" dirty="0">
            <a:solidFill>
              <a:srgbClr val="DDF53D"/>
            </a:solidFill>
          </a:endParaRPr>
        </a:p>
      </dsp:txBody>
      <dsp:txXfrm>
        <a:off x="24588" y="1185760"/>
        <a:ext cx="8334411" cy="454509"/>
      </dsp:txXfrm>
    </dsp:sp>
    <dsp:sp modelId="{A407DAFB-CA85-C34A-95A6-2612AA93D6EF}">
      <dsp:nvSpPr>
        <dsp:cNvPr id="0" name=""/>
        <dsp:cNvSpPr/>
      </dsp:nvSpPr>
      <dsp:spPr>
        <a:xfrm>
          <a:off x="0" y="1664857"/>
          <a:ext cx="8383587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Each site combines data from sources in different ways</a:t>
          </a:r>
          <a:endParaRPr lang="en-GB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Not true replication</a:t>
          </a:r>
          <a:endParaRPr lang="en-GB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Same data stream stored at different sites has a different persistent ID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1664857"/>
        <a:ext cx="8383587" cy="825930"/>
      </dsp:txXfrm>
    </dsp:sp>
    <dsp:sp modelId="{D71A5D22-7F73-A047-B9E2-993269FBF170}">
      <dsp:nvSpPr>
        <dsp:cNvPr id="0" name=""/>
        <dsp:cNvSpPr/>
      </dsp:nvSpPr>
      <dsp:spPr>
        <a:xfrm>
          <a:off x="0" y="2490787"/>
          <a:ext cx="8383587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DDF53D"/>
              </a:solidFill>
            </a:rPr>
            <a:t>Federated AAI</a:t>
          </a:r>
          <a:endParaRPr lang="en-GB" sz="2100" kern="1200" dirty="0">
            <a:solidFill>
              <a:srgbClr val="DDF53D"/>
            </a:solidFill>
          </a:endParaRPr>
        </a:p>
      </dsp:txBody>
      <dsp:txXfrm>
        <a:off x="24588" y="2515375"/>
        <a:ext cx="8334411" cy="454509"/>
      </dsp:txXfrm>
    </dsp:sp>
    <dsp:sp modelId="{D6E65B02-66D1-3345-B641-AE2EC74CB9A0}">
      <dsp:nvSpPr>
        <dsp:cNvPr id="0" name=""/>
        <dsp:cNvSpPr/>
      </dsp:nvSpPr>
      <dsp:spPr>
        <a:xfrm>
          <a:off x="0" y="2994472"/>
          <a:ext cx="8383587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Each site is responsible for authentication and authorization</a:t>
          </a:r>
          <a:endParaRPr lang="en-GB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Common LDAP for users’ credential with Shibboleth on top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2994472"/>
        <a:ext cx="8383587" cy="554242"/>
      </dsp:txXfrm>
    </dsp:sp>
    <dsp:sp modelId="{AFB11D05-303E-3645-B168-E3AE6AA72050}">
      <dsp:nvSpPr>
        <dsp:cNvPr id="0" name=""/>
        <dsp:cNvSpPr/>
      </dsp:nvSpPr>
      <dsp:spPr>
        <a:xfrm>
          <a:off x="0" y="3548715"/>
          <a:ext cx="8383587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rgbClr val="DDF53D"/>
              </a:solidFill>
            </a:rPr>
            <a:t>Different access rights</a:t>
          </a:r>
          <a:endParaRPr lang="en-GB" sz="2100" kern="1200" dirty="0">
            <a:solidFill>
              <a:srgbClr val="DDF53D"/>
            </a:solidFill>
          </a:endParaRPr>
        </a:p>
      </dsp:txBody>
      <dsp:txXfrm>
        <a:off x="24588" y="3573303"/>
        <a:ext cx="8334411" cy="454509"/>
      </dsp:txXfrm>
    </dsp:sp>
    <dsp:sp modelId="{092BFF1D-BC2A-F845-95B1-DFB9E76EE3DE}">
      <dsp:nvSpPr>
        <dsp:cNvPr id="0" name=""/>
        <dsp:cNvSpPr/>
      </dsp:nvSpPr>
      <dsp:spPr>
        <a:xfrm>
          <a:off x="0" y="4052400"/>
          <a:ext cx="8383587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Anonymous for public data</a:t>
          </a:r>
          <a:endParaRPr lang="en-GB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Read-only for not-public data</a:t>
          </a:r>
          <a:endParaRPr lang="en-GB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>
              <a:solidFill>
                <a:schemeClr val="bg1"/>
              </a:solidFill>
            </a:rPr>
            <a:t>Not-public data may become public after the embargo period is expired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4052400"/>
        <a:ext cx="8383587" cy="825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B6D43-D00F-C14D-8C32-F7F8AB11E1F6}">
      <dsp:nvSpPr>
        <dsp:cNvPr id="0" name=""/>
        <dsp:cNvSpPr/>
      </dsp:nvSpPr>
      <dsp:spPr>
        <a:xfrm>
          <a:off x="0" y="94200"/>
          <a:ext cx="838358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DDF53D"/>
              </a:solidFill>
            </a:rPr>
            <a:t>A variety of data</a:t>
          </a:r>
          <a:endParaRPr lang="en-US" sz="2700" kern="1200" dirty="0">
            <a:solidFill>
              <a:srgbClr val="DDF53D"/>
            </a:solidFill>
          </a:endParaRPr>
        </a:p>
      </dsp:txBody>
      <dsp:txXfrm>
        <a:off x="31613" y="125813"/>
        <a:ext cx="8320361" cy="584369"/>
      </dsp:txXfrm>
    </dsp:sp>
    <dsp:sp modelId="{29C7B767-38E1-1249-97AC-7DEFABB62943}">
      <dsp:nvSpPr>
        <dsp:cNvPr id="0" name=""/>
        <dsp:cNvSpPr/>
      </dsp:nvSpPr>
      <dsp:spPr>
        <a:xfrm>
          <a:off x="0" y="741795"/>
          <a:ext cx="8383587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complex and sometimes fuzzy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heterogeneous and distributed</a:t>
          </a:r>
          <a:endParaRPr lang="en-US" sz="2100" kern="1200" dirty="0">
            <a:solidFill>
              <a:schemeClr val="bg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chemeClr val="bg1"/>
              </a:solidFill>
            </a:rPr>
            <a:t>primary and processed data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0" y="741795"/>
        <a:ext cx="8383587" cy="1089854"/>
      </dsp:txXfrm>
    </dsp:sp>
    <dsp:sp modelId="{99DF0703-DE0D-F046-B544-A7538F077AE9}">
      <dsp:nvSpPr>
        <dsp:cNvPr id="0" name=""/>
        <dsp:cNvSpPr/>
      </dsp:nvSpPr>
      <dsp:spPr>
        <a:xfrm>
          <a:off x="0" y="1831650"/>
          <a:ext cx="838358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DDF53D"/>
              </a:solidFill>
            </a:rPr>
            <a:t>Existing practices</a:t>
          </a:r>
          <a:endParaRPr lang="en-US" sz="2700" kern="1200" dirty="0">
            <a:solidFill>
              <a:srgbClr val="DDF53D"/>
            </a:solidFill>
          </a:endParaRPr>
        </a:p>
      </dsp:txBody>
      <dsp:txXfrm>
        <a:off x="31613" y="1863263"/>
        <a:ext cx="8320361" cy="584369"/>
      </dsp:txXfrm>
    </dsp:sp>
    <dsp:sp modelId="{8C262E5B-C8DA-2E4F-8DD6-82ECFCC0B5D9}">
      <dsp:nvSpPr>
        <dsp:cNvPr id="0" name=""/>
        <dsp:cNvSpPr/>
      </dsp:nvSpPr>
      <dsp:spPr>
        <a:xfrm>
          <a:off x="0" y="2479245"/>
          <a:ext cx="838358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rgbClr val="FFFFFF"/>
              </a:solidFill>
            </a:rPr>
            <a:t>data acquisition, validation and staging policies</a:t>
          </a:r>
          <a:endParaRPr lang="en-US" sz="2100" kern="1200" dirty="0">
            <a:solidFill>
              <a:srgbClr val="FFFFFF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rgbClr val="FFFFFF"/>
              </a:solidFill>
            </a:rPr>
            <a:t>data consumption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2479245"/>
        <a:ext cx="8383587" cy="726570"/>
      </dsp:txXfrm>
    </dsp:sp>
    <dsp:sp modelId="{DAFE777E-0E11-1345-A380-40C0E672E21E}">
      <dsp:nvSpPr>
        <dsp:cNvPr id="0" name=""/>
        <dsp:cNvSpPr/>
      </dsp:nvSpPr>
      <dsp:spPr>
        <a:xfrm>
          <a:off x="0" y="3205815"/>
          <a:ext cx="838358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DDF53D"/>
              </a:solidFill>
            </a:rPr>
            <a:t>Analytical and modeling platforms</a:t>
          </a:r>
          <a:endParaRPr lang="en-US" sz="2700" kern="1200" dirty="0">
            <a:solidFill>
              <a:srgbClr val="DDF53D"/>
            </a:solidFill>
          </a:endParaRPr>
        </a:p>
      </dsp:txBody>
      <dsp:txXfrm>
        <a:off x="31613" y="3237428"/>
        <a:ext cx="8320361" cy="584369"/>
      </dsp:txXfrm>
    </dsp:sp>
    <dsp:sp modelId="{262CFEA5-9E1C-4149-BB7F-BBEA676B92E3}">
      <dsp:nvSpPr>
        <dsp:cNvPr id="0" name=""/>
        <dsp:cNvSpPr/>
      </dsp:nvSpPr>
      <dsp:spPr>
        <a:xfrm>
          <a:off x="0" y="3853410"/>
          <a:ext cx="8383587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4290" rIns="192024" bIns="3429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100" b="1" kern="1200" dirty="0" smtClean="0">
              <a:solidFill>
                <a:srgbClr val="FFFFFF"/>
              </a:solidFill>
            </a:rPr>
            <a:t> data driven methodologies </a:t>
          </a:r>
          <a:endParaRPr lang="en-US" sz="2100" kern="1200" dirty="0">
            <a:solidFill>
              <a:srgbClr val="FFFFFF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100" b="1" kern="1200" dirty="0" smtClean="0">
              <a:solidFill>
                <a:srgbClr val="FFFFFF"/>
              </a:solidFill>
            </a:rPr>
            <a:t> data exchange and integration</a:t>
          </a:r>
          <a:endParaRPr lang="en-US" sz="2100" kern="1200" dirty="0">
            <a:solidFill>
              <a:srgbClr val="FFFFFF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100" b="1" kern="1200" dirty="0" smtClean="0">
              <a:solidFill>
                <a:srgbClr val="FFFFFF"/>
              </a:solidFill>
            </a:rPr>
            <a:t> e-Laboratories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0" y="3853410"/>
        <a:ext cx="8383587" cy="1033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F87BC-36C8-4547-8514-C09EAD54C0FB}">
      <dsp:nvSpPr>
        <dsp:cNvPr id="0" name=""/>
        <dsp:cNvSpPr/>
      </dsp:nvSpPr>
      <dsp:spPr>
        <a:xfrm>
          <a:off x="-5631530" y="-862230"/>
          <a:ext cx="6706036" cy="67060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0D2B0-654E-2F4E-AF22-48C975F30AF0}">
      <dsp:nvSpPr>
        <dsp:cNvPr id="0" name=""/>
        <dsp:cNvSpPr/>
      </dsp:nvSpPr>
      <dsp:spPr>
        <a:xfrm>
          <a:off x="691442" y="498157"/>
          <a:ext cx="7623398" cy="996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0825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accent2"/>
              </a:solidFill>
            </a:rPr>
            <a:t>Standards and Recommendations</a:t>
          </a:r>
          <a:endParaRPr lang="en-GB" sz="1900" kern="1200" dirty="0">
            <a:solidFill>
              <a:schemeClr val="accent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INSPIRE Directive 2007/2/EC on environmental data sharing infrastructure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Open Geospatial Consortium (OGC W*S) standards</a:t>
          </a:r>
          <a:endParaRPr lang="en-GB" sz="1500" kern="1200" dirty="0"/>
        </a:p>
      </dsp:txBody>
      <dsp:txXfrm>
        <a:off x="691442" y="498157"/>
        <a:ext cx="7623398" cy="996315"/>
      </dsp:txXfrm>
    </dsp:sp>
    <dsp:sp modelId="{6F25CF99-5EF7-F447-A92B-2C70774D47E7}">
      <dsp:nvSpPr>
        <dsp:cNvPr id="0" name=""/>
        <dsp:cNvSpPr/>
      </dsp:nvSpPr>
      <dsp:spPr>
        <a:xfrm>
          <a:off x="68745" y="373618"/>
          <a:ext cx="1245393" cy="1245393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BEB30-6318-714C-8F20-112EC1598E50}">
      <dsp:nvSpPr>
        <dsp:cNvPr id="0" name=""/>
        <dsp:cNvSpPr/>
      </dsp:nvSpPr>
      <dsp:spPr>
        <a:xfrm>
          <a:off x="1053603" y="1992630"/>
          <a:ext cx="7261238" cy="996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0825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DDF53D"/>
              </a:solidFill>
            </a:rPr>
            <a:t>e-Infrastructures</a:t>
          </a:r>
          <a:endParaRPr lang="en-GB" sz="1900" kern="1200" dirty="0">
            <a:solidFill>
              <a:srgbClr val="DDF53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EGI, D4Science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GENESI-DEC, iMarine, EUDAT, …</a:t>
          </a:r>
          <a:endParaRPr lang="en-GB" sz="1500" kern="1200" dirty="0"/>
        </a:p>
      </dsp:txBody>
      <dsp:txXfrm>
        <a:off x="1053603" y="1992630"/>
        <a:ext cx="7261238" cy="996315"/>
      </dsp:txXfrm>
    </dsp:sp>
    <dsp:sp modelId="{BBCE0742-4ADB-FE42-B21E-DE455A1CBAD8}">
      <dsp:nvSpPr>
        <dsp:cNvPr id="0" name=""/>
        <dsp:cNvSpPr/>
      </dsp:nvSpPr>
      <dsp:spPr>
        <a:xfrm>
          <a:off x="430906" y="1868090"/>
          <a:ext cx="1245393" cy="12453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9CBB0-742C-2D45-9EBD-98ED35F2ECBE}">
      <dsp:nvSpPr>
        <dsp:cNvPr id="0" name=""/>
        <dsp:cNvSpPr/>
      </dsp:nvSpPr>
      <dsp:spPr>
        <a:xfrm>
          <a:off x="691442" y="3487102"/>
          <a:ext cx="7623398" cy="9963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0825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DDF53D"/>
              </a:solidFill>
            </a:rPr>
            <a:t>Technologies</a:t>
          </a:r>
          <a:endParaRPr lang="en-GB" sz="1900" kern="1200" dirty="0">
            <a:solidFill>
              <a:srgbClr val="DDF53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/>
            <a:t>Hadoop</a:t>
          </a:r>
          <a:r>
            <a:rPr lang="en-GB" sz="1500" kern="1200" dirty="0" smtClean="0"/>
            <a:t> Map/Reduce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/>
            <a:t>NoSql</a:t>
          </a:r>
          <a:r>
            <a:rPr lang="en-GB" sz="1500" kern="1200" dirty="0" smtClean="0"/>
            <a:t> storage solutions</a:t>
          </a:r>
          <a:endParaRPr lang="en-GB" sz="1500" kern="1200" dirty="0"/>
        </a:p>
      </dsp:txBody>
      <dsp:txXfrm>
        <a:off x="691442" y="3487102"/>
        <a:ext cx="7623398" cy="996315"/>
      </dsp:txXfrm>
    </dsp:sp>
    <dsp:sp modelId="{A5369839-386C-3C4C-80A4-CBE2A33CE6D4}">
      <dsp:nvSpPr>
        <dsp:cNvPr id="0" name=""/>
        <dsp:cNvSpPr/>
      </dsp:nvSpPr>
      <dsp:spPr>
        <a:xfrm>
          <a:off x="68745" y="3362563"/>
          <a:ext cx="1245393" cy="12453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3F895-F0E2-A943-B279-188BB4FE1AE5}">
      <dsp:nvSpPr>
        <dsp:cNvPr id="0" name=""/>
        <dsp:cNvSpPr/>
      </dsp:nvSpPr>
      <dsp:spPr>
        <a:xfrm>
          <a:off x="1209220" y="715438"/>
          <a:ext cx="5165046" cy="2777585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D74D1-A54F-9C49-96D0-FA75AD7CDDF4}">
      <dsp:nvSpPr>
        <dsp:cNvPr id="0" name=""/>
        <dsp:cNvSpPr/>
      </dsp:nvSpPr>
      <dsp:spPr>
        <a:xfrm>
          <a:off x="3791743" y="1010031"/>
          <a:ext cx="688" cy="218840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276273-19A2-064D-AE48-6F4D4C459EFB}">
      <dsp:nvSpPr>
        <dsp:cNvPr id="0" name=""/>
        <dsp:cNvSpPr/>
      </dsp:nvSpPr>
      <dsp:spPr>
        <a:xfrm>
          <a:off x="1381388" y="925861"/>
          <a:ext cx="2238186" cy="2356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rgbClr val="DDF53D"/>
              </a:solidFill>
            </a:rPr>
            <a:t>discover data </a:t>
          </a:r>
          <a:r>
            <a:rPr lang="en-GB" sz="2200" kern="1200" dirty="0" smtClean="0"/>
            <a:t>which are heterogeneous in format, content, and metadata description</a:t>
          </a:r>
          <a:endParaRPr lang="en-GB" sz="2200" kern="1200" dirty="0"/>
        </a:p>
      </dsp:txBody>
      <dsp:txXfrm>
        <a:off x="1381388" y="925861"/>
        <a:ext cx="2238186" cy="2356739"/>
      </dsp:txXfrm>
    </dsp:sp>
    <dsp:sp modelId="{8F9228CF-126C-C448-B243-6D781A224190}">
      <dsp:nvSpPr>
        <dsp:cNvPr id="0" name=""/>
        <dsp:cNvSpPr/>
      </dsp:nvSpPr>
      <dsp:spPr>
        <a:xfrm>
          <a:off x="3963911" y="925861"/>
          <a:ext cx="2238186" cy="23567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solidFill>
                <a:srgbClr val="DDF53D"/>
              </a:solidFill>
            </a:rPr>
            <a:t>harmonise</a:t>
          </a:r>
          <a:r>
            <a:rPr lang="en-GB" sz="2200" kern="1200" dirty="0" smtClean="0"/>
            <a:t>, </a:t>
          </a:r>
          <a:r>
            <a:rPr lang="en-GB" sz="2200" b="1" kern="1200" dirty="0" smtClean="0">
              <a:solidFill>
                <a:srgbClr val="DDF53D"/>
              </a:solidFill>
            </a:rPr>
            <a:t>integrate</a:t>
          </a:r>
          <a:r>
            <a:rPr lang="en-GB" sz="2200" kern="1200" dirty="0" smtClean="0">
              <a:solidFill>
                <a:srgbClr val="DDF53D"/>
              </a:solidFill>
            </a:rPr>
            <a:t> </a:t>
          </a:r>
          <a:r>
            <a:rPr lang="en-GB" sz="2200" kern="1200" dirty="0" smtClean="0"/>
            <a:t>and </a:t>
          </a:r>
          <a:r>
            <a:rPr lang="en-GB" sz="2200" b="1" kern="1200" dirty="0" smtClean="0">
              <a:solidFill>
                <a:srgbClr val="DDF53D"/>
              </a:solidFill>
            </a:rPr>
            <a:t>analyse data </a:t>
          </a:r>
          <a:r>
            <a:rPr lang="en-GB" sz="2200" kern="1200" dirty="0" smtClean="0"/>
            <a:t>across domains and RIs </a:t>
          </a:r>
          <a:endParaRPr lang="en-GB" sz="2200" kern="1200" dirty="0"/>
        </a:p>
      </dsp:txBody>
      <dsp:txXfrm>
        <a:off x="3963911" y="925861"/>
        <a:ext cx="2238186" cy="2356739"/>
      </dsp:txXfrm>
    </dsp:sp>
    <dsp:sp modelId="{3F846FC2-ED70-B843-9C83-FB2904C78187}">
      <dsp:nvSpPr>
        <dsp:cNvPr id="0" name=""/>
        <dsp:cNvSpPr/>
      </dsp:nvSpPr>
      <dsp:spPr>
        <a:xfrm rot="16200000">
          <a:off x="-736247" y="1084626"/>
          <a:ext cx="3030093" cy="86084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Promote Accessibility</a:t>
          </a:r>
          <a:endParaRPr lang="en-GB" sz="1900" kern="1200" dirty="0"/>
        </a:p>
      </dsp:txBody>
      <dsp:txXfrm>
        <a:off x="-606145" y="1430671"/>
        <a:ext cx="2769888" cy="428957"/>
      </dsp:txXfrm>
    </dsp:sp>
    <dsp:sp modelId="{3DCC1E7D-5B9B-3B4F-A98B-49259FAC6AC9}">
      <dsp:nvSpPr>
        <dsp:cNvPr id="0" name=""/>
        <dsp:cNvSpPr/>
      </dsp:nvSpPr>
      <dsp:spPr>
        <a:xfrm rot="5400000">
          <a:off x="5289640" y="2262995"/>
          <a:ext cx="3030093" cy="86084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Preserve Specificity</a:t>
          </a:r>
          <a:endParaRPr lang="en-GB" sz="1900" kern="1200" dirty="0"/>
        </a:p>
      </dsp:txBody>
      <dsp:txXfrm>
        <a:off x="5419743" y="2348835"/>
        <a:ext cx="2769888" cy="428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D6E8C-39D2-AE4A-A229-6701E7A8D64A}">
      <dsp:nvSpPr>
        <dsp:cNvPr id="0" name=""/>
        <dsp:cNvSpPr/>
      </dsp:nvSpPr>
      <dsp:spPr>
        <a:xfrm>
          <a:off x="0" y="82049"/>
          <a:ext cx="8383587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chemeClr val="accent2"/>
              </a:solidFill>
            </a:rPr>
            <a:t>Metadata Model</a:t>
          </a:r>
          <a:endParaRPr lang="en-GB" sz="2600" kern="1200" dirty="0">
            <a:solidFill>
              <a:schemeClr val="accent2"/>
            </a:solidFill>
          </a:endParaRPr>
        </a:p>
      </dsp:txBody>
      <dsp:txXfrm>
        <a:off x="30442" y="112491"/>
        <a:ext cx="8322703" cy="562726"/>
      </dsp:txXfrm>
    </dsp:sp>
    <dsp:sp modelId="{A95E3B7F-633A-F94E-AE18-A78167B53C5A}">
      <dsp:nvSpPr>
        <dsp:cNvPr id="0" name=""/>
        <dsp:cNvSpPr/>
      </dsp:nvSpPr>
      <dsp:spPr>
        <a:xfrm>
          <a:off x="0" y="705659"/>
          <a:ext cx="8383587" cy="686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Core set plus customisable attributes</a:t>
          </a:r>
          <a:endParaRPr lang="en-GB" sz="2000" kern="1200" dirty="0">
            <a:solidFill>
              <a:srgbClr val="FFFF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Compliant with INSPIRE Implementation Rules for Metadata</a:t>
          </a:r>
          <a:endParaRPr lang="en-GB" sz="2000" kern="1200" dirty="0">
            <a:solidFill>
              <a:srgbClr val="FFFFFF"/>
            </a:solidFill>
          </a:endParaRPr>
        </a:p>
      </dsp:txBody>
      <dsp:txXfrm>
        <a:off x="0" y="705659"/>
        <a:ext cx="8383587" cy="686205"/>
      </dsp:txXfrm>
    </dsp:sp>
    <dsp:sp modelId="{DAE1C9EF-395D-D84E-9DC8-17DB2E9EED2F}">
      <dsp:nvSpPr>
        <dsp:cNvPr id="0" name=""/>
        <dsp:cNvSpPr/>
      </dsp:nvSpPr>
      <dsp:spPr>
        <a:xfrm>
          <a:off x="0" y="1391864"/>
          <a:ext cx="8383587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rgbClr val="DDF53D"/>
              </a:solidFill>
            </a:rPr>
            <a:t>Tools</a:t>
          </a:r>
          <a:endParaRPr lang="en-GB" sz="2600" kern="1200" dirty="0">
            <a:solidFill>
              <a:srgbClr val="DDF53D"/>
            </a:solidFill>
          </a:endParaRPr>
        </a:p>
      </dsp:txBody>
      <dsp:txXfrm>
        <a:off x="30442" y="1422306"/>
        <a:ext cx="8322703" cy="562726"/>
      </dsp:txXfrm>
    </dsp:sp>
    <dsp:sp modelId="{5F40FD08-E740-A54B-A69F-4B59DF54347D}">
      <dsp:nvSpPr>
        <dsp:cNvPr id="0" name=""/>
        <dsp:cNvSpPr/>
      </dsp:nvSpPr>
      <dsp:spPr>
        <a:xfrm>
          <a:off x="0" y="2015475"/>
          <a:ext cx="8383587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Metadata Catalogue Services (OGC OpenSearch, CSW)</a:t>
          </a:r>
          <a:endParaRPr lang="en-GB" sz="2000" kern="1200" dirty="0">
            <a:solidFill>
              <a:srgbClr val="FFFF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Specific Gateways (to connect existing solutions not compliant with the adopted specifications)</a:t>
          </a:r>
          <a:endParaRPr lang="en-GB" sz="2000" kern="1200" dirty="0">
            <a:solidFill>
              <a:srgbClr val="FFFF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OGC Web Coverage Service to extract spatial subset of data</a:t>
          </a:r>
          <a:endParaRPr lang="en-GB" sz="2000" kern="1200" dirty="0">
            <a:solidFill>
              <a:srgbClr val="FFFFFF"/>
            </a:solidFill>
          </a:endParaRPr>
        </a:p>
      </dsp:txBody>
      <dsp:txXfrm>
        <a:off x="0" y="2015475"/>
        <a:ext cx="8383587" cy="1291680"/>
      </dsp:txXfrm>
    </dsp:sp>
    <dsp:sp modelId="{686A9B85-57B7-3442-8ACC-62FFC66DE5DB}">
      <dsp:nvSpPr>
        <dsp:cNvPr id="0" name=""/>
        <dsp:cNvSpPr/>
      </dsp:nvSpPr>
      <dsp:spPr>
        <a:xfrm>
          <a:off x="0" y="3307154"/>
          <a:ext cx="8383587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>
              <a:solidFill>
                <a:srgbClr val="DDF53D"/>
              </a:solidFill>
            </a:rPr>
            <a:t>Outreach</a:t>
          </a:r>
          <a:endParaRPr lang="en-GB" sz="2600" kern="1200" dirty="0">
            <a:solidFill>
              <a:srgbClr val="DDF53D"/>
            </a:solidFill>
          </a:endParaRPr>
        </a:p>
      </dsp:txBody>
      <dsp:txXfrm>
        <a:off x="30442" y="3337596"/>
        <a:ext cx="8322703" cy="562726"/>
      </dsp:txXfrm>
    </dsp:sp>
    <dsp:sp modelId="{FD98F9C0-5EBE-924A-828F-1E0EA987978D}">
      <dsp:nvSpPr>
        <dsp:cNvPr id="0" name=""/>
        <dsp:cNvSpPr/>
      </dsp:nvSpPr>
      <dsp:spPr>
        <a:xfrm>
          <a:off x="0" y="3930765"/>
          <a:ext cx="8383587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Register relevant components in GEOSS to interoperate with GEO-GEOSS</a:t>
          </a:r>
          <a:endParaRPr lang="en-GB" sz="2000" kern="1200" dirty="0">
            <a:solidFill>
              <a:srgbClr val="FFFF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>
              <a:solidFill>
                <a:srgbClr val="FFFFFF"/>
              </a:solidFill>
            </a:rPr>
            <a:t>Register data resources in the GEOSS Common Infrastructure</a:t>
          </a:r>
          <a:endParaRPr lang="en-GB" sz="2000" kern="1200" dirty="0">
            <a:solidFill>
              <a:srgbClr val="FFFFFF"/>
            </a:solidFill>
          </a:endParaRPr>
        </a:p>
      </dsp:txBody>
      <dsp:txXfrm>
        <a:off x="0" y="3930765"/>
        <a:ext cx="8383587" cy="968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3A94-FA45-7048-964D-0D754915391C}">
      <dsp:nvSpPr>
        <dsp:cNvPr id="0" name=""/>
        <dsp:cNvSpPr/>
      </dsp:nvSpPr>
      <dsp:spPr>
        <a:xfrm>
          <a:off x="0" y="171048"/>
          <a:ext cx="838358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accent2"/>
              </a:solidFill>
            </a:rPr>
            <a:t>Approach</a:t>
          </a:r>
          <a:endParaRPr lang="en-GB" sz="2700" kern="1200" dirty="0">
            <a:solidFill>
              <a:schemeClr val="accent2"/>
            </a:solidFill>
          </a:endParaRPr>
        </a:p>
      </dsp:txBody>
      <dsp:txXfrm>
        <a:off x="31613" y="202661"/>
        <a:ext cx="8320361" cy="584369"/>
      </dsp:txXfrm>
    </dsp:sp>
    <dsp:sp modelId="{094814F5-9623-E44A-BF6B-FDF7AFAB2D3D}">
      <dsp:nvSpPr>
        <dsp:cNvPr id="0" name=""/>
        <dsp:cNvSpPr/>
      </dsp:nvSpPr>
      <dsp:spPr>
        <a:xfrm>
          <a:off x="0" y="818643"/>
          <a:ext cx="8383587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>
              <a:solidFill>
                <a:schemeClr val="bg1"/>
              </a:solidFill>
            </a:rPr>
            <a:t>Exploit computational and storage capabilities of existing e-Infrastructures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0" y="818643"/>
        <a:ext cx="8383587" cy="656707"/>
      </dsp:txXfrm>
    </dsp:sp>
    <dsp:sp modelId="{559BAB89-EA27-0E45-9F9F-2477A4A89A57}">
      <dsp:nvSpPr>
        <dsp:cNvPr id="0" name=""/>
        <dsp:cNvSpPr/>
      </dsp:nvSpPr>
      <dsp:spPr>
        <a:xfrm>
          <a:off x="0" y="1475351"/>
          <a:ext cx="838358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rgbClr val="DDF53D"/>
              </a:solidFill>
            </a:rPr>
            <a:t>Tools</a:t>
          </a:r>
          <a:endParaRPr lang="en-GB" sz="2700" kern="1200" dirty="0">
            <a:solidFill>
              <a:srgbClr val="DDF53D"/>
            </a:solidFill>
          </a:endParaRPr>
        </a:p>
      </dsp:txBody>
      <dsp:txXfrm>
        <a:off x="31613" y="1506964"/>
        <a:ext cx="8320361" cy="584369"/>
      </dsp:txXfrm>
    </dsp:sp>
    <dsp:sp modelId="{6AEE3F99-7B13-A843-8B0E-12E6B92628D6}">
      <dsp:nvSpPr>
        <dsp:cNvPr id="0" name=""/>
        <dsp:cNvSpPr/>
      </dsp:nvSpPr>
      <dsp:spPr>
        <a:xfrm>
          <a:off x="0" y="2122946"/>
          <a:ext cx="838358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>
              <a:solidFill>
                <a:schemeClr val="bg1"/>
              </a:solidFill>
            </a:rPr>
            <a:t>Enable integration and harmonization </a:t>
          </a:r>
          <a:endParaRPr lang="en-GB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>
              <a:solidFill>
                <a:schemeClr val="bg1"/>
              </a:solidFill>
            </a:rPr>
            <a:t>Frameworks + plugins supporting temporal and spatial analysis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0" y="2122946"/>
        <a:ext cx="8383587" cy="726570"/>
      </dsp:txXfrm>
    </dsp:sp>
    <dsp:sp modelId="{FDF9C746-C6AB-7246-9CE4-DA9CB875A0B5}">
      <dsp:nvSpPr>
        <dsp:cNvPr id="0" name=""/>
        <dsp:cNvSpPr/>
      </dsp:nvSpPr>
      <dsp:spPr>
        <a:xfrm>
          <a:off x="0" y="2864265"/>
          <a:ext cx="8383587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rgbClr val="DDF53D"/>
              </a:solidFill>
            </a:rPr>
            <a:t>Outreach</a:t>
          </a:r>
          <a:endParaRPr lang="en-GB" sz="2700" kern="1200" dirty="0">
            <a:solidFill>
              <a:srgbClr val="DDF53D"/>
            </a:solidFill>
          </a:endParaRPr>
        </a:p>
      </dsp:txBody>
      <dsp:txXfrm>
        <a:off x="31613" y="2895878"/>
        <a:ext cx="8320361" cy="584369"/>
      </dsp:txXfrm>
    </dsp:sp>
    <dsp:sp modelId="{E191661E-92AD-B24E-BE20-A9847750A6F4}">
      <dsp:nvSpPr>
        <dsp:cNvPr id="0" name=""/>
        <dsp:cNvSpPr/>
      </dsp:nvSpPr>
      <dsp:spPr>
        <a:xfrm>
          <a:off x="0" y="3497111"/>
          <a:ext cx="8383587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>
              <a:solidFill>
                <a:schemeClr val="bg1"/>
              </a:solidFill>
            </a:rPr>
            <a:t>Linked Data for publishing and connecting structured data with non-collaborative consumers</a:t>
          </a:r>
          <a:endParaRPr lang="en-GB" sz="2100" kern="1200" dirty="0">
            <a:solidFill>
              <a:schemeClr val="bg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>
              <a:solidFill>
                <a:schemeClr val="bg1"/>
              </a:solidFill>
            </a:rPr>
            <a:t>RDF and OWL to describe relations between e-Infrastructures components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0" y="3497111"/>
        <a:ext cx="8383587" cy="131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4BB2-56E0-D445-90DD-52A2C6CE3555}" type="datetimeFigureOut">
              <a:rPr lang="en-US" smtClean="0"/>
              <a:t>15/05/12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CD52-5C39-D641-AF51-FF0345F093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88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446E9E-9DAA-B04E-B853-C17E3403BF73}" type="datetime1">
              <a:rPr lang="en-US"/>
              <a:pPr/>
              <a:t>15/05/12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6E43EB9-04E2-2140-9EB3-A7F04125F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6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7F243F-6CEE-7544-8C15-6DEE194F76A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 smtClean="0">
                <a:latin typeface="Calibri" charset="0"/>
                <a:ea typeface="ＭＳ Ｐゴシック" charset="0"/>
                <a:cs typeface="ＭＳ Ｐゴシック" charset="0"/>
              </a:rPr>
              <a:t>To develop software components to allow data discovery and access in a federation of digital repositories and interoperating infrastructures.</a:t>
            </a:r>
          </a:p>
          <a:p>
            <a:pPr algn="just"/>
            <a:r>
              <a:rPr lang="en-GB" sz="1200" dirty="0" smtClean="0">
                <a:latin typeface="Calibri" charset="0"/>
                <a:ea typeface="ＭＳ Ｐゴシック" charset="0"/>
                <a:cs typeface="ＭＳ Ｐゴシック" charset="0"/>
              </a:rPr>
              <a:t>To develop software components to enable integration and harmonization of data resources from cluster’s infrastructures and publication according to unifying views.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3EB9-04E2-2140-9EB3-A7F04125FA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charset="0"/>
                <a:ea typeface="ＭＳ Ｐゴシック" charset="0"/>
                <a:cs typeface="ＭＳ Ｐゴシック" charset="0"/>
              </a:rPr>
              <a:t>To develop a suite of software components addressing the most common and pressing needs of ESFRI ENV infrastructures. </a:t>
            </a:r>
          </a:p>
          <a:p>
            <a:pPr eaLnBrk="1" hangingPunct="1"/>
            <a:r>
              <a:rPr lang="en-US" sz="1200" b="0" dirty="0" smtClean="0">
                <a:latin typeface="Verdana" charset="0"/>
              </a:rPr>
              <a:t>Software libraries for supporting capabilities (data format conversions, pre-processing, data transformation, data post processing)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Verdana" charset="0"/>
              </a:rPr>
              <a:t>Repositories for data, workflows, and workflow results; repository for tracking provenance and citation of data and workflows </a:t>
            </a:r>
          </a:p>
          <a:p>
            <a:r>
              <a:rPr lang="en-US" sz="1200" b="0" dirty="0" smtClean="0">
                <a:latin typeface="Verdana" charset="0"/>
              </a:rPr>
              <a:t>Ability to view, visualize, explore discovered data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3EB9-04E2-2140-9EB3-A7F04125FA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9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96CBF7-F728-544C-862E-E3160663AA3E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905A2D-62BA-FC41-A3B7-80B1DB9B1CBC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59C1C2-C048-6F4C-BC3E-F52C8DA5F240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  <p:sp>
        <p:nvSpPr>
          <p:cNvPr id="3072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5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316C5C6-D557-C84D-AA29-A911B1F21DA7}" type="slidenum">
              <a:rPr lang="fr-FR" sz="1200"/>
              <a:pPr algn="r" eaLnBrk="1" hangingPunct="1"/>
              <a:t>27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14F73F-5255-204E-87FF-D50AEA78A1E1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DFCBD3-52C7-7241-AD9E-21C8A646F5AF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C55BF2-B21D-534C-9741-A326490BA580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DF067-EE33-8E40-92BD-4061A6C91EA4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A3ED7-6195-5642-8E19-9EBB7928A73F}" type="datetime1">
              <a:rPr lang="it-IT" smtClean="0"/>
              <a:t>15/05/12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B5648-213B-964E-8C3A-D700602086BE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fld id="{7350FBE4-A010-DE41-A75A-253EA63C13BD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fld id="{842B384C-B299-9744-9EC1-831137087E1C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fld id="{EF47E7BF-E624-E743-8BA0-8CA674249A34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214F2-0E5F-5649-857D-01D1D1EA16DC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D5944-DF1F-7C4C-99C1-1680CCAA157A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C5E3B-2A76-FF4B-BC1A-58F1EBEF6225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A3585-C21B-DC4E-9035-512EA18949C0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B5CBB-B3D5-3F45-8CC5-FA437100AB41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70AC7-9FD7-3242-B70C-9E67A8D86ABD}" type="datetime1">
              <a:rPr lang="it-IT" smtClean="0"/>
              <a:t>15/05/12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5368D-17BC-D94B-A318-FCB6F738C034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8145C-34E6-D542-ACBF-051618204D68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4E38B-5A9F-A946-B94D-8A48AD319949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615C2-570F-C44A-9858-B427B5C2DC1F}" type="datetime1">
              <a:rPr lang="it-IT" smtClean="0"/>
              <a:t>15/05/12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6075"/>
              <a:gd name="adj2" fmla="val 0"/>
            </a:avLst>
          </a:prstGeom>
          <a:gradFill flip="none" rotWithShape="1">
            <a:gsLst>
              <a:gs pos="17000">
                <a:schemeClr val="bg2">
                  <a:alpha val="71000"/>
                </a:schemeClr>
              </a:gs>
              <a:gs pos="100000">
                <a:schemeClr val="tx2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937" y="381000"/>
            <a:ext cx="8384556" cy="10443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937" y="1563156"/>
            <a:ext cx="8384556" cy="498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1544" y="6668294"/>
            <a:ext cx="1328937" cy="189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1EB3421-6E05-4140-A230-A37C6B2199A3}" type="datetime1">
              <a:rPr lang="it-IT" smtClean="0"/>
              <a:t>15/05/12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7491" y="6668294"/>
            <a:ext cx="6180002" cy="189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noProof="0" smtClean="0"/>
              <a:t>Pasquale Pagano - Hybrid Data Infrastructures @ INFN-GARR Workshop 2012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707" y="6668294"/>
            <a:ext cx="493059" cy="16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Chalkduster"/>
          <a:ea typeface="+mj-ea"/>
          <a:cs typeface="Chalkduster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4" Type="http://schemas.openxmlformats.org/officeDocument/2006/relationships/image" Target="../media/image41.tiff"/><Relationship Id="rId5" Type="http://schemas.openxmlformats.org/officeDocument/2006/relationships/image" Target="../media/image42.tif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Relationship Id="rId3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jpeg"/><Relationship Id="rId3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cube.wiki.gcube-system.org/gcube/index.php/Data_e-Infrastructure_Management_Faciliti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6" y="1238251"/>
            <a:ext cx="7889874" cy="272415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DDF53D"/>
                </a:solidFill>
              </a:rPr>
              <a:t>Hybrid Data Infrastructures</a:t>
            </a:r>
            <a:r>
              <a:rPr lang="en-GB" sz="3600" dirty="0" smtClean="0"/>
              <a:t>:</a:t>
            </a:r>
            <a:br>
              <a:rPr lang="en-GB" sz="3600" dirty="0" smtClean="0"/>
            </a:br>
            <a:r>
              <a:rPr lang="en-GB" sz="3600" dirty="0" smtClean="0"/>
              <a:t>concept, technology and the complex ENVRI RIs use case  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Pasquale</a:t>
            </a:r>
            <a:r>
              <a:rPr lang="nl-NL" dirty="0" smtClean="0"/>
              <a:t> </a:t>
            </a:r>
            <a:r>
              <a:rPr lang="nl-NL" dirty="0" err="1" smtClean="0"/>
              <a:t>Pagano</a:t>
            </a:r>
            <a:endParaRPr lang="nl-NL" dirty="0" smtClean="0"/>
          </a:p>
          <a:p>
            <a:r>
              <a:rPr lang="nl-NL" dirty="0" err="1" smtClean="0"/>
              <a:t>Italian</a:t>
            </a:r>
            <a:r>
              <a:rPr lang="nl-NL" dirty="0" smtClean="0"/>
              <a:t> National Research Council (ISTI-CNR)</a:t>
            </a:r>
          </a:p>
          <a:p>
            <a:r>
              <a:rPr lang="nl-NL" dirty="0" err="1" smtClean="0"/>
              <a:t>pasquale.pagano@isti.cnr.it</a:t>
            </a: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25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ENVRI Partners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6904D-6ACA-F64D-85A1-87AE7F735DA7}" type="datetime1">
              <a:rPr lang="it-IT" smtClean="0"/>
              <a:t>15/05/12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05400" y="1217613"/>
            <a:ext cx="4038600" cy="3354387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None/>
            </a:pPr>
            <a:r>
              <a:rPr lang="en-GB" sz="1800" b="1" dirty="0">
                <a:solidFill>
                  <a:srgbClr val="DDF53D"/>
                </a:solidFill>
                <a:latin typeface="Calibri" charset="0"/>
              </a:rPr>
              <a:t>Research </a:t>
            </a:r>
            <a:r>
              <a:rPr lang="en-GB" sz="1800" b="1" dirty="0" err="1">
                <a:solidFill>
                  <a:srgbClr val="DDF53D"/>
                </a:solidFill>
                <a:latin typeface="Calibri" charset="0"/>
              </a:rPr>
              <a:t>Centers</a:t>
            </a:r>
            <a:endParaRPr lang="en-GB" sz="1800" b="1" dirty="0">
              <a:solidFill>
                <a:srgbClr val="DDF53D"/>
              </a:solidFill>
              <a:latin typeface="Calibri" charset="0"/>
            </a:endParaRPr>
          </a:p>
          <a:p>
            <a:pPr>
              <a:lnSpc>
                <a:spcPct val="60000"/>
              </a:lnSpc>
            </a:pPr>
            <a:r>
              <a:rPr lang="en-GB" sz="1800" dirty="0">
                <a:latin typeface="Calibri" charset="0"/>
              </a:rPr>
              <a:t>Italian National Research Council (CNR)</a:t>
            </a:r>
          </a:p>
          <a:p>
            <a:pPr>
              <a:lnSpc>
                <a:spcPct val="60000"/>
              </a:lnSpc>
            </a:pPr>
            <a:r>
              <a:rPr lang="en-GB" sz="1800" dirty="0">
                <a:latin typeface="Calibri" charset="0"/>
              </a:rPr>
              <a:t>Centre National de la </a:t>
            </a:r>
            <a:r>
              <a:rPr lang="en-GB" sz="1800" dirty="0" err="1">
                <a:latin typeface="Calibri" charset="0"/>
              </a:rPr>
              <a:t>Recherche</a:t>
            </a:r>
            <a:r>
              <a:rPr lang="en-GB" sz="1800" dirty="0">
                <a:latin typeface="Calibri" charset="0"/>
              </a:rPr>
              <a:t>  </a:t>
            </a:r>
            <a:r>
              <a:rPr lang="en-GB" sz="1800" dirty="0" err="1">
                <a:latin typeface="Calibri" charset="0"/>
              </a:rPr>
              <a:t>Scientifique</a:t>
            </a:r>
            <a:r>
              <a:rPr lang="en-GB" sz="1800" dirty="0">
                <a:latin typeface="Calibri" charset="0"/>
              </a:rPr>
              <a:t> (CNRS)</a:t>
            </a:r>
          </a:p>
          <a:p>
            <a:pPr>
              <a:lnSpc>
                <a:spcPct val="60000"/>
              </a:lnSpc>
            </a:pPr>
            <a:r>
              <a:rPr lang="en-GB" sz="1800" dirty="0" err="1">
                <a:latin typeface="Calibri" charset="0"/>
              </a:rPr>
              <a:t>Istituto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Nazionale</a:t>
            </a:r>
            <a:r>
              <a:rPr lang="en-GB" sz="1800" dirty="0">
                <a:latin typeface="Calibri" charset="0"/>
              </a:rPr>
              <a:t> di </a:t>
            </a:r>
            <a:r>
              <a:rPr lang="en-GB" sz="1800" dirty="0" err="1">
                <a:latin typeface="Calibri" charset="0"/>
              </a:rPr>
              <a:t>Geofisica</a:t>
            </a:r>
            <a:r>
              <a:rPr lang="en-GB" sz="1800" dirty="0">
                <a:latin typeface="Calibri" charset="0"/>
              </a:rPr>
              <a:t> e </a:t>
            </a:r>
            <a:r>
              <a:rPr lang="en-GB" sz="1800" dirty="0" err="1">
                <a:latin typeface="Calibri" charset="0"/>
              </a:rPr>
              <a:t>Vulcanologia</a:t>
            </a:r>
            <a:r>
              <a:rPr lang="en-GB" sz="1800" dirty="0">
                <a:latin typeface="Calibri" charset="0"/>
              </a:rPr>
              <a:t> (INGV)</a:t>
            </a:r>
          </a:p>
          <a:p>
            <a:pPr>
              <a:lnSpc>
                <a:spcPct val="60000"/>
              </a:lnSpc>
            </a:pPr>
            <a:r>
              <a:rPr lang="en-GB" sz="1800" dirty="0" err="1">
                <a:latin typeface="Calibri" charset="0"/>
              </a:rPr>
              <a:t>Koninklijk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Nederlands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Meteorologissch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Instituut</a:t>
            </a:r>
            <a:endParaRPr lang="en-GB" sz="1800" dirty="0">
              <a:latin typeface="Calibri" charset="0"/>
            </a:endParaRPr>
          </a:p>
          <a:p>
            <a:pPr>
              <a:lnSpc>
                <a:spcPct val="60000"/>
              </a:lnSpc>
            </a:pPr>
            <a:r>
              <a:rPr lang="en-GB" sz="1800" dirty="0" err="1">
                <a:latin typeface="Calibri" charset="0"/>
              </a:rPr>
              <a:t>Institut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Francais</a:t>
            </a:r>
            <a:r>
              <a:rPr lang="en-GB" sz="1800" dirty="0">
                <a:latin typeface="Calibri" charset="0"/>
              </a:rPr>
              <a:t> de </a:t>
            </a:r>
            <a:r>
              <a:rPr lang="en-GB" sz="1800" dirty="0" err="1">
                <a:latin typeface="Calibri" charset="0"/>
              </a:rPr>
              <a:t>Recherche</a:t>
            </a:r>
            <a:r>
              <a:rPr lang="en-GB" sz="1800" dirty="0">
                <a:latin typeface="Calibri" charset="0"/>
              </a:rPr>
              <a:t> pour </a:t>
            </a:r>
            <a:r>
              <a:rPr lang="en-GB" sz="1800" dirty="0" err="1">
                <a:latin typeface="Calibri" charset="0"/>
              </a:rPr>
              <a:t>l’exploitation</a:t>
            </a:r>
            <a:r>
              <a:rPr lang="en-GB" sz="1800" dirty="0">
                <a:latin typeface="Calibri" charset="0"/>
              </a:rPr>
              <a:t> de la </a:t>
            </a:r>
            <a:r>
              <a:rPr lang="en-GB" sz="1800" dirty="0" err="1">
                <a:latin typeface="Calibri" charset="0"/>
              </a:rPr>
              <a:t>mer</a:t>
            </a:r>
            <a:r>
              <a:rPr lang="en-GB" sz="1800" dirty="0">
                <a:latin typeface="Calibri" charset="0"/>
              </a:rPr>
              <a:t> (IFREMER)</a:t>
            </a:r>
          </a:p>
          <a:p>
            <a:pPr marL="0" indent="0">
              <a:lnSpc>
                <a:spcPct val="60000"/>
              </a:lnSpc>
              <a:buNone/>
            </a:pP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49097" y="3863975"/>
            <a:ext cx="4776788" cy="19589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None/>
            </a:pPr>
            <a:r>
              <a:rPr lang="en-GB" sz="1800" b="1" dirty="0" smtClean="0">
                <a:solidFill>
                  <a:srgbClr val="DDF53D"/>
                </a:solidFill>
                <a:latin typeface="Calibri" charset="0"/>
              </a:rPr>
              <a:t>Agencies</a:t>
            </a:r>
            <a:endParaRPr lang="en-GB" sz="1800" b="1" dirty="0">
              <a:solidFill>
                <a:srgbClr val="DDF53D"/>
              </a:solidFill>
              <a:latin typeface="Calibri" charset="0"/>
            </a:endParaRP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</a:rPr>
              <a:t>CEA- Commissariat </a:t>
            </a:r>
            <a:r>
              <a:rPr lang="en-GB" sz="1800" dirty="0" err="1">
                <a:latin typeface="Calibri" charset="0"/>
              </a:rPr>
              <a:t>à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l’energie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atomoque</a:t>
            </a:r>
            <a:r>
              <a:rPr lang="en-GB" sz="1800" dirty="0">
                <a:latin typeface="Calibri" charset="0"/>
              </a:rPr>
              <a:t> </a:t>
            </a:r>
            <a:r>
              <a:rPr lang="en-GB" sz="1800" dirty="0" err="1">
                <a:latin typeface="Calibri" charset="0"/>
              </a:rPr>
              <a:t>te</a:t>
            </a:r>
            <a:r>
              <a:rPr lang="en-GB" sz="1800" dirty="0">
                <a:latin typeface="Calibri" charset="0"/>
              </a:rPr>
              <a:t> aux </a:t>
            </a:r>
            <a:r>
              <a:rPr lang="en-GB" sz="1800" dirty="0" err="1">
                <a:latin typeface="Calibri" charset="0"/>
              </a:rPr>
              <a:t>ènergies</a:t>
            </a:r>
            <a:r>
              <a:rPr lang="en-GB" sz="1800" dirty="0">
                <a:latin typeface="Calibri" charset="0"/>
              </a:rPr>
              <a:t> alternatives 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</a:rPr>
              <a:t>ESA – European Space Agency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</a:rPr>
              <a:t>EAA – Environment Agency Austria</a:t>
            </a:r>
          </a:p>
          <a:p>
            <a:pPr>
              <a:lnSpc>
                <a:spcPct val="70000"/>
              </a:lnSpc>
            </a:pP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308475" y="5126832"/>
            <a:ext cx="4635500" cy="15414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buNone/>
            </a:pPr>
            <a:r>
              <a:rPr lang="en-GB" sz="1800" b="1" dirty="0" smtClean="0">
                <a:solidFill>
                  <a:srgbClr val="DDF53D"/>
                </a:solidFill>
                <a:latin typeface="Calibri" charset="0"/>
                <a:ea typeface="ＭＳ Ｐゴシック" charset="0"/>
                <a:cs typeface="ＭＳ Ｐゴシック" charset="0"/>
              </a:rPr>
              <a:t>Others</a:t>
            </a:r>
            <a:endParaRPr lang="en-GB" sz="1800" b="1" dirty="0">
              <a:solidFill>
                <a:srgbClr val="DDF53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5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CSC – </a:t>
            </a:r>
            <a:r>
              <a:rPr lang="en-GB" sz="1800" dirty="0" err="1">
                <a:latin typeface="Calibri" charset="0"/>
                <a:ea typeface="ＭＳ Ｐゴシック" charset="0"/>
                <a:cs typeface="ＭＳ Ｐゴシック" charset="0"/>
              </a:rPr>
              <a:t>Tieteen</a:t>
            </a: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latin typeface="Calibri" charset="0"/>
                <a:ea typeface="ＭＳ Ｐゴシック" charset="0"/>
                <a:cs typeface="ＭＳ Ｐゴシック" charset="0"/>
              </a:rPr>
              <a:t>Tietotekniikan</a:t>
            </a: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latin typeface="Calibri" charset="0"/>
                <a:ea typeface="ＭＳ Ｐゴシック" charset="0"/>
                <a:cs typeface="ＭＳ Ｐゴシック" charset="0"/>
              </a:rPr>
              <a:t>Keskus</a:t>
            </a: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800" dirty="0" err="1">
                <a:latin typeface="Calibri" charset="0"/>
                <a:ea typeface="ＭＳ Ｐゴシック" charset="0"/>
                <a:cs typeface="ＭＳ Ｐゴシック" charset="0"/>
              </a:rPr>
              <a:t>Oy</a:t>
            </a: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 Ltd.</a:t>
            </a:r>
          </a:p>
          <a:p>
            <a:pPr>
              <a:lnSpc>
                <a:spcPct val="5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EISCAT Scientific Association</a:t>
            </a:r>
          </a:p>
          <a:p>
            <a:pPr>
              <a:lnSpc>
                <a:spcPct val="5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EGI – European Grid </a:t>
            </a:r>
            <a:r>
              <a:rPr lang="en-GB" sz="1800" dirty="0" smtClean="0">
                <a:latin typeface="Calibri" charset="0"/>
                <a:ea typeface="ＭＳ Ｐゴシック" charset="0"/>
                <a:cs typeface="ＭＳ Ｐゴシック" charset="0"/>
              </a:rPr>
              <a:t>Initiative</a:t>
            </a:r>
            <a:endParaRPr lang="en-GB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sz="half" idx="4294967295"/>
          </p:nvPr>
        </p:nvSpPr>
        <p:spPr>
          <a:xfrm>
            <a:off x="238125" y="1217613"/>
            <a:ext cx="4038600" cy="220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n-GB" sz="1800" b="1" dirty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Universities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University of Amsterdam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University of Helsinki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Cardiff University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University of Edinburgh</a:t>
            </a:r>
          </a:p>
          <a:p>
            <a:pPr>
              <a:lnSpc>
                <a:spcPct val="70000"/>
              </a:lnSpc>
            </a:pPr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University of Bremen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b="0" dirty="0" smtClean="0">
                <a:solidFill>
                  <a:schemeClr val="bg1"/>
                </a:solidFill>
                <a:latin typeface="Calibri" charset="0"/>
              </a:rPr>
              <a:t>Enable multidisciplinary scientists to </a:t>
            </a:r>
            <a:r>
              <a:rPr lang="en-GB" sz="4000" dirty="0" smtClean="0">
                <a:solidFill>
                  <a:schemeClr val="bg1"/>
                </a:solidFill>
                <a:latin typeface="Calibri" charset="0"/>
              </a:rPr>
              <a:t>access</a:t>
            </a:r>
            <a:r>
              <a:rPr lang="en-GB" sz="4000" b="0" dirty="0" smtClean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GB" sz="4000" dirty="0" smtClean="0">
                <a:solidFill>
                  <a:schemeClr val="bg1"/>
                </a:solidFill>
                <a:latin typeface="Calibri" charset="0"/>
              </a:rPr>
              <a:t>study</a:t>
            </a:r>
            <a:r>
              <a:rPr lang="en-GB" sz="4000" b="0" dirty="0" smtClean="0">
                <a:solidFill>
                  <a:schemeClr val="bg1"/>
                </a:solidFill>
                <a:latin typeface="Calibri" charset="0"/>
              </a:rPr>
              <a:t> and </a:t>
            </a:r>
            <a:r>
              <a:rPr lang="en-GB" sz="4000" dirty="0" smtClean="0">
                <a:solidFill>
                  <a:schemeClr val="bg1"/>
                </a:solidFill>
                <a:latin typeface="Calibri" charset="0"/>
              </a:rPr>
              <a:t>correlate</a:t>
            </a:r>
            <a:r>
              <a:rPr lang="en-GB" sz="4000" b="0" dirty="0" smtClean="0">
                <a:solidFill>
                  <a:schemeClr val="bg1"/>
                </a:solidFill>
                <a:latin typeface="Calibri" charset="0"/>
              </a:rPr>
              <a:t> data from </a:t>
            </a:r>
            <a:r>
              <a:rPr lang="en-GB" sz="4000" dirty="0" smtClean="0">
                <a:solidFill>
                  <a:schemeClr val="bg1"/>
                </a:solidFill>
                <a:latin typeface="Calibri" charset="0"/>
              </a:rPr>
              <a:t>multiple domains </a:t>
            </a:r>
            <a:r>
              <a:rPr lang="en-GB" sz="4000" b="0" dirty="0" smtClean="0">
                <a:solidFill>
                  <a:schemeClr val="bg1"/>
                </a:solidFill>
                <a:latin typeface="Calibri" charset="0"/>
              </a:rPr>
              <a:t>for “system level” research</a:t>
            </a:r>
          </a:p>
          <a:p>
            <a:pPr marL="0" indent="0" algn="ctr">
              <a:buNone/>
            </a:pPr>
            <a:endParaRPr lang="en-GB" sz="4000" b="0" dirty="0">
              <a:solidFill>
                <a:schemeClr val="bg1"/>
              </a:solidFill>
              <a:latin typeface="Calibri" charset="0"/>
            </a:endParaRPr>
          </a:p>
          <a:p>
            <a:pPr marL="0" indent="0" algn="ctr">
              <a:buNone/>
            </a:pPr>
            <a:r>
              <a:rPr lang="en-GB" sz="3200" b="0" i="1" dirty="0" smtClean="0">
                <a:solidFill>
                  <a:schemeClr val="bg1"/>
                </a:solidFill>
                <a:latin typeface="Calibri" charset="0"/>
              </a:rPr>
              <a:t>by providing solutions and guidelines for the RIs common needs</a:t>
            </a:r>
            <a:endParaRPr lang="en-GB" sz="3200" b="0" i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62BC5-3376-8C48-B8E5-7D3B6E49D416}" type="datetime1">
              <a:rPr lang="it-IT" smtClean="0"/>
              <a:t>15/05/12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ESFRI Environmental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Research Infrastructures</a:t>
            </a:r>
            <a:endParaRPr lang="en-US" dirty="0"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01478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A16D5-3DC4-BE48-B046-38A16AAB0F08}" type="datetime1">
              <a:rPr lang="it-IT" smtClean="0"/>
              <a:t>15/05/12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5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ESFRI Environmental RIs: complex infrastructure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092002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2B5-960E-B74B-9E69-4F71FC3BE54F}" type="datetime1">
              <a:rPr lang="it-IT" smtClean="0"/>
              <a:pPr/>
              <a:t>15/05/12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284B-4EB4-4343-9223-FEDA069D90E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98D2BE-D392-8346-B1A1-53DD83644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798D2BE-D392-8346-B1A1-53DD83644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36909-8ED2-3547-A4FF-630AF3956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6B536909-8ED2-3547-A4FF-630AF3956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8C7F0-3732-034C-9EF7-5AEF31D31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28C7F0-3732-034C-9EF7-5AEF31D31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07DAFB-CA85-C34A-95A6-2612AA93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A407DAFB-CA85-C34A-95A6-2612AA93D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A5D22-7F73-A047-B9E2-993269FBF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71A5D22-7F73-A047-B9E2-993269FBF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E65B02-66D1-3345-B641-AE2EC74CB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D6E65B02-66D1-3345-B641-AE2EC74CB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11D05-303E-3645-B168-E3AE6AA72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FB11D05-303E-3645-B168-E3AE6AA72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FF1D-BC2A-F845-95B1-DFB9E76EE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092BFF1D-BC2A-F845-95B1-DFB9E76EE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RIs’ Heritage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277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65AE-8CAE-394E-B225-A295EA3D0753}" type="datetime1">
              <a:rPr lang="it-IT" smtClean="0"/>
              <a:pPr/>
              <a:t>15/05/12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598-AEC9-954F-A416-EA172AFAF1C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91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2B6D43-D00F-C14D-8C32-F7F8AB11E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AF2B6D43-D00F-C14D-8C32-F7F8AB11E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C7B767-38E1-1249-97AC-7DEFABB6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29C7B767-38E1-1249-97AC-7DEFABB62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F0703-DE0D-F046-B544-A7538F077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99DF0703-DE0D-F046-B544-A7538F077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262E5B-C8DA-2E4F-8DD6-82ECFCC0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8C262E5B-C8DA-2E4F-8DD6-82ECFCC0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FE777E-0E11-1345-A380-40C0E672E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AFE777E-0E11-1345-A380-40C0E672E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2CFEA5-9E1C-4149-BB7F-BBEA676B9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262CFEA5-9E1C-4149-BB7F-BBEA676B9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Foundations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721071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12F0D-A125-DE42-B7BB-86DE360271A4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94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51711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F12A-2E24-864A-A2CA-C9548E736A6D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598-AEC9-954F-A416-EA172AFAF1C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44264" y="1469596"/>
            <a:ext cx="523261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GB" sz="24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Provide software tools to </a:t>
            </a:r>
            <a:endParaRPr lang="en-GB" sz="24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Discovery and Access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757827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DE2818-C28A-4C4F-92B5-BB29F5980FDB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0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Integration, Harmonization, Analysis and Publication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15124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F3BCA-EC56-1544-B4F8-6D922CB3D7EB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31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 Engagement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72CC0-FBCC-D948-B6D3-2741CED39951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8" name="Isosceles Triangle 7"/>
          <p:cNvSpPr/>
          <p:nvPr/>
        </p:nvSpPr>
        <p:spPr>
          <a:xfrm rot="5400000">
            <a:off x="95871" y="1305887"/>
            <a:ext cx="2340000" cy="2214000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30000">
                <a:schemeClr val="accent1">
                  <a:lumMod val="75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9608" y="2128515"/>
            <a:ext cx="12420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EMSO</a:t>
            </a:r>
            <a:endParaRPr lang="it-IT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Isosceles Triangle 9"/>
          <p:cNvSpPr/>
          <p:nvPr/>
        </p:nvSpPr>
        <p:spPr>
          <a:xfrm rot="16200000">
            <a:off x="531160" y="2688757"/>
            <a:ext cx="2338874" cy="2214136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30000">
                <a:schemeClr val="accent1">
                  <a:lumMod val="75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98129" y="3581760"/>
            <a:ext cx="15996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 ARGO</a:t>
            </a:r>
            <a:endParaRPr lang="it-IT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Isosceles Triangle 16"/>
          <p:cNvSpPr/>
          <p:nvPr/>
        </p:nvSpPr>
        <p:spPr>
          <a:xfrm rot="16200000">
            <a:off x="6697176" y="4051204"/>
            <a:ext cx="2338874" cy="2214136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30000">
                <a:schemeClr val="accent1">
                  <a:lumMod val="75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/>
          <p:cNvSpPr/>
          <p:nvPr/>
        </p:nvSpPr>
        <p:spPr>
          <a:xfrm rot="16200000">
            <a:off x="6616669" y="1305255"/>
            <a:ext cx="2338874" cy="2214136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30000">
                <a:schemeClr val="accent1">
                  <a:lumMod val="75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72810" y="4050709"/>
            <a:ext cx="2340000" cy="2214000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30000">
                <a:schemeClr val="accent1">
                  <a:lumMod val="75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6233295" y="2708418"/>
            <a:ext cx="2340000" cy="2214000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4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30000">
                <a:schemeClr val="accent1">
                  <a:lumMod val="75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27835" y="2122198"/>
            <a:ext cx="1182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EPOS</a:t>
            </a:r>
            <a:endParaRPr lang="it-IT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4209" y="3581760"/>
            <a:ext cx="13732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EISCAT-3D</a:t>
            </a:r>
            <a:endParaRPr lang="it-IT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181" y="4851230"/>
            <a:ext cx="18869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LifeWatch</a:t>
            </a:r>
            <a:endParaRPr lang="it-IT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69268" y="4985418"/>
            <a:ext cx="1062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ICOS</a:t>
            </a:r>
            <a:endParaRPr lang="it-IT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Picture 23" descr="image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" cy="720080"/>
          </a:xfrm>
          <a:prstGeom prst="rect">
            <a:avLst/>
          </a:prstGeom>
        </p:spPr>
      </p:pic>
      <p:pic>
        <p:nvPicPr>
          <p:cNvPr id="25" name="Picture 24" descr="image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47" y="3212659"/>
            <a:ext cx="776175" cy="776175"/>
          </a:xfrm>
          <a:prstGeom prst="rect">
            <a:avLst/>
          </a:prstGeom>
        </p:spPr>
      </p:pic>
      <p:pic>
        <p:nvPicPr>
          <p:cNvPr id="28" name="Picture 27" descr="image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0" y="4985418"/>
            <a:ext cx="720080" cy="720080"/>
          </a:xfrm>
          <a:prstGeom prst="rect">
            <a:avLst/>
          </a:prstGeom>
        </p:spPr>
      </p:pic>
      <p:pic>
        <p:nvPicPr>
          <p:cNvPr id="29" name="Picture 28" descr="image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6" y="5374450"/>
            <a:ext cx="776175" cy="776175"/>
          </a:xfrm>
          <a:prstGeom prst="rect">
            <a:avLst/>
          </a:prstGeom>
        </p:spPr>
      </p:pic>
      <p:pic>
        <p:nvPicPr>
          <p:cNvPr id="30" name="Picture 29" descr="image1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0" y="1803126"/>
            <a:ext cx="638143" cy="638143"/>
          </a:xfrm>
          <a:prstGeom prst="rect">
            <a:avLst/>
          </a:prstGeom>
        </p:spPr>
      </p:pic>
      <p:pic>
        <p:nvPicPr>
          <p:cNvPr id="31" name="Picture 30" descr="image1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2" y="5508638"/>
            <a:ext cx="847176" cy="847176"/>
          </a:xfrm>
          <a:prstGeom prst="rect">
            <a:avLst/>
          </a:prstGeom>
        </p:spPr>
      </p:pic>
      <p:pic>
        <p:nvPicPr>
          <p:cNvPr id="33" name="Picture 32" descr="image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0" y="1421160"/>
            <a:ext cx="720080" cy="720080"/>
          </a:xfrm>
          <a:prstGeom prst="rect">
            <a:avLst/>
          </a:prstGeom>
        </p:spPr>
      </p:pic>
      <p:pic>
        <p:nvPicPr>
          <p:cNvPr id="34" name="Picture 33" descr="image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1" y="3563004"/>
            <a:ext cx="776175" cy="776175"/>
          </a:xfrm>
          <a:prstGeom prst="rect">
            <a:avLst/>
          </a:prstGeom>
        </p:spPr>
      </p:pic>
      <p:pic>
        <p:nvPicPr>
          <p:cNvPr id="35" name="Picture 34" descr="image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0" y="5137818"/>
            <a:ext cx="720080" cy="720080"/>
          </a:xfrm>
          <a:prstGeom prst="rect">
            <a:avLst/>
          </a:prstGeom>
        </p:spPr>
      </p:pic>
      <p:pic>
        <p:nvPicPr>
          <p:cNvPr id="36" name="Picture 35" descr="image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80" y="1268760"/>
            <a:ext cx="776175" cy="776175"/>
          </a:xfrm>
          <a:prstGeom prst="rect">
            <a:avLst/>
          </a:prstGeom>
        </p:spPr>
      </p:pic>
      <p:pic>
        <p:nvPicPr>
          <p:cNvPr id="37" name="Picture 36" descr="image1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38" y="1803126"/>
            <a:ext cx="638143" cy="638143"/>
          </a:xfrm>
          <a:prstGeom prst="rect">
            <a:avLst/>
          </a:prstGeom>
        </p:spPr>
      </p:pic>
      <p:pic>
        <p:nvPicPr>
          <p:cNvPr id="38" name="Picture 37" descr="image1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62" y="2760027"/>
            <a:ext cx="847176" cy="847176"/>
          </a:xfrm>
          <a:prstGeom prst="rect">
            <a:avLst/>
          </a:prstGeom>
        </p:spPr>
      </p:pic>
      <p:pic>
        <p:nvPicPr>
          <p:cNvPr id="39" name="Picture 38" descr="image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00" y="1421160"/>
            <a:ext cx="720080" cy="720080"/>
          </a:xfrm>
          <a:prstGeom prst="rect">
            <a:avLst/>
          </a:prstGeom>
        </p:spPr>
      </p:pic>
      <p:pic>
        <p:nvPicPr>
          <p:cNvPr id="40" name="Picture 39" descr="image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98" y="3581760"/>
            <a:ext cx="776175" cy="776175"/>
          </a:xfrm>
          <a:prstGeom prst="rect">
            <a:avLst/>
          </a:prstGeom>
        </p:spPr>
      </p:pic>
      <p:pic>
        <p:nvPicPr>
          <p:cNvPr id="41" name="Picture 40" descr="image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0" y="5137818"/>
            <a:ext cx="720080" cy="720080"/>
          </a:xfrm>
          <a:prstGeom prst="rect">
            <a:avLst/>
          </a:prstGeom>
        </p:spPr>
      </p:pic>
      <p:pic>
        <p:nvPicPr>
          <p:cNvPr id="42" name="Picture 41" descr="image1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62" y="3798007"/>
            <a:ext cx="776175" cy="776175"/>
          </a:xfrm>
          <a:prstGeom prst="rect">
            <a:avLst/>
          </a:prstGeom>
        </p:spPr>
      </p:pic>
      <p:pic>
        <p:nvPicPr>
          <p:cNvPr id="43" name="Picture 42" descr="image1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0" y="1955526"/>
            <a:ext cx="638143" cy="638143"/>
          </a:xfrm>
          <a:prstGeom prst="rect">
            <a:avLst/>
          </a:prstGeom>
        </p:spPr>
      </p:pic>
      <p:pic>
        <p:nvPicPr>
          <p:cNvPr id="44" name="Picture 43" descr="image1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53" y="5434310"/>
            <a:ext cx="847176" cy="847176"/>
          </a:xfrm>
          <a:prstGeom prst="rect">
            <a:avLst/>
          </a:prstGeom>
        </p:spPr>
      </p:pic>
      <p:pic>
        <p:nvPicPr>
          <p:cNvPr id="51" name="Picture 50" descr="image1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25" y="5496842"/>
            <a:ext cx="847176" cy="847176"/>
          </a:xfrm>
          <a:prstGeom prst="rect">
            <a:avLst/>
          </a:prstGeom>
        </p:spPr>
      </p:pic>
      <p:cxnSp>
        <p:nvCxnSpPr>
          <p:cNvPr id="53" name="Curved Connector 52"/>
          <p:cNvCxnSpPr>
            <a:stCxn id="39" idx="0"/>
            <a:endCxn id="36" idx="1"/>
          </p:cNvCxnSpPr>
          <p:nvPr/>
        </p:nvCxnSpPr>
        <p:spPr>
          <a:xfrm rot="16200000" flipH="1">
            <a:off x="4264766" y="-1359566"/>
            <a:ext cx="235688" cy="5797140"/>
          </a:xfrm>
          <a:prstGeom prst="curvedConnector4">
            <a:avLst>
              <a:gd name="adj1" fmla="val -25587"/>
              <a:gd name="adj2" fmla="val 54160"/>
            </a:avLst>
          </a:prstGeom>
          <a:ln w="28575" cmpd="sng">
            <a:solidFill>
              <a:schemeClr val="bg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3" idx="0"/>
            <a:endCxn id="23" idx="1"/>
          </p:cNvCxnSpPr>
          <p:nvPr/>
        </p:nvCxnSpPr>
        <p:spPr>
          <a:xfrm rot="16200000" flipH="1">
            <a:off x="2346717" y="1924361"/>
            <a:ext cx="1829772" cy="1892103"/>
          </a:xfrm>
          <a:prstGeom prst="curvedConnector4">
            <a:avLst>
              <a:gd name="adj1" fmla="val -12493"/>
              <a:gd name="adj2" fmla="val 58432"/>
            </a:avLst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4" idx="3"/>
            <a:endCxn id="40" idx="1"/>
          </p:cNvCxnSpPr>
          <p:nvPr/>
        </p:nvCxnSpPr>
        <p:spPr>
          <a:xfrm>
            <a:off x="3464226" y="3951092"/>
            <a:ext cx="2368272" cy="18756"/>
          </a:xfrm>
          <a:prstGeom prst="curvedConnector3">
            <a:avLst/>
          </a:prstGeom>
          <a:ln w="28575" cmpd="sng">
            <a:solidFill>
              <a:schemeClr val="bg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41" idx="3"/>
            <a:endCxn id="23" idx="1"/>
          </p:cNvCxnSpPr>
          <p:nvPr/>
        </p:nvCxnSpPr>
        <p:spPr>
          <a:xfrm flipV="1">
            <a:off x="2716560" y="3785298"/>
            <a:ext cx="1491095" cy="1712560"/>
          </a:xfrm>
          <a:prstGeom prst="curvedConnector3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9" idx="3"/>
            <a:endCxn id="42" idx="2"/>
          </p:cNvCxnSpPr>
          <p:nvPr/>
        </p:nvCxnSpPr>
        <p:spPr>
          <a:xfrm flipV="1">
            <a:off x="2014111" y="4574182"/>
            <a:ext cx="4205839" cy="1188356"/>
          </a:xfrm>
          <a:prstGeom prst="curvedConnector2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7" idx="1"/>
            <a:endCxn id="23" idx="3"/>
          </p:cNvCxnSpPr>
          <p:nvPr/>
        </p:nvCxnSpPr>
        <p:spPr>
          <a:xfrm rot="10800000" flipV="1">
            <a:off x="5202192" y="2122198"/>
            <a:ext cx="1476846" cy="1663100"/>
          </a:xfrm>
          <a:prstGeom prst="curvedConnector3">
            <a:avLst>
              <a:gd name="adj1" fmla="val 73829"/>
            </a:avLst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44" idx="1"/>
            <a:endCxn id="34" idx="3"/>
          </p:cNvCxnSpPr>
          <p:nvPr/>
        </p:nvCxnSpPr>
        <p:spPr>
          <a:xfrm rot="10800000">
            <a:off x="3464227" y="3951092"/>
            <a:ext cx="3595927" cy="1906806"/>
          </a:xfrm>
          <a:prstGeom prst="curvedConnector3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207655" y="1242886"/>
            <a:ext cx="994537" cy="5084823"/>
            <a:chOff x="4207655" y="1242886"/>
            <a:chExt cx="994537" cy="5084823"/>
          </a:xfrm>
        </p:grpSpPr>
        <p:sp>
          <p:nvSpPr>
            <p:cNvPr id="23" name="Rectangle 22"/>
            <p:cNvSpPr/>
            <p:nvPr/>
          </p:nvSpPr>
          <p:spPr>
            <a:xfrm>
              <a:off x="4207655" y="1242886"/>
              <a:ext cx="994537" cy="508482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9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shade val="51000"/>
                    <a:satMod val="13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417874" y="1421160"/>
              <a:ext cx="615553" cy="4612935"/>
            </a:xfrm>
            <a:prstGeom prst="rect">
              <a:avLst/>
            </a:prstGeom>
            <a:noFill/>
          </p:spPr>
          <p:txBody>
            <a:bodyPr vert="wordArtVert" wrap="square" lIns="91440" tIns="45720" rIns="91440" bIns="45720">
              <a:spAutoFit/>
            </a:bodyPr>
            <a:lstStyle/>
            <a:p>
              <a:pPr algn="dist"/>
              <a:r>
                <a:rPr lang="it-IT" sz="2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e-</a:t>
              </a:r>
              <a:r>
                <a:rPr lang="it-IT" sz="28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</a:rPr>
                <a:t>Infrastructures</a:t>
              </a:r>
              <a:endParaRPr lang="it-IT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0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1520" y="1340767"/>
            <a:ext cx="4824536" cy="13466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FFFF"/>
                </a:solidFill>
              </a:rPr>
              <a:t>Science is increasingly </a:t>
            </a:r>
            <a:r>
              <a:rPr lang="en-GB" i="1" dirty="0">
                <a:solidFill>
                  <a:srgbClr val="FFFFFF"/>
                </a:solidFill>
              </a:rPr>
              <a:t>global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i="1" dirty="0">
                <a:solidFill>
                  <a:srgbClr val="FFFFFF"/>
                </a:solidFill>
              </a:rPr>
              <a:t>multipolar</a:t>
            </a:r>
            <a:r>
              <a:rPr lang="en-GB" dirty="0">
                <a:solidFill>
                  <a:srgbClr val="FFFFFF"/>
                </a:solidFill>
              </a:rPr>
              <a:t>, and </a:t>
            </a:r>
            <a:r>
              <a:rPr lang="en-GB" i="1" dirty="0">
                <a:solidFill>
                  <a:srgbClr val="FFFFFF"/>
                </a:solidFill>
              </a:rPr>
              <a:t>networked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rgbClr val="FFFFFF"/>
                </a:solidFill>
              </a:rPr>
              <a:t>Data </a:t>
            </a:r>
            <a:r>
              <a:rPr lang="en-GB" dirty="0">
                <a:solidFill>
                  <a:srgbClr val="FFFFFF"/>
                </a:solidFill>
              </a:rPr>
              <a:t>continue to grow in </a:t>
            </a:r>
            <a:r>
              <a:rPr lang="en-GB" i="1" dirty="0">
                <a:solidFill>
                  <a:srgbClr val="FFFFFF"/>
                </a:solidFill>
              </a:rPr>
              <a:t>Volume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i="1" dirty="0">
                <a:solidFill>
                  <a:srgbClr val="FFFFFF"/>
                </a:solidFill>
              </a:rPr>
              <a:t>Variety</a:t>
            </a:r>
            <a:r>
              <a:rPr lang="en-GB" dirty="0">
                <a:solidFill>
                  <a:srgbClr val="FFFFFF"/>
                </a:solidFill>
              </a:rPr>
              <a:t>, and collection, processing and consumption </a:t>
            </a:r>
            <a:r>
              <a:rPr lang="en-GB" i="1" dirty="0">
                <a:solidFill>
                  <a:srgbClr val="FFFFFF"/>
                </a:solidFill>
              </a:rPr>
              <a:t>Velocity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Science Pattern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2C1B-6401-704B-A47B-C4A680370421}" type="datetime1">
              <a:rPr lang="it-IT" smtClean="0"/>
              <a:t>15/05/12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06488"/>
            <a:ext cx="1411222" cy="10584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792" y="1484784"/>
            <a:ext cx="1703576" cy="1080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3570" y="1484784"/>
            <a:ext cx="1681893" cy="11082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07704" y="2831425"/>
            <a:ext cx="7056784" cy="26126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DDF53D"/>
                </a:solidFill>
              </a:rPr>
              <a:t>Computational environments </a:t>
            </a:r>
            <a:r>
              <a:rPr lang="en-GB" dirty="0" smtClean="0">
                <a:solidFill>
                  <a:schemeClr val="bg1"/>
                </a:solidFill>
              </a:rPr>
              <a:t>dealing with </a:t>
            </a:r>
            <a:r>
              <a:rPr lang="en-GB" dirty="0">
                <a:solidFill>
                  <a:schemeClr val="bg1"/>
                </a:solidFill>
              </a:rPr>
              <a:t>the volume of the data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Efficient and tailored </a:t>
            </a:r>
            <a:r>
              <a:rPr lang="en-GB" b="1" dirty="0">
                <a:solidFill>
                  <a:srgbClr val="DDF53D"/>
                </a:solidFill>
              </a:rPr>
              <a:t>storage and access technologies </a:t>
            </a:r>
            <a:r>
              <a:rPr lang="en-GB" dirty="0" smtClean="0">
                <a:solidFill>
                  <a:schemeClr val="bg1"/>
                </a:solidFill>
              </a:rPr>
              <a:t>dealing with </a:t>
            </a:r>
            <a:r>
              <a:rPr lang="en-GB" dirty="0">
                <a:solidFill>
                  <a:schemeClr val="bg1"/>
                </a:solidFill>
              </a:rPr>
              <a:t>the variety of the data types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DDF53D"/>
                </a:solidFill>
              </a:rPr>
              <a:t>Elastic management </a:t>
            </a:r>
            <a:r>
              <a:rPr lang="en-GB" dirty="0">
                <a:solidFill>
                  <a:schemeClr val="bg1"/>
                </a:solidFill>
              </a:rPr>
              <a:t>of the resources </a:t>
            </a:r>
            <a:r>
              <a:rPr lang="en-GB" dirty="0" smtClean="0">
                <a:solidFill>
                  <a:schemeClr val="bg1"/>
                </a:solidFill>
              </a:rPr>
              <a:t>dealing with </a:t>
            </a:r>
            <a:r>
              <a:rPr lang="en-GB" dirty="0">
                <a:solidFill>
                  <a:schemeClr val="bg1"/>
                </a:solidFill>
              </a:rPr>
              <a:t>the innovative approaches for collection, processing and consumption of the data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rgbClr val="DDF53D"/>
                </a:solidFill>
              </a:rPr>
              <a:t>World-wide collaborative environment </a:t>
            </a:r>
            <a:r>
              <a:rPr lang="en-GB" dirty="0">
                <a:solidFill>
                  <a:schemeClr val="bg1"/>
                </a:solidFill>
              </a:rPr>
              <a:t>between distributed scientific </a:t>
            </a:r>
            <a:r>
              <a:rPr lang="en-GB" dirty="0" smtClean="0">
                <a:solidFill>
                  <a:schemeClr val="bg1"/>
                </a:solidFill>
              </a:rPr>
              <a:t>communities </a:t>
            </a:r>
            <a:r>
              <a:rPr lang="en-GB" dirty="0">
                <a:solidFill>
                  <a:schemeClr val="bg1"/>
                </a:solidFill>
              </a:rPr>
              <a:t>dealing with the federation of heterogeneous data sources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831425"/>
            <a:ext cx="1222622" cy="81360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431111"/>
            <a:ext cx="1224000" cy="8136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030797"/>
            <a:ext cx="1224136" cy="81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/>
          <a:srcRect l="7208" t="12195" r="10059" b="13676"/>
          <a:stretch/>
        </p:blipFill>
        <p:spPr>
          <a:xfrm>
            <a:off x="611560" y="4630483"/>
            <a:ext cx="1212263" cy="8136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081536" y="1045369"/>
            <a:ext cx="1922512" cy="288032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halkduster"/>
                <a:cs typeface="Chalkduster"/>
              </a:rPr>
              <a:t>The Context</a:t>
            </a:r>
            <a:endParaRPr lang="en-GB" sz="1400" dirty="0">
              <a:latin typeface="Chalkduster"/>
              <a:cs typeface="Chalkduster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48264" y="2687409"/>
            <a:ext cx="1922512" cy="288032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halkduster"/>
                <a:cs typeface="Chalkduster"/>
              </a:rPr>
              <a:t>The Needs</a:t>
            </a:r>
            <a:endParaRPr lang="en-GB" sz="1400" dirty="0">
              <a:latin typeface="Chalkduster"/>
              <a:cs typeface="Chalkduster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9732" y="5661248"/>
            <a:ext cx="4824536" cy="864096"/>
          </a:xfrm>
          <a:prstGeom prst="roundRect">
            <a:avLst/>
          </a:prstGeom>
          <a:solidFill>
            <a:srgbClr val="002060"/>
          </a:solidFill>
          <a:ln w="12700"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4" tIns="0" rIns="91424" bIns="0"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Hybrid Data Infrastructures</a:t>
            </a:r>
          </a:p>
          <a:p>
            <a:pPr algn="ctr"/>
            <a:r>
              <a:rPr lang="en-GB" sz="1400" i="1" dirty="0">
                <a:solidFill>
                  <a:srgbClr val="FFFFFF"/>
                </a:solidFill>
              </a:rPr>
              <a:t>integrated technologies supporting efficient data management</a:t>
            </a:r>
            <a:r>
              <a:rPr lang="en-US" sz="1400" i="1" dirty="0">
                <a:solidFill>
                  <a:srgbClr val="FFFFFF"/>
                </a:solidFill>
              </a:rPr>
              <a:t> </a:t>
            </a:r>
            <a:endParaRPr lang="en-GB" sz="1400" i="1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04048" y="5445224"/>
            <a:ext cx="1922512" cy="288032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halkduster"/>
                <a:cs typeface="Chalkduster"/>
              </a:rPr>
              <a:t>The Solution</a:t>
            </a:r>
            <a:endParaRPr lang="en-GB" sz="1400" dirty="0">
              <a:latin typeface="Chalkduster"/>
              <a:cs typeface="Chalkduster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4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2" grpId="0" animBg="1"/>
      <p:bldP spid="23" grpId="0" animBg="1"/>
      <p:bldP spid="29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Prototype: from discovery to process and publication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68352"/>
              </p:ext>
            </p:extLst>
          </p:nvPr>
        </p:nvGraphicFramePr>
        <p:xfrm>
          <a:off x="433388" y="1563688"/>
          <a:ext cx="8383587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7EF52-8869-3548-B30E-1F80F12E2005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08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47F19D-D2C0-A145-B37E-78C53DCDE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A47F19D-D2C0-A145-B37E-78C53DCDE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3E807B-5FC1-FC48-9303-60D6D9B71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4F3E807B-5FC1-FC48-9303-60D6D9B71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F3AA16-177B-D142-8567-4D481CC73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9F3AA16-177B-D142-8567-4D481CC73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B2B8EC-2C5C-2445-8A7E-27C5A0B8B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54B2B8EC-2C5C-2445-8A7E-27C5A0B8B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8EE392-525E-1646-B6BE-7B19E6A8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8EE392-525E-1646-B6BE-7B19E6A84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FF20C4-E7AE-C444-92BE-B28B3137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E2FF20C4-E7AE-C444-92BE-B28B3137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177B28-FE41-DC48-95E9-1EC86822C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B177B28-FE41-DC48-95E9-1EC86822C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CB315-181F-984A-83E0-046793DFE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F65CB315-181F-984A-83E0-046793DFE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5A3BB4-87BF-E944-B5EF-D1B1C5B3D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F95A3BB4-87BF-E944-B5EF-D1B1C5B3D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08EEA0-9159-B749-B637-A7AD7C9A8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708EEA0-9159-B749-B637-A7AD7C9A8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ENVRI and D4Science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A88-BF59-7C41-A053-6AF5B09B4F6E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598-AEC9-954F-A416-EA172AFAF1C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5381625"/>
            <a:ext cx="9144000" cy="889000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5565" y="5433457"/>
            <a:ext cx="282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Geospatial Repositories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36902" y="5319712"/>
            <a:ext cx="381000" cy="4286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Bevel 16"/>
          <p:cNvSpPr/>
          <p:nvPr/>
        </p:nvSpPr>
        <p:spPr>
          <a:xfrm>
            <a:off x="3135287" y="554037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371801" y="3302001"/>
            <a:ext cx="2346943" cy="1644650"/>
            <a:chOff x="788344" y="3994150"/>
            <a:chExt cx="8209606" cy="889000"/>
          </a:xfrm>
        </p:grpSpPr>
        <p:sp useBgFill="1">
          <p:nvSpPr>
            <p:cNvPr id="18" name="Rectangle 17"/>
            <p:cNvSpPr/>
            <p:nvPr/>
          </p:nvSpPr>
          <p:spPr>
            <a:xfrm>
              <a:off x="788344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6444" y="4007882"/>
              <a:ext cx="6567274" cy="19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Discovery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37048" y="1310174"/>
            <a:ext cx="2425303" cy="1753701"/>
            <a:chOff x="-725538" y="3994150"/>
            <a:chExt cx="8209606" cy="889000"/>
          </a:xfrm>
        </p:grpSpPr>
        <p:sp useBgFill="1">
          <p:nvSpPr>
            <p:cNvPr id="22" name="Rectangle 21"/>
            <p:cNvSpPr/>
            <p:nvPr/>
          </p:nvSpPr>
          <p:spPr>
            <a:xfrm>
              <a:off x="-725538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23664" y="4003253"/>
              <a:ext cx="5243834" cy="18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Access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1" y="1310174"/>
            <a:ext cx="2460624" cy="3636477"/>
            <a:chOff x="788344" y="3994150"/>
            <a:chExt cx="8209606" cy="889000"/>
          </a:xfrm>
        </p:grpSpPr>
        <p:sp useBgFill="1">
          <p:nvSpPr>
            <p:cNvPr id="25" name="Rectangle 24"/>
            <p:cNvSpPr/>
            <p:nvPr/>
          </p:nvSpPr>
          <p:spPr>
            <a:xfrm>
              <a:off x="788344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446" y="4007882"/>
              <a:ext cx="5496475" cy="90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Process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7663" y="3713980"/>
            <a:ext cx="1587500" cy="1197592"/>
            <a:chOff x="3937000" y="3685559"/>
            <a:chExt cx="1587500" cy="1197592"/>
          </a:xfrm>
        </p:grpSpPr>
        <p:sp>
          <p:nvSpPr>
            <p:cNvPr id="27" name="Round Same Side Corner Rectangle 26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4392" y="3685559"/>
              <a:ext cx="119271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OpenSearch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29157" y="4263387"/>
              <a:ext cx="10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Catalogue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Services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Bent Arrow 30"/>
          <p:cNvSpPr/>
          <p:nvPr/>
        </p:nvSpPr>
        <p:spPr>
          <a:xfrm>
            <a:off x="555625" y="1936750"/>
            <a:ext cx="666750" cy="1127125"/>
          </a:xfrm>
          <a:prstGeom prst="bentArrow">
            <a:avLst>
              <a:gd name="adj1" fmla="val 25000"/>
              <a:gd name="adj2" fmla="val 25000"/>
              <a:gd name="adj3" fmla="val 39286"/>
              <a:gd name="adj4" fmla="val 48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19115" y="1706872"/>
            <a:ext cx="1587500" cy="1197592"/>
            <a:chOff x="3937000" y="3685559"/>
            <a:chExt cx="1587500" cy="1197592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28987" y="3685559"/>
              <a:ext cx="60352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WCS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9157" y="4263387"/>
              <a:ext cx="1052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THREDDS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270375" y="1706872"/>
            <a:ext cx="1587500" cy="1220488"/>
            <a:chOff x="4270375" y="1706872"/>
            <a:chExt cx="1587500" cy="1220488"/>
          </a:xfrm>
        </p:grpSpPr>
        <p:grpSp>
          <p:nvGrpSpPr>
            <p:cNvPr id="40" name="Group 39"/>
            <p:cNvGrpSpPr/>
            <p:nvPr/>
          </p:nvGrpSpPr>
          <p:grpSpPr>
            <a:xfrm>
              <a:off x="4270375" y="1706872"/>
              <a:ext cx="1587500" cy="1197592"/>
              <a:chOff x="3937000" y="3685559"/>
              <a:chExt cx="1587500" cy="1197592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>
                <a:off x="3937000" y="3947169"/>
                <a:ext cx="1587500" cy="935982"/>
              </a:xfrm>
              <a:prstGeom prst="round2Same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28987" y="3685559"/>
                <a:ext cx="603526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B739C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0B739C"/>
                    </a:solidFill>
                  </a:rPr>
                  <a:t>OGC</a:t>
                </a:r>
              </a:p>
              <a:p>
                <a:pPr algn="ctr"/>
                <a:r>
                  <a:rPr lang="en-GB" sz="1400" dirty="0" smtClean="0">
                    <a:solidFill>
                      <a:srgbClr val="0B739C"/>
                    </a:solidFill>
                  </a:rPr>
                  <a:t>WPS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229157" y="4263387"/>
                <a:ext cx="972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GB" sz="1400" dirty="0" smtClean="0">
                    <a:solidFill>
                      <a:srgbClr val="FFFFFF"/>
                    </a:solidFill>
                  </a:rPr>
                  <a:t>WPS 52N</a:t>
                </a:r>
                <a:endParaRPr lang="en-GB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358097" y="2619583"/>
              <a:ext cx="40426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P1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45675" y="2619583"/>
              <a:ext cx="40426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P2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4870" y="2619583"/>
              <a:ext cx="38103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P..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73871" y="3016250"/>
            <a:ext cx="1587500" cy="426091"/>
            <a:chOff x="3937000" y="3947169"/>
            <a:chExt cx="1587500" cy="935982"/>
          </a:xfrm>
          <a:solidFill>
            <a:srgbClr val="800000"/>
          </a:solidFill>
        </p:grpSpPr>
        <p:sp>
          <p:nvSpPr>
            <p:cNvPr id="48" name="Round Same Side Corner Rectangle 47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7798" y="4123898"/>
              <a:ext cx="1272404" cy="3077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WPS </a:t>
              </a:r>
              <a:r>
                <a:rPr lang="en-GB" sz="1400" dirty="0" err="1" smtClean="0">
                  <a:solidFill>
                    <a:srgbClr val="FFFFFF"/>
                  </a:solidFill>
                </a:rPr>
                <a:t>Hadoop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98093" y="3623263"/>
            <a:ext cx="1587500" cy="1205876"/>
            <a:chOff x="4298093" y="3623263"/>
            <a:chExt cx="1587500" cy="1205876"/>
          </a:xfrm>
        </p:grpSpPr>
        <p:grpSp>
          <p:nvGrpSpPr>
            <p:cNvPr id="51" name="Group 50"/>
            <p:cNvGrpSpPr/>
            <p:nvPr/>
          </p:nvGrpSpPr>
          <p:grpSpPr>
            <a:xfrm>
              <a:off x="4298093" y="3623263"/>
              <a:ext cx="1587500" cy="1205876"/>
              <a:chOff x="3937000" y="3947169"/>
              <a:chExt cx="1587500" cy="935982"/>
            </a:xfrm>
          </p:grpSpPr>
          <p:sp>
            <p:nvSpPr>
              <p:cNvPr id="52" name="Round Same Side Corner Rectangle 51"/>
              <p:cNvSpPr/>
              <p:nvPr/>
            </p:nvSpPr>
            <p:spPr>
              <a:xfrm>
                <a:off x="3937000" y="3947169"/>
                <a:ext cx="1587500" cy="935982"/>
              </a:xfrm>
              <a:prstGeom prst="round2SameRect">
                <a:avLst>
                  <a:gd name="adj1" fmla="val 0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76278" y="3947169"/>
                <a:ext cx="1520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1400" dirty="0" err="1" smtClean="0">
                    <a:solidFill>
                      <a:srgbClr val="FFFFFF"/>
                    </a:solidFill>
                  </a:rPr>
                  <a:t>Hadoop</a:t>
                </a:r>
                <a:r>
                  <a:rPr lang="en-GB" sz="1400" dirty="0" smtClean="0">
                    <a:solidFill>
                      <a:srgbClr val="FFFFFF"/>
                    </a:solidFill>
                  </a:rPr>
                  <a:t> Cluster</a:t>
                </a:r>
                <a:endParaRPr lang="en-GB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420271" y="4467387"/>
              <a:ext cx="18466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endParaRPr lang="en-GB" sz="1400" dirty="0" smtClean="0">
                <a:solidFill>
                  <a:srgbClr val="0B739C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67921" y="4467387"/>
              <a:ext cx="18466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endParaRPr lang="en-GB" sz="1400" dirty="0" smtClean="0">
                <a:solidFill>
                  <a:srgbClr val="0B739C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15571" y="4467387"/>
              <a:ext cx="18466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endParaRPr lang="en-GB" sz="1400" dirty="0" smtClean="0">
                <a:solidFill>
                  <a:srgbClr val="0B739C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29796" y="4111787"/>
              <a:ext cx="18466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endParaRPr lang="en-GB" sz="1400" dirty="0" smtClean="0">
                <a:solidFill>
                  <a:srgbClr val="0B739C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77446" y="4111787"/>
              <a:ext cx="18466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endParaRPr lang="en-GB" sz="1400" dirty="0" smtClean="0">
                <a:solidFill>
                  <a:srgbClr val="0B739C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25096" y="4111787"/>
              <a:ext cx="18466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endParaRPr lang="en-GB" sz="1400" dirty="0" smtClean="0">
                <a:solidFill>
                  <a:srgbClr val="0B739C"/>
                </a:solidFill>
              </a:endParaRPr>
            </a:p>
          </p:txBody>
        </p:sp>
        <p:sp>
          <p:nvSpPr>
            <p:cNvPr id="61" name="Can 60"/>
            <p:cNvSpPr/>
            <p:nvPr/>
          </p:nvSpPr>
          <p:spPr>
            <a:xfrm>
              <a:off x="5365888" y="4111787"/>
              <a:ext cx="360016" cy="663377"/>
            </a:xfrm>
            <a:prstGeom prst="can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GB" sz="1100" dirty="0" smtClean="0">
                  <a:solidFill>
                    <a:srgbClr val="0B739C"/>
                  </a:solidFill>
                </a:rPr>
                <a:t>HDFS</a:t>
              </a:r>
              <a:endParaRPr lang="en-GB" sz="1100" dirty="0">
                <a:solidFill>
                  <a:srgbClr val="0B739C"/>
                </a:solidFill>
              </a:endParaRPr>
            </a:p>
          </p:txBody>
        </p:sp>
      </p:grpSp>
      <p:sp>
        <p:nvSpPr>
          <p:cNvPr id="62" name="Bevel 61"/>
          <p:cNvSpPr/>
          <p:nvPr/>
        </p:nvSpPr>
        <p:spPr>
          <a:xfrm>
            <a:off x="4541812" y="553402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540500" y="5319712"/>
            <a:ext cx="381000" cy="4286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Bevel 62"/>
          <p:cNvSpPr/>
          <p:nvPr/>
        </p:nvSpPr>
        <p:spPr>
          <a:xfrm>
            <a:off x="6409468" y="553402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Can 64"/>
          <p:cNvSpPr/>
          <p:nvPr/>
        </p:nvSpPr>
        <p:spPr>
          <a:xfrm>
            <a:off x="3135287" y="2572615"/>
            <a:ext cx="976338" cy="822758"/>
          </a:xfrm>
          <a:prstGeom prst="can">
            <a:avLst>
              <a:gd name="adj" fmla="val 44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6486263" y="3302001"/>
            <a:ext cx="2343411" cy="1644650"/>
            <a:chOff x="-725538" y="3994150"/>
            <a:chExt cx="8209606" cy="889000"/>
          </a:xfrm>
        </p:grpSpPr>
        <p:sp useBgFill="1">
          <p:nvSpPr>
            <p:cNvPr id="70" name="Rectangle 69"/>
            <p:cNvSpPr/>
            <p:nvPr/>
          </p:nvSpPr>
          <p:spPr>
            <a:xfrm>
              <a:off x="-725538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623663" y="4003253"/>
              <a:ext cx="7552602" cy="19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Visualization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94446" y="3713980"/>
            <a:ext cx="1587500" cy="1197592"/>
            <a:chOff x="3937000" y="3685559"/>
            <a:chExt cx="1587500" cy="1197592"/>
          </a:xfrm>
        </p:grpSpPr>
        <p:sp>
          <p:nvSpPr>
            <p:cNvPr id="73" name="Round Same Side Corner Rectangle 72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69722" y="3685559"/>
              <a:ext cx="112205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WMS, WFS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29157" y="4263387"/>
              <a:ext cx="1056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err="1" smtClean="0">
                  <a:solidFill>
                    <a:srgbClr val="FFFFFF"/>
                  </a:solidFill>
                </a:rPr>
                <a:t>GeoServer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6" name="Bent Arrow 75"/>
          <p:cNvSpPr/>
          <p:nvPr/>
        </p:nvSpPr>
        <p:spPr>
          <a:xfrm rot="5400000">
            <a:off x="6804998" y="1754656"/>
            <a:ext cx="666750" cy="1127125"/>
          </a:xfrm>
          <a:prstGeom prst="bentArrow">
            <a:avLst>
              <a:gd name="adj1" fmla="val 25000"/>
              <a:gd name="adj2" fmla="val 25000"/>
              <a:gd name="adj3" fmla="val 39286"/>
              <a:gd name="adj4" fmla="val 48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8" name="Curved Connector 77"/>
          <p:cNvCxnSpPr>
            <a:stCxn id="17" idx="6"/>
            <a:endCxn id="18" idx="2"/>
          </p:cNvCxnSpPr>
          <p:nvPr/>
        </p:nvCxnSpPr>
        <p:spPr>
          <a:xfrm rot="16200000" flipV="1">
            <a:off x="2356950" y="4134974"/>
            <a:ext cx="593724" cy="2217077"/>
          </a:xfrm>
          <a:prstGeom prst="curvedConnector3">
            <a:avLst>
              <a:gd name="adj1" fmla="val 50000"/>
            </a:avLst>
          </a:prstGeom>
          <a:ln>
            <a:solidFill>
              <a:srgbClr val="AFDDF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5" idx="0"/>
            <a:endCxn id="18" idx="2"/>
          </p:cNvCxnSpPr>
          <p:nvPr/>
        </p:nvCxnSpPr>
        <p:spPr>
          <a:xfrm rot="16200000" flipV="1">
            <a:off x="2999808" y="3492117"/>
            <a:ext cx="373061" cy="3282129"/>
          </a:xfrm>
          <a:prstGeom prst="curvedConnector3">
            <a:avLst>
              <a:gd name="adj1" fmla="val 50000"/>
            </a:avLst>
          </a:prstGeom>
          <a:ln>
            <a:solidFill>
              <a:srgbClr val="AFDDF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  <a:endCxn id="27" idx="1"/>
          </p:cNvCxnSpPr>
          <p:nvPr/>
        </p:nvCxnSpPr>
        <p:spPr>
          <a:xfrm rot="16200000" flipV="1">
            <a:off x="3937137" y="2525848"/>
            <a:ext cx="408140" cy="5179587"/>
          </a:xfrm>
          <a:prstGeom prst="curvedConnector3">
            <a:avLst>
              <a:gd name="adj1" fmla="val 50000"/>
            </a:avLst>
          </a:prstGeom>
          <a:ln>
            <a:solidFill>
              <a:srgbClr val="AFDDF8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 rot="16200000">
            <a:off x="2457270" y="3670514"/>
            <a:ext cx="1648193" cy="961973"/>
          </a:xfrm>
          <a:prstGeom prst="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gCube</a:t>
            </a:r>
            <a:r>
              <a:rPr lang="en-GB" dirty="0" smtClean="0"/>
              <a:t> Data staging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40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64" grpId="0" animBg="1"/>
      <p:bldP spid="65" grpId="0" animBg="1"/>
      <p:bldP spid="76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ENVRI and EGI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FE81-7BAF-2F40-8A2C-519C27335278}" type="datetime1">
              <a:rPr lang="it-IT" smtClean="0"/>
              <a:t>16/05/12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598-AEC9-954F-A416-EA172AFAF1C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5381625"/>
            <a:ext cx="9144000" cy="889000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5565" y="5433457"/>
            <a:ext cx="282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Geospatial Repositories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36902" y="5319712"/>
            <a:ext cx="381000" cy="4286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Bevel 16"/>
          <p:cNvSpPr/>
          <p:nvPr/>
        </p:nvSpPr>
        <p:spPr>
          <a:xfrm>
            <a:off x="3135287" y="554037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371801" y="3302001"/>
            <a:ext cx="2346943" cy="1644650"/>
            <a:chOff x="788344" y="3994150"/>
            <a:chExt cx="8209606" cy="889000"/>
          </a:xfrm>
        </p:grpSpPr>
        <p:sp useBgFill="1">
          <p:nvSpPr>
            <p:cNvPr id="18" name="Rectangle 17"/>
            <p:cNvSpPr/>
            <p:nvPr/>
          </p:nvSpPr>
          <p:spPr>
            <a:xfrm>
              <a:off x="788344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6444" y="4007882"/>
              <a:ext cx="6567274" cy="19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Discovery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37048" y="1310174"/>
            <a:ext cx="2425303" cy="1753701"/>
            <a:chOff x="-725538" y="3994150"/>
            <a:chExt cx="8209606" cy="889000"/>
          </a:xfrm>
        </p:grpSpPr>
        <p:sp useBgFill="1">
          <p:nvSpPr>
            <p:cNvPr id="22" name="Rectangle 21"/>
            <p:cNvSpPr/>
            <p:nvPr/>
          </p:nvSpPr>
          <p:spPr>
            <a:xfrm>
              <a:off x="-725538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23664" y="4003253"/>
              <a:ext cx="5243834" cy="18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Access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1" y="1310174"/>
            <a:ext cx="2460624" cy="3636477"/>
            <a:chOff x="788344" y="3994150"/>
            <a:chExt cx="8209606" cy="889000"/>
          </a:xfrm>
        </p:grpSpPr>
        <p:sp useBgFill="1">
          <p:nvSpPr>
            <p:cNvPr id="25" name="Rectangle 24"/>
            <p:cNvSpPr/>
            <p:nvPr/>
          </p:nvSpPr>
          <p:spPr>
            <a:xfrm>
              <a:off x="788344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446" y="4007882"/>
              <a:ext cx="5496475" cy="90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Process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7663" y="3715200"/>
            <a:ext cx="1587500" cy="1197592"/>
            <a:chOff x="3937000" y="3685559"/>
            <a:chExt cx="1587500" cy="1197592"/>
          </a:xfrm>
        </p:grpSpPr>
        <p:sp>
          <p:nvSpPr>
            <p:cNvPr id="27" name="Round Same Side Corner Rectangle 26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4392" y="3685559"/>
              <a:ext cx="119271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OpenSearch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29157" y="4263387"/>
              <a:ext cx="10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Catalogue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Services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Bent Arrow 30"/>
          <p:cNvSpPr/>
          <p:nvPr/>
        </p:nvSpPr>
        <p:spPr>
          <a:xfrm>
            <a:off x="555625" y="1936750"/>
            <a:ext cx="666750" cy="1127125"/>
          </a:xfrm>
          <a:prstGeom prst="bentArrow">
            <a:avLst>
              <a:gd name="adj1" fmla="val 25000"/>
              <a:gd name="adj2" fmla="val 25000"/>
              <a:gd name="adj3" fmla="val 39286"/>
              <a:gd name="adj4" fmla="val 48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19115" y="1706872"/>
            <a:ext cx="1587500" cy="1197592"/>
            <a:chOff x="3937000" y="3685559"/>
            <a:chExt cx="1587500" cy="1197592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28987" y="3685559"/>
              <a:ext cx="60352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WCS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9157" y="4263387"/>
              <a:ext cx="1052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THREDDS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70375" y="1706872"/>
            <a:ext cx="1587500" cy="1197592"/>
            <a:chOff x="3937000" y="3685559"/>
            <a:chExt cx="1587500" cy="1197592"/>
          </a:xfrm>
        </p:grpSpPr>
        <p:sp>
          <p:nvSpPr>
            <p:cNvPr id="41" name="Round Same Side Corner Rectangle 40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8987" y="3685559"/>
              <a:ext cx="60352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WPS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29157" y="4263387"/>
              <a:ext cx="97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WPS 52N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58097" y="2619583"/>
            <a:ext cx="404265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B739C"/>
                </a:solidFill>
              </a:rPr>
              <a:t>P1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45675" y="2619583"/>
            <a:ext cx="404265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B739C"/>
                </a:solidFill>
              </a:rPr>
              <a:t>P2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44870" y="2619583"/>
            <a:ext cx="381034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B739C"/>
                </a:solidFill>
              </a:rPr>
              <a:t>P..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273871" y="3016250"/>
            <a:ext cx="1587500" cy="426091"/>
            <a:chOff x="3937000" y="3947169"/>
            <a:chExt cx="1587500" cy="935982"/>
          </a:xfrm>
          <a:solidFill>
            <a:srgbClr val="BF5E00"/>
          </a:solidFill>
        </p:grpSpPr>
        <p:sp>
          <p:nvSpPr>
            <p:cNvPr id="48" name="Round Same Side Corner Rectangle 47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7798" y="4123898"/>
              <a:ext cx="1112592" cy="6760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WPS </a:t>
              </a:r>
              <a:r>
                <a:rPr lang="en-GB" sz="1400" dirty="0" smtClean="0">
                  <a:solidFill>
                    <a:srgbClr val="FFFFFF"/>
                  </a:solidFill>
                </a:rPr>
                <a:t>Cloud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98093" y="3623263"/>
            <a:ext cx="1587500" cy="1205876"/>
            <a:chOff x="3937000" y="3947169"/>
            <a:chExt cx="1587500" cy="935982"/>
          </a:xfrm>
          <a:solidFill>
            <a:srgbClr val="BF5E00"/>
          </a:solidFill>
        </p:grpSpPr>
        <p:sp>
          <p:nvSpPr>
            <p:cNvPr id="52" name="Round Same Side Corner Rectangle 51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76278" y="3947169"/>
              <a:ext cx="1520504" cy="2388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400" dirty="0" err="1" smtClean="0">
                  <a:solidFill>
                    <a:srgbClr val="FFFFFF"/>
                  </a:solidFill>
                </a:rPr>
                <a:t>Microsot</a:t>
              </a:r>
              <a:r>
                <a:rPr lang="en-GB" sz="1400" dirty="0" smtClean="0">
                  <a:solidFill>
                    <a:srgbClr val="FFFFFF"/>
                  </a:solidFill>
                </a:rPr>
                <a:t> Azure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20271" y="44673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67921" y="44673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5571" y="44673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9796" y="41117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7446" y="41117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25096" y="41117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61" name="Can 60"/>
          <p:cNvSpPr/>
          <p:nvPr/>
        </p:nvSpPr>
        <p:spPr>
          <a:xfrm>
            <a:off x="5365888" y="4111787"/>
            <a:ext cx="360016" cy="663377"/>
          </a:xfrm>
          <a:prstGeom prst="can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dist"/>
            <a:endParaRPr lang="en-GB" sz="1100" dirty="0">
              <a:solidFill>
                <a:srgbClr val="0B739C"/>
              </a:solidFill>
            </a:endParaRPr>
          </a:p>
        </p:txBody>
      </p:sp>
      <p:sp>
        <p:nvSpPr>
          <p:cNvPr id="62" name="Bevel 61"/>
          <p:cNvSpPr/>
          <p:nvPr/>
        </p:nvSpPr>
        <p:spPr>
          <a:xfrm>
            <a:off x="4541812" y="553402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540500" y="5319712"/>
            <a:ext cx="381000" cy="4286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Bevel 62"/>
          <p:cNvSpPr/>
          <p:nvPr/>
        </p:nvSpPr>
        <p:spPr>
          <a:xfrm>
            <a:off x="6409468" y="553402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Can 64"/>
          <p:cNvSpPr/>
          <p:nvPr/>
        </p:nvSpPr>
        <p:spPr>
          <a:xfrm>
            <a:off x="3135287" y="2572615"/>
            <a:ext cx="976338" cy="822758"/>
          </a:xfrm>
          <a:prstGeom prst="can">
            <a:avLst>
              <a:gd name="adj" fmla="val 44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6486263" y="3302001"/>
            <a:ext cx="2343411" cy="1644650"/>
            <a:chOff x="-725538" y="3994150"/>
            <a:chExt cx="8209606" cy="889000"/>
          </a:xfrm>
        </p:grpSpPr>
        <p:sp useBgFill="1">
          <p:nvSpPr>
            <p:cNvPr id="70" name="Rectangle 69"/>
            <p:cNvSpPr/>
            <p:nvPr/>
          </p:nvSpPr>
          <p:spPr>
            <a:xfrm>
              <a:off x="-725538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623663" y="4003253"/>
              <a:ext cx="7552602" cy="19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Visualization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94446" y="3715200"/>
            <a:ext cx="1587500" cy="1197592"/>
            <a:chOff x="3937000" y="3685559"/>
            <a:chExt cx="1587500" cy="1197592"/>
          </a:xfrm>
        </p:grpSpPr>
        <p:sp>
          <p:nvSpPr>
            <p:cNvPr id="73" name="Round Same Side Corner Rectangle 72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69722" y="3685559"/>
              <a:ext cx="112205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WMS, WFS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29157" y="4263387"/>
              <a:ext cx="1056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err="1" smtClean="0">
                  <a:solidFill>
                    <a:srgbClr val="FFFFFF"/>
                  </a:solidFill>
                </a:rPr>
                <a:t>GeoServer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6" name="Bent Arrow 75"/>
          <p:cNvSpPr/>
          <p:nvPr/>
        </p:nvSpPr>
        <p:spPr>
          <a:xfrm rot="5400000">
            <a:off x="6804998" y="1754656"/>
            <a:ext cx="666750" cy="1127125"/>
          </a:xfrm>
          <a:prstGeom prst="bentArrow">
            <a:avLst>
              <a:gd name="adj1" fmla="val 25000"/>
              <a:gd name="adj2" fmla="val 25000"/>
              <a:gd name="adj3" fmla="val 39286"/>
              <a:gd name="adj4" fmla="val 48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8" name="Curved Connector 77"/>
          <p:cNvCxnSpPr>
            <a:stCxn id="17" idx="6"/>
            <a:endCxn id="18" idx="2"/>
          </p:cNvCxnSpPr>
          <p:nvPr/>
        </p:nvCxnSpPr>
        <p:spPr>
          <a:xfrm rot="16200000" flipV="1">
            <a:off x="2356950" y="4134974"/>
            <a:ext cx="593724" cy="221707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5" idx="0"/>
            <a:endCxn id="18" idx="2"/>
          </p:cNvCxnSpPr>
          <p:nvPr/>
        </p:nvCxnSpPr>
        <p:spPr>
          <a:xfrm rot="16200000" flipV="1">
            <a:off x="2999808" y="3492117"/>
            <a:ext cx="373061" cy="3282129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  <a:endCxn id="27" idx="1"/>
          </p:cNvCxnSpPr>
          <p:nvPr/>
        </p:nvCxnSpPr>
        <p:spPr>
          <a:xfrm rot="16200000" flipV="1">
            <a:off x="3937747" y="2526458"/>
            <a:ext cx="406920" cy="517958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 rot="16200000">
            <a:off x="2457270" y="3670514"/>
            <a:ext cx="1648193" cy="961973"/>
          </a:xfrm>
          <a:prstGeom prst="right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gCube</a:t>
            </a:r>
            <a:r>
              <a:rPr lang="en-GB" dirty="0"/>
              <a:t> Data staging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93564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ENVRI and EGI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FE81-7BAF-2F40-8A2C-519C27335278}" type="datetime1">
              <a:rPr lang="it-IT" smtClean="0"/>
              <a:t>16/05/12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598-AEC9-954F-A416-EA172AFAF1C9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5381625"/>
            <a:ext cx="9144000" cy="889000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5565" y="5433457"/>
            <a:ext cx="282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Geospatial Repositories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36902" y="5319712"/>
            <a:ext cx="381000" cy="4286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Bevel 16"/>
          <p:cNvSpPr/>
          <p:nvPr/>
        </p:nvSpPr>
        <p:spPr>
          <a:xfrm>
            <a:off x="3135287" y="554037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371801" y="3302001"/>
            <a:ext cx="2346943" cy="1644650"/>
            <a:chOff x="788344" y="3994150"/>
            <a:chExt cx="8209606" cy="889000"/>
          </a:xfrm>
        </p:grpSpPr>
        <p:sp useBgFill="1">
          <p:nvSpPr>
            <p:cNvPr id="18" name="Rectangle 17"/>
            <p:cNvSpPr/>
            <p:nvPr/>
          </p:nvSpPr>
          <p:spPr>
            <a:xfrm>
              <a:off x="788344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6444" y="4007882"/>
              <a:ext cx="6567274" cy="19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Discovery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37048" y="1310174"/>
            <a:ext cx="2425303" cy="1753701"/>
            <a:chOff x="-725538" y="3994150"/>
            <a:chExt cx="8209606" cy="889000"/>
          </a:xfrm>
        </p:grpSpPr>
        <p:sp useBgFill="1">
          <p:nvSpPr>
            <p:cNvPr id="22" name="Rectangle 21"/>
            <p:cNvSpPr/>
            <p:nvPr/>
          </p:nvSpPr>
          <p:spPr>
            <a:xfrm>
              <a:off x="-725538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23664" y="4003253"/>
              <a:ext cx="5243834" cy="187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Access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1" y="1310174"/>
            <a:ext cx="2460624" cy="3636477"/>
            <a:chOff x="788344" y="3994150"/>
            <a:chExt cx="8209606" cy="889000"/>
          </a:xfrm>
        </p:grpSpPr>
        <p:sp useBgFill="1">
          <p:nvSpPr>
            <p:cNvPr id="25" name="Rectangle 24"/>
            <p:cNvSpPr/>
            <p:nvPr/>
          </p:nvSpPr>
          <p:spPr>
            <a:xfrm>
              <a:off x="788344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6446" y="4007882"/>
              <a:ext cx="5496475" cy="90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Process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7663" y="3715200"/>
            <a:ext cx="1587500" cy="1197592"/>
            <a:chOff x="3937000" y="3685559"/>
            <a:chExt cx="1587500" cy="1197592"/>
          </a:xfrm>
        </p:grpSpPr>
        <p:sp>
          <p:nvSpPr>
            <p:cNvPr id="27" name="Round Same Side Corner Rectangle 26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4392" y="3685559"/>
              <a:ext cx="119271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OpenSearch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29157" y="4263387"/>
              <a:ext cx="10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Catalogue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Services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Bent Arrow 30"/>
          <p:cNvSpPr/>
          <p:nvPr/>
        </p:nvSpPr>
        <p:spPr>
          <a:xfrm>
            <a:off x="555625" y="1936750"/>
            <a:ext cx="666750" cy="1127125"/>
          </a:xfrm>
          <a:prstGeom prst="bentArrow">
            <a:avLst>
              <a:gd name="adj1" fmla="val 25000"/>
              <a:gd name="adj2" fmla="val 25000"/>
              <a:gd name="adj3" fmla="val 39286"/>
              <a:gd name="adj4" fmla="val 48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19115" y="1706872"/>
            <a:ext cx="1587500" cy="1197592"/>
            <a:chOff x="3937000" y="3685559"/>
            <a:chExt cx="1587500" cy="1197592"/>
          </a:xfrm>
        </p:grpSpPr>
        <p:sp>
          <p:nvSpPr>
            <p:cNvPr id="33" name="Round Same Side Corner Rectangle 32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28987" y="3685559"/>
              <a:ext cx="60352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WCS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9157" y="4263387"/>
              <a:ext cx="1052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THREDDS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70375" y="1706872"/>
            <a:ext cx="1587500" cy="1197592"/>
            <a:chOff x="3937000" y="3685559"/>
            <a:chExt cx="1587500" cy="1197592"/>
          </a:xfrm>
        </p:grpSpPr>
        <p:sp>
          <p:nvSpPr>
            <p:cNvPr id="41" name="Round Same Side Corner Rectangle 40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28987" y="3685559"/>
              <a:ext cx="60352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WPS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29157" y="4263387"/>
              <a:ext cx="97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WPS 52N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358097" y="2619583"/>
            <a:ext cx="404265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B739C"/>
                </a:solidFill>
              </a:rPr>
              <a:t>P1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45675" y="2619583"/>
            <a:ext cx="404265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B739C"/>
                </a:solidFill>
              </a:rPr>
              <a:t>P2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44870" y="2619583"/>
            <a:ext cx="381034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B739C"/>
                </a:solidFill>
              </a:rPr>
              <a:t>P..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273871" y="3016250"/>
            <a:ext cx="1587500" cy="426091"/>
            <a:chOff x="3937000" y="3947169"/>
            <a:chExt cx="1587500" cy="935982"/>
          </a:xfrm>
          <a:solidFill>
            <a:srgbClr val="008000"/>
          </a:solidFill>
        </p:grpSpPr>
        <p:sp>
          <p:nvSpPr>
            <p:cNvPr id="48" name="Round Same Side Corner Rectangle 47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7798" y="4123898"/>
              <a:ext cx="962686" cy="67608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WPS </a:t>
              </a:r>
              <a:r>
                <a:rPr lang="en-GB" sz="1400" dirty="0" smtClean="0">
                  <a:solidFill>
                    <a:srgbClr val="FFFFFF"/>
                  </a:solidFill>
                </a:rPr>
                <a:t>EMI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98093" y="3623263"/>
            <a:ext cx="1587500" cy="1205876"/>
            <a:chOff x="3937000" y="3947169"/>
            <a:chExt cx="1587500" cy="935982"/>
          </a:xfrm>
          <a:solidFill>
            <a:srgbClr val="008000"/>
          </a:solidFill>
        </p:grpSpPr>
        <p:sp>
          <p:nvSpPr>
            <p:cNvPr id="52" name="Round Same Side Corner Rectangle 51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76278" y="3947169"/>
              <a:ext cx="1520504" cy="406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400" dirty="0" smtClean="0">
                  <a:solidFill>
                    <a:srgbClr val="FFFFFF"/>
                  </a:solidFill>
                </a:rPr>
                <a:t>EGI e-Infrastructure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20271" y="44673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67921" y="44673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5571" y="44673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29796" y="41117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7446" y="41117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25096" y="4111787"/>
            <a:ext cx="184666" cy="307777"/>
          </a:xfrm>
          <a:prstGeom prst="rect">
            <a:avLst/>
          </a:prstGeom>
          <a:solidFill>
            <a:schemeClr val="bg1"/>
          </a:solidFill>
          <a:ln>
            <a:solidFill>
              <a:srgbClr val="0B739C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endParaRPr lang="en-GB" sz="1400" dirty="0" smtClean="0">
              <a:solidFill>
                <a:srgbClr val="0B739C"/>
              </a:solidFill>
            </a:endParaRPr>
          </a:p>
        </p:txBody>
      </p:sp>
      <p:sp>
        <p:nvSpPr>
          <p:cNvPr id="61" name="Can 60"/>
          <p:cNvSpPr/>
          <p:nvPr/>
        </p:nvSpPr>
        <p:spPr>
          <a:xfrm>
            <a:off x="5365888" y="4111787"/>
            <a:ext cx="360016" cy="663377"/>
          </a:xfrm>
          <a:prstGeom prst="can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dist"/>
            <a:r>
              <a:rPr lang="en-GB" sz="1100" dirty="0" smtClean="0">
                <a:solidFill>
                  <a:srgbClr val="0B739C"/>
                </a:solidFill>
              </a:rPr>
              <a:t>DPM</a:t>
            </a:r>
            <a:endParaRPr lang="en-GB" sz="1100" dirty="0">
              <a:solidFill>
                <a:srgbClr val="0B739C"/>
              </a:solidFill>
            </a:endParaRPr>
          </a:p>
        </p:txBody>
      </p:sp>
      <p:sp>
        <p:nvSpPr>
          <p:cNvPr id="62" name="Bevel 61"/>
          <p:cNvSpPr/>
          <p:nvPr/>
        </p:nvSpPr>
        <p:spPr>
          <a:xfrm>
            <a:off x="4541812" y="553402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6540500" y="5319712"/>
            <a:ext cx="381000" cy="4286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Bevel 62"/>
          <p:cNvSpPr/>
          <p:nvPr/>
        </p:nvSpPr>
        <p:spPr>
          <a:xfrm>
            <a:off x="6409468" y="5534025"/>
            <a:ext cx="1254125" cy="619125"/>
          </a:xfrm>
          <a:prstGeom prst="bevel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Can 64"/>
          <p:cNvSpPr/>
          <p:nvPr/>
        </p:nvSpPr>
        <p:spPr>
          <a:xfrm>
            <a:off x="3135287" y="2572615"/>
            <a:ext cx="976338" cy="822758"/>
          </a:xfrm>
          <a:prstGeom prst="can">
            <a:avLst>
              <a:gd name="adj" fmla="val 442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6486263" y="3302001"/>
            <a:ext cx="2343411" cy="1644650"/>
            <a:chOff x="-725538" y="3994150"/>
            <a:chExt cx="8209606" cy="889000"/>
          </a:xfrm>
        </p:grpSpPr>
        <p:sp useBgFill="1">
          <p:nvSpPr>
            <p:cNvPr id="70" name="Rectangle 69"/>
            <p:cNvSpPr/>
            <p:nvPr/>
          </p:nvSpPr>
          <p:spPr>
            <a:xfrm>
              <a:off x="-725538" y="3994150"/>
              <a:ext cx="8209606" cy="889000"/>
            </a:xfrm>
            <a:prstGeom prst="rect">
              <a:avLst/>
            </a:prstGeom>
            <a:ln w="38100" cmpd="sng"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-623663" y="4003253"/>
              <a:ext cx="7552602" cy="19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DDF53D"/>
                  </a:solidFill>
                </a:rPr>
                <a:t>Data Visualization</a:t>
              </a:r>
              <a:endParaRPr lang="en-GB" b="1" dirty="0">
                <a:solidFill>
                  <a:srgbClr val="DDF53D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94446" y="3715200"/>
            <a:ext cx="1587500" cy="1197592"/>
            <a:chOff x="3937000" y="3685559"/>
            <a:chExt cx="1587500" cy="1197592"/>
          </a:xfrm>
        </p:grpSpPr>
        <p:sp>
          <p:nvSpPr>
            <p:cNvPr id="73" name="Round Same Side Corner Rectangle 72"/>
            <p:cNvSpPr/>
            <p:nvPr/>
          </p:nvSpPr>
          <p:spPr>
            <a:xfrm>
              <a:off x="3937000" y="3947169"/>
              <a:ext cx="1587500" cy="935982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69722" y="3685559"/>
              <a:ext cx="112205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739C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OGC</a:t>
              </a:r>
            </a:p>
            <a:p>
              <a:pPr algn="ctr"/>
              <a:r>
                <a:rPr lang="en-GB" sz="1400" dirty="0" smtClean="0">
                  <a:solidFill>
                    <a:srgbClr val="0B739C"/>
                  </a:solidFill>
                </a:rPr>
                <a:t>WMS, WFS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29157" y="4263387"/>
              <a:ext cx="1056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400" dirty="0" err="1" smtClean="0">
                  <a:solidFill>
                    <a:srgbClr val="FFFFFF"/>
                  </a:solidFill>
                </a:rPr>
                <a:t>GeoServer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6" name="Bent Arrow 75"/>
          <p:cNvSpPr/>
          <p:nvPr/>
        </p:nvSpPr>
        <p:spPr>
          <a:xfrm rot="5400000">
            <a:off x="6804998" y="1754656"/>
            <a:ext cx="666750" cy="1127125"/>
          </a:xfrm>
          <a:prstGeom prst="bentArrow">
            <a:avLst>
              <a:gd name="adj1" fmla="val 25000"/>
              <a:gd name="adj2" fmla="val 25000"/>
              <a:gd name="adj3" fmla="val 39286"/>
              <a:gd name="adj4" fmla="val 485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8" name="Curved Connector 77"/>
          <p:cNvCxnSpPr>
            <a:stCxn id="17" idx="6"/>
            <a:endCxn id="18" idx="2"/>
          </p:cNvCxnSpPr>
          <p:nvPr/>
        </p:nvCxnSpPr>
        <p:spPr>
          <a:xfrm rot="16200000" flipV="1">
            <a:off x="2356950" y="4134974"/>
            <a:ext cx="593724" cy="2217077"/>
          </a:xfrm>
          <a:prstGeom prst="curvedConnector3">
            <a:avLst>
              <a:gd name="adj1" fmla="val 50000"/>
            </a:avLst>
          </a:prstGeom>
          <a:ln>
            <a:solidFill>
              <a:srgbClr val="88CDF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15" idx="0"/>
            <a:endCxn id="18" idx="2"/>
          </p:cNvCxnSpPr>
          <p:nvPr/>
        </p:nvCxnSpPr>
        <p:spPr>
          <a:xfrm rot="16200000" flipV="1">
            <a:off x="2999808" y="3492117"/>
            <a:ext cx="373061" cy="3282129"/>
          </a:xfrm>
          <a:prstGeom prst="curvedConnector3">
            <a:avLst>
              <a:gd name="adj1" fmla="val 50000"/>
            </a:avLst>
          </a:prstGeom>
          <a:ln>
            <a:solidFill>
              <a:srgbClr val="88CDF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4" idx="0"/>
            <a:endCxn id="27" idx="1"/>
          </p:cNvCxnSpPr>
          <p:nvPr/>
        </p:nvCxnSpPr>
        <p:spPr>
          <a:xfrm rot="16200000" flipV="1">
            <a:off x="3937747" y="2526458"/>
            <a:ext cx="406920" cy="5179587"/>
          </a:xfrm>
          <a:prstGeom prst="curvedConnector3">
            <a:avLst>
              <a:gd name="adj1" fmla="val 50000"/>
            </a:avLst>
          </a:prstGeom>
          <a:ln>
            <a:solidFill>
              <a:srgbClr val="88CDF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 rot="16200000">
            <a:off x="2457270" y="3670514"/>
            <a:ext cx="1648193" cy="961973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FTS v3.0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616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79463" y="797485"/>
            <a:ext cx="7583487" cy="2647390"/>
          </a:xfrm>
        </p:spPr>
        <p:txBody>
          <a:bodyPr anchor="t">
            <a:normAutofit/>
          </a:bodyPr>
          <a:lstStyle/>
          <a:p>
            <a:pPr algn="ctr"/>
            <a:r>
              <a:rPr lang="en-GB" sz="3200" dirty="0" smtClean="0"/>
              <a:t>Follow us at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www.d4science.org</a:t>
            </a:r>
            <a:br>
              <a:rPr lang="en-GB" sz="3200" dirty="0" smtClean="0"/>
            </a:br>
            <a:r>
              <a:rPr lang="en-GB" sz="3200" dirty="0" err="1" smtClean="0"/>
              <a:t>www.gcube-system.org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err="1" smtClean="0"/>
              <a:t>www.envri.eu</a:t>
            </a:r>
            <a:endParaRPr lang="en-GB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98464" y="3950354"/>
            <a:ext cx="4856162" cy="1748771"/>
          </a:xfrm>
        </p:spPr>
        <p:txBody>
          <a:bodyPr>
            <a:normAutofit/>
          </a:bodyPr>
          <a:lstStyle/>
          <a:p>
            <a:pPr algn="ctr"/>
            <a:endParaRPr lang="en-GB" sz="2800" b="0" dirty="0">
              <a:latin typeface="+mn-lt"/>
            </a:endParaRPr>
          </a:p>
          <a:p>
            <a:pPr algn="ctr"/>
            <a:r>
              <a:rPr lang="en-GB" sz="4500" b="0" dirty="0" smtClean="0">
                <a:latin typeface="+mn-lt"/>
              </a:rPr>
              <a:t>THANK </a:t>
            </a:r>
            <a:r>
              <a:rPr lang="en-GB" sz="4500" b="0" dirty="0" smtClean="0">
                <a:latin typeface="+mn-lt"/>
              </a:rPr>
              <a:t>YOU</a:t>
            </a:r>
            <a:endParaRPr lang="en-GB" sz="4500" b="0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2ED6B-C099-7B47-B051-15703B04C605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3" name="Picture 2" descr="Discussion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6" y="3644900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69081" y="1425388"/>
            <a:ext cx="8627787" cy="5115112"/>
            <a:chOff x="0" y="485"/>
            <a:chExt cx="5760" cy="3574"/>
          </a:xfrm>
        </p:grpSpPr>
        <p:pic>
          <p:nvPicPr>
            <p:cNvPr id="23557" name="Immagine 3" descr="world.topo.200407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5"/>
              <a:ext cx="5760" cy="3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CasellaDiTesto 4"/>
            <p:cNvSpPr txBox="1">
              <a:spLocks noChangeArrowheads="1"/>
            </p:cNvSpPr>
            <p:nvPr/>
          </p:nvSpPr>
          <p:spPr bwMode="auto">
            <a:xfrm>
              <a:off x="3060" y="701"/>
              <a:ext cx="49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 dirty="0">
                  <a:solidFill>
                    <a:srgbClr val="FFFF00"/>
                  </a:solidFill>
                </a:rPr>
                <a:t>Arctic</a:t>
              </a:r>
            </a:p>
          </p:txBody>
        </p:sp>
        <p:sp>
          <p:nvSpPr>
            <p:cNvPr id="23559" name="CasellaDiTesto 5"/>
            <p:cNvSpPr txBox="1">
              <a:spLocks noChangeArrowheads="1"/>
            </p:cNvSpPr>
            <p:nvPr/>
          </p:nvSpPr>
          <p:spPr bwMode="auto">
            <a:xfrm>
              <a:off x="3465" y="1040"/>
              <a:ext cx="67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Norwegian Margin</a:t>
              </a:r>
            </a:p>
          </p:txBody>
        </p:sp>
        <p:sp>
          <p:nvSpPr>
            <p:cNvPr id="23560" name="CasellaDiTesto 6"/>
            <p:cNvSpPr txBox="1">
              <a:spLocks noChangeArrowheads="1"/>
            </p:cNvSpPr>
            <p:nvPr/>
          </p:nvSpPr>
          <p:spPr bwMode="auto">
            <a:xfrm>
              <a:off x="1710" y="1421"/>
              <a:ext cx="67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rgbClr val="FFFF00"/>
                  </a:solidFill>
                </a:rPr>
                <a:t>Nordic Sea</a:t>
              </a:r>
            </a:p>
          </p:txBody>
        </p:sp>
        <p:sp>
          <p:nvSpPr>
            <p:cNvPr id="23561" name="CasellaDiTesto 7"/>
            <p:cNvSpPr txBox="1">
              <a:spLocks noChangeArrowheads="1"/>
            </p:cNvSpPr>
            <p:nvPr/>
          </p:nvSpPr>
          <p:spPr bwMode="auto">
            <a:xfrm>
              <a:off x="945" y="2546"/>
              <a:ext cx="67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Porcupine Abyssal Plain</a:t>
              </a:r>
            </a:p>
          </p:txBody>
        </p:sp>
        <p:sp>
          <p:nvSpPr>
            <p:cNvPr id="23562" name="CasellaDiTesto 8"/>
            <p:cNvSpPr txBox="1">
              <a:spLocks noChangeArrowheads="1"/>
            </p:cNvSpPr>
            <p:nvPr/>
          </p:nvSpPr>
          <p:spPr bwMode="auto">
            <a:xfrm>
              <a:off x="0" y="3335"/>
              <a:ext cx="67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Azores</a:t>
              </a:r>
            </a:p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Islands</a:t>
              </a:r>
            </a:p>
          </p:txBody>
        </p:sp>
        <p:sp>
          <p:nvSpPr>
            <p:cNvPr id="23563" name="CasellaDiTesto 9"/>
            <p:cNvSpPr txBox="1">
              <a:spLocks noChangeArrowheads="1"/>
            </p:cNvSpPr>
            <p:nvPr/>
          </p:nvSpPr>
          <p:spPr bwMode="auto">
            <a:xfrm>
              <a:off x="1125" y="3650"/>
              <a:ext cx="67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Iberian </a:t>
              </a:r>
            </a:p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Margin</a:t>
              </a:r>
            </a:p>
          </p:txBody>
        </p:sp>
        <p:sp>
          <p:nvSpPr>
            <p:cNvPr id="23564" name="CasellaDiTesto 11"/>
            <p:cNvSpPr txBox="1">
              <a:spLocks noChangeArrowheads="1"/>
            </p:cNvSpPr>
            <p:nvPr/>
          </p:nvSpPr>
          <p:spPr bwMode="auto">
            <a:xfrm>
              <a:off x="2565" y="3131"/>
              <a:ext cx="67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Ligurian </a:t>
              </a:r>
            </a:p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Sea</a:t>
              </a:r>
            </a:p>
          </p:txBody>
        </p:sp>
        <p:sp>
          <p:nvSpPr>
            <p:cNvPr id="23565" name="CasellaDiTesto 12"/>
            <p:cNvSpPr txBox="1">
              <a:spLocks noChangeArrowheads="1"/>
            </p:cNvSpPr>
            <p:nvPr/>
          </p:nvSpPr>
          <p:spPr bwMode="auto">
            <a:xfrm>
              <a:off x="3105" y="3671"/>
              <a:ext cx="67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Western</a:t>
              </a:r>
            </a:p>
            <a:p>
              <a:pPr algn="ctr" eaLnBrk="1" hangingPunct="1"/>
              <a:r>
                <a:rPr lang="en-GB" sz="1200" b="1">
                  <a:solidFill>
                    <a:srgbClr val="FFFF00"/>
                  </a:solidFill>
                </a:rPr>
                <a:t> Ionian Sea</a:t>
              </a:r>
            </a:p>
          </p:txBody>
        </p:sp>
        <p:sp>
          <p:nvSpPr>
            <p:cNvPr id="23566" name="CasellaDiTesto 13"/>
            <p:cNvSpPr txBox="1">
              <a:spLocks noChangeArrowheads="1"/>
            </p:cNvSpPr>
            <p:nvPr/>
          </p:nvSpPr>
          <p:spPr bwMode="auto">
            <a:xfrm>
              <a:off x="3735" y="3716"/>
              <a:ext cx="67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 dirty="0">
                  <a:solidFill>
                    <a:srgbClr val="FFFF00"/>
                  </a:solidFill>
                </a:rPr>
                <a:t>Hellenic</a:t>
              </a:r>
            </a:p>
            <a:p>
              <a:pPr algn="ctr" eaLnBrk="1" hangingPunct="1"/>
              <a:r>
                <a:rPr lang="en-GB" sz="1200" b="1" dirty="0">
                  <a:solidFill>
                    <a:srgbClr val="FFFF00"/>
                  </a:solidFill>
                </a:rPr>
                <a:t>Arc</a:t>
              </a:r>
            </a:p>
          </p:txBody>
        </p:sp>
        <p:sp>
          <p:nvSpPr>
            <p:cNvPr id="23567" name="CasellaDiTesto 14"/>
            <p:cNvSpPr txBox="1">
              <a:spLocks noChangeArrowheads="1"/>
            </p:cNvSpPr>
            <p:nvPr/>
          </p:nvSpPr>
          <p:spPr bwMode="auto">
            <a:xfrm>
              <a:off x="4185" y="3086"/>
              <a:ext cx="67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 dirty="0">
                  <a:solidFill>
                    <a:srgbClr val="FFFF00"/>
                  </a:solidFill>
                </a:rPr>
                <a:t>Black Sea</a:t>
              </a:r>
            </a:p>
          </p:txBody>
        </p:sp>
        <p:sp>
          <p:nvSpPr>
            <p:cNvPr id="23568" name="CasellaDiTesto 15"/>
            <p:cNvSpPr txBox="1">
              <a:spLocks noChangeArrowheads="1"/>
            </p:cNvSpPr>
            <p:nvPr/>
          </p:nvSpPr>
          <p:spPr bwMode="auto">
            <a:xfrm>
              <a:off x="4230" y="3356"/>
              <a:ext cx="67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b="1" dirty="0">
                  <a:solidFill>
                    <a:srgbClr val="FFFF00"/>
                  </a:solidFill>
                </a:rPr>
                <a:t>Marmara </a:t>
              </a:r>
            </a:p>
            <a:p>
              <a:pPr algn="ctr" eaLnBrk="1" hangingPunct="1"/>
              <a:r>
                <a:rPr lang="en-GB" sz="1200" b="1" dirty="0">
                  <a:solidFill>
                    <a:srgbClr val="FFFF00"/>
                  </a:solidFill>
                </a:rPr>
                <a:t>Sea</a:t>
              </a:r>
            </a:p>
          </p:txBody>
        </p:sp>
      </p:grp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751200" y="2921915"/>
            <a:ext cx="6118102" cy="1200328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Times New Roman" charset="0"/>
              </a:rPr>
              <a:t>Monitor environmental processes</a:t>
            </a:r>
          </a:p>
          <a:p>
            <a:pPr algn="ctr"/>
            <a:endParaRPr lang="en-US" sz="2400" dirty="0" smtClean="0">
              <a:solidFill>
                <a:srgbClr val="FFFF00"/>
              </a:solidFill>
              <a:latin typeface="Times New Roman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charset="0"/>
              </a:rPr>
              <a:t>Coordinate </a:t>
            </a:r>
            <a:r>
              <a:rPr lang="en-US" sz="2400" dirty="0">
                <a:solidFill>
                  <a:srgbClr val="FFFF00"/>
                </a:solidFill>
                <a:latin typeface="Times New Roman" charset="0"/>
              </a:rPr>
              <a:t>and </a:t>
            </a:r>
            <a:r>
              <a:rPr lang="en-US" sz="2400" dirty="0" smtClean="0">
                <a:solidFill>
                  <a:srgbClr val="FFFF00"/>
                </a:solidFill>
                <a:latin typeface="Times New Roman" charset="0"/>
              </a:rPr>
              <a:t>Harmonize resources</a:t>
            </a:r>
            <a:endParaRPr lang="it-IT" sz="24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936" y="381000"/>
            <a:ext cx="8626865" cy="1044388"/>
          </a:xfrm>
        </p:spPr>
        <p:txBody>
          <a:bodyPr/>
          <a:lstStyle/>
          <a:p>
            <a:r>
              <a:rPr lang="en-GB" dirty="0" smtClean="0"/>
              <a:t>EMSO: </a:t>
            </a:r>
            <a:r>
              <a:rPr lang="en-GB" sz="2400" dirty="0" smtClean="0"/>
              <a:t>European </a:t>
            </a:r>
            <a:r>
              <a:rPr lang="en-GB" sz="2400" dirty="0"/>
              <a:t>network of underwater </a:t>
            </a:r>
            <a:r>
              <a:rPr lang="en-GB" sz="2400" dirty="0" smtClean="0"/>
              <a:t>observatories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DC244-02C0-F544-BF04-FEA4B22D5DEE}" type="datetime1">
              <a:rPr lang="it-IT" smtClean="0"/>
              <a:t>16/05/12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81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" y="1284836"/>
            <a:ext cx="8811419" cy="50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EPOS: </a:t>
            </a:r>
            <a:r>
              <a:rPr lang="en-GB" sz="2400" dirty="0" smtClean="0"/>
              <a:t>Seismic </a:t>
            </a:r>
            <a:r>
              <a:rPr lang="en-GB" sz="2400" dirty="0" smtClean="0"/>
              <a:t>and geodetic permanent national monitoring networks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DE39A-2CB5-1046-AC51-123813F3E23F}" type="datetime1">
              <a:rPr lang="it-IT" smtClean="0"/>
              <a:t>16/05/12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69671" y="2951451"/>
            <a:ext cx="6324343" cy="193899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Distributed storage and computing resources </a:t>
            </a:r>
          </a:p>
          <a:p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Analysis, visualization, archiving and mining</a:t>
            </a:r>
          </a:p>
          <a:p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Collaborative large-scale modelling</a:t>
            </a:r>
            <a:endParaRPr lang="it-IT" sz="2400" dirty="0">
              <a:solidFill>
                <a:srgbClr val="FFFF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2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/>
          </a:p>
        </p:txBody>
      </p:sp>
      <p:sp>
        <p:nvSpPr>
          <p:cNvPr id="29699" name="Espace réservé du contenu 2"/>
          <p:cNvSpPr>
            <a:spLocks/>
          </p:cNvSpPr>
          <p:nvPr/>
        </p:nvSpPr>
        <p:spPr bwMode="auto">
          <a:xfrm>
            <a:off x="152400" y="1281112"/>
            <a:ext cx="5638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>
              <a:spcBef>
                <a:spcPts val="300"/>
              </a:spcBef>
              <a:buClr>
                <a:srgbClr val="78397A"/>
              </a:buClr>
              <a:buFont typeface="Georgia" charset="0"/>
              <a:buNone/>
            </a:pPr>
            <a:r>
              <a:rPr lang="en-GB" sz="2000" smtClean="0">
                <a:cs typeface="Arial" charset="0"/>
              </a:rPr>
              <a:t> </a:t>
            </a:r>
            <a:endParaRPr lang="en-GB" i="1" smtClean="0">
              <a:cs typeface="Arial" charset="0"/>
            </a:endParaRPr>
          </a:p>
          <a:p>
            <a:pPr marL="182563" indent="-182563">
              <a:spcBef>
                <a:spcPts val="300"/>
              </a:spcBef>
              <a:buClr>
                <a:srgbClr val="78397A"/>
              </a:buClr>
              <a:buFont typeface="Georgia" charset="0"/>
              <a:buNone/>
            </a:pPr>
            <a:r>
              <a:rPr lang="en-GB" i="1" smtClean="0">
                <a:cs typeface="Arial" charset="0"/>
              </a:rPr>
              <a:t>A dual use : research and environmental monitoring</a:t>
            </a:r>
            <a:endParaRPr lang="en-GB" i="1">
              <a:cs typeface="Arial" charset="0"/>
            </a:endParaRPr>
          </a:p>
        </p:txBody>
      </p:sp>
      <p:pic>
        <p:nvPicPr>
          <p:cNvPr id="29700" name="Image 3" descr="2009-01-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438399"/>
            <a:ext cx="6096000" cy="385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6" descr="apex-csection_high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7500"/>
            <a:ext cx="2826673" cy="47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 </a:t>
            </a:r>
            <a:r>
              <a:rPr lang="en-GB" dirty="0" smtClean="0"/>
              <a:t>ARGO: </a:t>
            </a:r>
            <a:r>
              <a:rPr lang="en-US" sz="2400" dirty="0" smtClean="0"/>
              <a:t>European </a:t>
            </a:r>
            <a:r>
              <a:rPr lang="en-US" sz="2400" dirty="0" smtClean="0"/>
              <a:t>component of a world wide in situ global ocean observing system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C07D9-1ACF-3C4A-9DA8-F80A34061A43}" type="datetime1">
              <a:rPr lang="it-IT" smtClean="0"/>
              <a:t>16/05/12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69671" y="2951451"/>
            <a:ext cx="6324343" cy="230832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Deploy</a:t>
            </a:r>
            <a:r>
              <a:rPr lang="en-US" sz="2400" dirty="0">
                <a:solidFill>
                  <a:srgbClr val="FFFF00"/>
                </a:solidFill>
              </a:rPr>
              <a:t>, maintain and operate an array of 800 floats.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Provide services </a:t>
            </a:r>
            <a:r>
              <a:rPr lang="en-US" sz="2400" dirty="0">
                <a:solidFill>
                  <a:srgbClr val="FFFF00"/>
                </a:solidFill>
              </a:rPr>
              <a:t>to the research (climate) and environment monitoring (e.g. GMES) communities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030" descr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" y="1314373"/>
            <a:ext cx="8747919" cy="50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ICOS</a:t>
            </a:r>
            <a:br>
              <a:rPr lang="en-GB" dirty="0" smtClean="0"/>
            </a:br>
            <a:r>
              <a:rPr lang="en-US" sz="2400" dirty="0" smtClean="0">
                <a:latin typeface="Calibri" charset="0"/>
              </a:rPr>
              <a:t>Network </a:t>
            </a:r>
            <a:r>
              <a:rPr lang="en-US" sz="2400" dirty="0">
                <a:latin typeface="Calibri" charset="0"/>
              </a:rPr>
              <a:t>of </a:t>
            </a:r>
            <a:r>
              <a:rPr lang="en-US" sz="2400" dirty="0" smtClean="0">
                <a:latin typeface="Calibri" charset="0"/>
              </a:rPr>
              <a:t>standardized </a:t>
            </a:r>
            <a:r>
              <a:rPr lang="en-US" sz="2400" dirty="0">
                <a:latin typeface="Calibri" charset="0"/>
              </a:rPr>
              <a:t>high precision </a:t>
            </a:r>
            <a:r>
              <a:rPr lang="en-US" sz="2400" dirty="0" smtClean="0">
                <a:latin typeface="Calibri" charset="0"/>
              </a:rPr>
              <a:t>integrated  stations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884B5-288C-5342-BA96-525ADDFB85B5}" type="datetime1">
              <a:rPr lang="it-IT" smtClean="0"/>
              <a:t>16/05/12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69671" y="2951451"/>
            <a:ext cx="6324343" cy="120032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Integrate </a:t>
            </a:r>
            <a:r>
              <a:rPr lang="en-US" sz="2400" dirty="0">
                <a:solidFill>
                  <a:srgbClr val="FFFF00"/>
                </a:solidFill>
              </a:rPr>
              <a:t>terrestrial and atmospheric observations at various sites into a single, coherent, highly precise dataset</a:t>
            </a:r>
            <a:r>
              <a:rPr lang="en-US" sz="2400" dirty="0">
                <a:latin typeface="Calibri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351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EISCAT_3D: </a:t>
            </a:r>
            <a:r>
              <a:rPr lang="en-GB" sz="2400" dirty="0" smtClean="0"/>
              <a:t>System </a:t>
            </a:r>
            <a:r>
              <a:rPr lang="en-GB" sz="2400" dirty="0" smtClean="0"/>
              <a:t>Design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647B-FF71-634C-B947-B853B7E072E9}" type="datetime1">
              <a:rPr lang="it-IT" smtClean="0"/>
              <a:t>16/05/12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598-AEC9-954F-A416-EA172AFAF1C9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0" b="26210"/>
          <a:stretch>
            <a:fillRect/>
          </a:stretch>
        </p:blipFill>
        <p:spPr>
          <a:xfrm>
            <a:off x="0" y="1268413"/>
            <a:ext cx="8937626" cy="4969519"/>
          </a:xfrm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" y="1268413"/>
            <a:ext cx="39080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" y="4268849"/>
            <a:ext cx="2590411" cy="196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9671" y="2951451"/>
            <a:ext cx="6324343" cy="156966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Preparatory </a:t>
            </a:r>
            <a:r>
              <a:rPr lang="en-US" sz="2400" dirty="0">
                <a:solidFill>
                  <a:srgbClr val="FFFF00"/>
                </a:solidFill>
              </a:rPr>
              <a:t>Phase to reach a sufficient level of maturity with respect to technical, legal and financial issues so that the construction of the EISCAT_3D radar system can begin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9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392" y="4318000"/>
            <a:ext cx="7779124" cy="1309509"/>
          </a:xfrm>
          <a:prstGeom prst="roundRect">
            <a:avLst/>
          </a:prstGeom>
          <a:solidFill>
            <a:srgbClr val="002060"/>
          </a:solidFill>
          <a:ln w="12700"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4" tIns="0" rIns="91424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FFFFFF"/>
                </a:solidFill>
                <a:latin typeface="+mn-lt"/>
                <a:ea typeface="+mn-ea"/>
              </a:rPr>
              <a:t>D4Science HDI hosts biodiversity communities federated by the </a:t>
            </a:r>
            <a:r>
              <a:rPr lang="en-GB" sz="2000" b="1" dirty="0" smtClean="0">
                <a:solidFill>
                  <a:srgbClr val="DDF53D"/>
                </a:solidFill>
                <a:latin typeface="+mn-lt"/>
                <a:ea typeface="+mn-ea"/>
              </a:rPr>
              <a:t>iMarine</a:t>
            </a:r>
            <a:r>
              <a:rPr lang="en-GB" sz="2000" b="1" dirty="0" smtClean="0">
                <a:solidFill>
                  <a:srgbClr val="FFFF00"/>
                </a:solidFill>
                <a:latin typeface="+mn-lt"/>
                <a:ea typeface="+mn-ea"/>
              </a:rPr>
              <a:t> </a:t>
            </a:r>
            <a:r>
              <a:rPr lang="en-GB" sz="2000" b="1" dirty="0" smtClean="0">
                <a:solidFill>
                  <a:srgbClr val="FFFFFF"/>
                </a:solidFill>
                <a:latin typeface="+mn-lt"/>
                <a:ea typeface="+mn-ea"/>
              </a:rPr>
              <a:t>and the </a:t>
            </a:r>
            <a:r>
              <a:rPr lang="en-GB" sz="2000" b="1" dirty="0" err="1" smtClean="0">
                <a:solidFill>
                  <a:srgbClr val="DDF53D"/>
                </a:solidFill>
                <a:latin typeface="+mn-lt"/>
                <a:ea typeface="+mn-ea"/>
              </a:rPr>
              <a:t>EUBrazilOpenBio</a:t>
            </a:r>
            <a:r>
              <a:rPr lang="en-GB" sz="2000" b="1" dirty="0" smtClean="0">
                <a:solidFill>
                  <a:srgbClr val="DDF53D"/>
                </a:solidFill>
                <a:latin typeface="+mn-lt"/>
                <a:ea typeface="+mn-ea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+mn-ea"/>
              </a:rPr>
              <a:t>initiatives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  <a:ea typeface="+mn-ea"/>
              </a:rPr>
              <a:t>D4Science HDI will provide </a:t>
            </a:r>
            <a:r>
              <a:rPr lang="en-GB" sz="2000" b="1" dirty="0" smtClean="0">
                <a:solidFill>
                  <a:srgbClr val="DDF53D"/>
                </a:solidFill>
                <a:latin typeface="+mn-lt"/>
                <a:ea typeface="+mn-ea"/>
              </a:rPr>
              <a:t>ENVRI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  <a:ea typeface="+mn-ea"/>
              </a:rPr>
              <a:t> RIs with seed resources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pic>
        <p:nvPicPr>
          <p:cNvPr id="1434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70" y="5836956"/>
            <a:ext cx="1117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6" y="5836956"/>
            <a:ext cx="11874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05" y="5836956"/>
            <a:ext cx="830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22" y="5836956"/>
            <a:ext cx="13319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5556" r="4083" b="5498"/>
          <a:stretch>
            <a:fillRect/>
          </a:stretch>
        </p:blipFill>
        <p:spPr bwMode="auto">
          <a:xfrm>
            <a:off x="4912306" y="5836956"/>
            <a:ext cx="1028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D4Science</a:t>
            </a:r>
            <a:r>
              <a:rPr lang="en-GB" dirty="0" smtClean="0"/>
              <a:t> </a:t>
            </a:r>
            <a:r>
              <a:rPr lang="en-GB" sz="2800" dirty="0" smtClean="0"/>
              <a:t>Hybrid </a:t>
            </a:r>
            <a:r>
              <a:rPr lang="en-GB" sz="2800" dirty="0" smtClean="0"/>
              <a:t>Data Infrastructure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937" y="1563156"/>
            <a:ext cx="8384556" cy="2754844"/>
          </a:xfrm>
        </p:spPr>
        <p:txBody>
          <a:bodyPr>
            <a:normAutofit fontScale="85000" lnSpcReduction="10000"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/>
              <a:t>Availability of typical biodiversity processes running on </a:t>
            </a:r>
            <a:r>
              <a:rPr lang="en-GB" sz="2400" b="1" dirty="0"/>
              <a:t>computational and storage resources </a:t>
            </a:r>
            <a:r>
              <a:rPr lang="en-GB" sz="2400" dirty="0"/>
              <a:t>offered by grid and cloud resource providers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/>
              <a:t>New technologies generally identified as </a:t>
            </a:r>
            <a:r>
              <a:rPr lang="en-GB" sz="2400" b="1" dirty="0"/>
              <a:t>no-</a:t>
            </a:r>
            <a:r>
              <a:rPr lang="en-GB" sz="2400" b="1" dirty="0" err="1"/>
              <a:t>sql</a:t>
            </a:r>
            <a:r>
              <a:rPr lang="en-GB" sz="2400" b="1" dirty="0"/>
              <a:t> databases </a:t>
            </a:r>
            <a:r>
              <a:rPr lang="en-GB" sz="2400" dirty="0"/>
              <a:t>as service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/>
              <a:t>Accessibility of distributed computing platform supporting </a:t>
            </a:r>
            <a:r>
              <a:rPr lang="en-GB" sz="2400" b="1" dirty="0" err="1"/>
              <a:t>MapReduce</a:t>
            </a:r>
            <a:endParaRPr lang="en-GB" sz="2400" b="1" dirty="0"/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/>
              <a:t>Porting to </a:t>
            </a:r>
            <a:r>
              <a:rPr lang="en-GB" sz="2400" dirty="0" err="1"/>
              <a:t>MapReduce</a:t>
            </a:r>
            <a:r>
              <a:rPr lang="en-GB" sz="2400" dirty="0"/>
              <a:t> of several algorithms for performing </a:t>
            </a:r>
            <a:r>
              <a:rPr lang="en-GB" sz="2400" b="1" dirty="0"/>
              <a:t>data analysis and mining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b="1" dirty="0"/>
              <a:t>Geographical data management</a:t>
            </a:r>
            <a:r>
              <a:rPr lang="en-US" sz="2400" b="1" dirty="0"/>
              <a:t> </a:t>
            </a:r>
            <a:r>
              <a:rPr lang="en-US" sz="2400" dirty="0" smtClean="0"/>
              <a:t>support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17A76-32CD-6743-9389-230A3C0F2644}" type="datetime1">
              <a:rPr lang="it-IT" smtClean="0"/>
              <a:t>15/05/12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3" name="Picture 2" descr="venus-c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42" y="5836706"/>
            <a:ext cx="141622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6" descr="carlo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56" y="1303708"/>
            <a:ext cx="2677844" cy="23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Entomologie-kas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99" y="1303708"/>
            <a:ext cx="821639" cy="11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4" descr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97" y="3651664"/>
            <a:ext cx="3968073" cy="267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LIFEWATCH: </a:t>
            </a:r>
            <a:r>
              <a:rPr lang="en-US" sz="2400" dirty="0" smtClean="0">
                <a:latin typeface="Calibri" charset="0"/>
              </a:rPr>
              <a:t>European </a:t>
            </a:r>
            <a:r>
              <a:rPr lang="en-US" sz="2400" dirty="0">
                <a:latin typeface="Calibri" charset="0"/>
              </a:rPr>
              <a:t>research infrastructure </a:t>
            </a:r>
            <a:r>
              <a:rPr lang="en-US" sz="2400" dirty="0" smtClean="0">
                <a:latin typeface="Calibri" charset="0"/>
              </a:rPr>
              <a:t>federating marine</a:t>
            </a:r>
            <a:r>
              <a:rPr lang="en-US" sz="2400" dirty="0">
                <a:latin typeface="Calibri" charset="0"/>
              </a:rPr>
              <a:t>, terrestrial and freshwater observatories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40563-121B-C449-82DE-92C68890490D}" type="datetime1">
              <a:rPr lang="it-IT" smtClean="0"/>
              <a:t>16/05/12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284B-4EB4-4343-9223-FEDA069D90E1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3" t="46149" r="29492" b="13220"/>
          <a:stretch>
            <a:fillRect/>
          </a:stretch>
        </p:blipFill>
        <p:spPr bwMode="auto">
          <a:xfrm>
            <a:off x="4590101" y="1303708"/>
            <a:ext cx="1944998" cy="2327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9706" y="1303708"/>
            <a:ext cx="4520727" cy="5026405"/>
            <a:chOff x="16658" y="1303708"/>
            <a:chExt cx="4693776" cy="5026405"/>
          </a:xfrm>
        </p:grpSpPr>
        <p:pic>
          <p:nvPicPr>
            <p:cNvPr id="39938" name="Picture 4" descr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8" y="1303708"/>
              <a:ext cx="4693776" cy="502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47662" y="3780669"/>
              <a:ext cx="767845" cy="827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69671" y="2951451"/>
            <a:ext cx="6324343" cy="156966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just"/>
            <a:r>
              <a:rPr lang="en-US" sz="2400" dirty="0" smtClean="0">
                <a:solidFill>
                  <a:srgbClr val="FFFF00"/>
                </a:solidFill>
              </a:rPr>
              <a:t>Common </a:t>
            </a:r>
            <a:r>
              <a:rPr lang="en-US" sz="2400" dirty="0">
                <a:solidFill>
                  <a:srgbClr val="FFFF00"/>
                </a:solidFill>
              </a:rPr>
              <a:t>access to </a:t>
            </a:r>
            <a:r>
              <a:rPr lang="en-US" sz="2400" dirty="0" smtClean="0">
                <a:solidFill>
                  <a:srgbClr val="FFFF00"/>
                </a:solidFill>
              </a:rPr>
              <a:t>interlinked and </a:t>
            </a:r>
            <a:r>
              <a:rPr lang="en-US" sz="2400" dirty="0">
                <a:solidFill>
                  <a:srgbClr val="FFFF00"/>
                </a:solidFill>
              </a:rPr>
              <a:t>distributed </a:t>
            </a:r>
            <a:r>
              <a:rPr lang="en-US" sz="2400" dirty="0" smtClean="0">
                <a:solidFill>
                  <a:srgbClr val="FFFF00"/>
                </a:solidFill>
              </a:rPr>
              <a:t>databases </a:t>
            </a:r>
            <a:r>
              <a:rPr lang="en-US" sz="2400" dirty="0">
                <a:solidFill>
                  <a:srgbClr val="FFFF00"/>
                </a:solidFill>
              </a:rPr>
              <a:t>and monitoring </a:t>
            </a:r>
            <a:r>
              <a:rPr lang="en-US" sz="2400" dirty="0" smtClean="0">
                <a:solidFill>
                  <a:srgbClr val="FFFF00"/>
                </a:solidFill>
              </a:rPr>
              <a:t>sites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endParaRPr lang="it-IT" sz="2400" dirty="0">
              <a:solidFill>
                <a:srgbClr val="FFFF00"/>
              </a:solidFill>
            </a:endParaRPr>
          </a:p>
          <a:p>
            <a:pPr marL="0" indent="0" algn="just"/>
            <a:endParaRPr lang="en-US" sz="2400" dirty="0" smtClean="0">
              <a:solidFill>
                <a:srgbClr val="FFFF00"/>
              </a:solidFill>
            </a:endParaRPr>
          </a:p>
          <a:p>
            <a:pPr marL="0" indent="0" algn="just"/>
            <a:r>
              <a:rPr lang="en-US" sz="2400" dirty="0" smtClean="0">
                <a:solidFill>
                  <a:srgbClr val="FFFF00"/>
                </a:solidFill>
              </a:rPr>
              <a:t>Analytical </a:t>
            </a:r>
            <a:r>
              <a:rPr lang="en-US" sz="2400" dirty="0">
                <a:solidFill>
                  <a:srgbClr val="FFFF00"/>
                </a:solidFill>
              </a:rPr>
              <a:t>and modeling tools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D4Science Technology: the </a:t>
            </a:r>
            <a:r>
              <a:rPr lang="en-GB" dirty="0" err="1" smtClean="0">
                <a:solidFill>
                  <a:srgbClr val="DDF53D"/>
                </a:solidFill>
              </a:rPr>
              <a:t>gCube</a:t>
            </a:r>
            <a:r>
              <a:rPr lang="en-GB" dirty="0" smtClean="0">
                <a:solidFill>
                  <a:srgbClr val="DDF53D"/>
                </a:solidFill>
              </a:rPr>
              <a:t> system</a:t>
            </a:r>
            <a:endParaRPr lang="en-GB" dirty="0">
              <a:solidFill>
                <a:srgbClr val="DDF53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gCube</a:t>
            </a:r>
            <a:r>
              <a:rPr lang="en-US" dirty="0"/>
              <a:t> </a:t>
            </a:r>
            <a:r>
              <a:rPr lang="en-US" dirty="0" smtClean="0"/>
              <a:t>offers </a:t>
            </a:r>
            <a:r>
              <a:rPr lang="en-US" dirty="0"/>
              <a:t>solutions to </a:t>
            </a:r>
            <a:r>
              <a:rPr lang="en-US" b="1" dirty="0">
                <a:solidFill>
                  <a:srgbClr val="DDF53D"/>
                </a:solidFill>
              </a:rPr>
              <a:t>abstract</a:t>
            </a:r>
            <a:r>
              <a:rPr lang="en-US" dirty="0">
                <a:solidFill>
                  <a:srgbClr val="DDF53D"/>
                </a:solidFill>
              </a:rPr>
              <a:t> over differences in location</a:t>
            </a:r>
            <a:r>
              <a:rPr lang="en-US" dirty="0"/>
              <a:t>, </a:t>
            </a:r>
            <a:r>
              <a:rPr lang="en-US" dirty="0">
                <a:solidFill>
                  <a:srgbClr val="DDF53D"/>
                </a:solidFill>
              </a:rPr>
              <a:t>protocols</a:t>
            </a:r>
            <a:r>
              <a:rPr lang="en-US" dirty="0"/>
              <a:t>, and </a:t>
            </a:r>
            <a:r>
              <a:rPr lang="en-US" dirty="0">
                <a:solidFill>
                  <a:srgbClr val="DDF53D"/>
                </a:solidFill>
              </a:rPr>
              <a:t>models</a:t>
            </a:r>
            <a:r>
              <a:rPr lang="en-US" dirty="0"/>
              <a:t> by </a:t>
            </a:r>
            <a:endParaRPr lang="en-US" dirty="0" smtClean="0"/>
          </a:p>
          <a:p>
            <a:pPr lvl="1"/>
            <a:r>
              <a:rPr lang="en-US" dirty="0" smtClean="0"/>
              <a:t>scaling </a:t>
            </a:r>
            <a:r>
              <a:rPr lang="en-US" dirty="0"/>
              <a:t>no less than the interfaced resources, </a:t>
            </a:r>
            <a:endParaRPr lang="en-US" dirty="0" smtClean="0"/>
          </a:p>
          <a:p>
            <a:pPr lvl="1"/>
            <a:r>
              <a:rPr lang="en-US" dirty="0" smtClean="0"/>
              <a:t>keeping </a:t>
            </a:r>
            <a:r>
              <a:rPr lang="en-US" dirty="0"/>
              <a:t>failures partial and temporary, </a:t>
            </a:r>
            <a:endParaRPr lang="en-US" dirty="0" smtClean="0"/>
          </a:p>
          <a:p>
            <a:pPr lvl="1"/>
            <a:r>
              <a:rPr lang="en-US" dirty="0" smtClean="0"/>
              <a:t>reacting </a:t>
            </a:r>
            <a:r>
              <a:rPr lang="en-US" dirty="0"/>
              <a:t>and recovering from a large number of potential issues.</a:t>
            </a:r>
          </a:p>
          <a:p>
            <a:r>
              <a:rPr lang="en-US" dirty="0" err="1"/>
              <a:t>gCube</a:t>
            </a:r>
            <a:r>
              <a:rPr lang="en-US" dirty="0"/>
              <a:t> doesn’t hide infrastructures middleware and technologies. </a:t>
            </a:r>
            <a:endParaRPr lang="en-US" dirty="0" smtClean="0"/>
          </a:p>
          <a:p>
            <a:r>
              <a:rPr lang="en-US" dirty="0" err="1" smtClean="0"/>
              <a:t>gCube</a:t>
            </a:r>
            <a:r>
              <a:rPr lang="en-US" dirty="0" smtClean="0"/>
              <a:t> </a:t>
            </a:r>
            <a:r>
              <a:rPr lang="en-US" dirty="0">
                <a:solidFill>
                  <a:srgbClr val="DDF53D"/>
                </a:solidFill>
              </a:rPr>
              <a:t>turns infrastructures and technologies into a </a:t>
            </a:r>
            <a:r>
              <a:rPr lang="en-US" b="1" dirty="0">
                <a:solidFill>
                  <a:srgbClr val="DDF53D"/>
                </a:solidFill>
              </a:rPr>
              <a:t>utility</a:t>
            </a:r>
            <a:r>
              <a:rPr lang="en-US" dirty="0">
                <a:solidFill>
                  <a:srgbClr val="DDF53D"/>
                </a:solidFill>
              </a:rPr>
              <a:t> </a:t>
            </a:r>
            <a:r>
              <a:rPr lang="en-US" dirty="0"/>
              <a:t>by offering a single </a:t>
            </a:r>
            <a:r>
              <a:rPr lang="en-US" dirty="0" smtClean="0"/>
              <a:t>registration, </a:t>
            </a:r>
            <a:r>
              <a:rPr lang="en-US" dirty="0"/>
              <a:t>monitoring, and access facilities.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C5E3B-2A76-FF4B-BC1A-58F1EBEF6225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2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gCube</a:t>
            </a:r>
            <a:r>
              <a:rPr lang="en-GB" dirty="0"/>
              <a:t>: Policy-oriented Security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Service Oriented Authorization, Authentication and Accounting</a:t>
            </a:r>
            <a:r>
              <a:rPr lang="en-US" dirty="0"/>
              <a:t> (</a:t>
            </a:r>
            <a:r>
              <a:rPr lang="en-US" b="1" dirty="0">
                <a:solidFill>
                  <a:srgbClr val="DDF53D"/>
                </a:solidFill>
              </a:rPr>
              <a:t>SOA3</a:t>
            </a:r>
            <a:r>
              <a:rPr lang="en-US" dirty="0"/>
              <a:t>) is a security framework providing </a:t>
            </a:r>
            <a:r>
              <a:rPr lang="en-US" i="1" dirty="0"/>
              <a:t>security services</a:t>
            </a:r>
            <a:r>
              <a:rPr lang="en-US" dirty="0"/>
              <a:t> as web services, according to </a:t>
            </a:r>
            <a:r>
              <a:rPr lang="en-US" i="1" dirty="0"/>
              <a:t>Security as a Service</a:t>
            </a:r>
            <a:r>
              <a:rPr lang="en-US" dirty="0"/>
              <a:t> (</a:t>
            </a:r>
            <a:r>
              <a:rPr lang="en-US" b="1" dirty="0" err="1"/>
              <a:t>SecaaS</a:t>
            </a:r>
            <a:r>
              <a:rPr lang="en-US" dirty="0"/>
              <a:t>) research </a:t>
            </a:r>
            <a:r>
              <a:rPr lang="en-US" dirty="0" smtClean="0"/>
              <a:t>topic.</a:t>
            </a:r>
          </a:p>
          <a:p>
            <a:r>
              <a:rPr lang="en-US" dirty="0"/>
              <a:t>Security as a Service </a:t>
            </a:r>
            <a:endParaRPr lang="en-US" dirty="0" smtClean="0"/>
          </a:p>
          <a:p>
            <a:pPr lvl="1"/>
            <a:r>
              <a:rPr lang="en-US" dirty="0" smtClean="0"/>
              <a:t>Authentication </a:t>
            </a:r>
            <a:r>
              <a:rPr lang="en-US" dirty="0"/>
              <a:t>and Authorization provided by web services called by resource management modules </a:t>
            </a:r>
            <a:endParaRPr lang="en-US" dirty="0" smtClean="0"/>
          </a:p>
          <a:p>
            <a:r>
              <a:rPr lang="en-US" dirty="0" smtClean="0"/>
              <a:t>Flexible </a:t>
            </a:r>
            <a:r>
              <a:rPr lang="en-US" dirty="0"/>
              <a:t>authentication model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user is not requested to have personal digital certificates </a:t>
            </a:r>
            <a:endParaRPr lang="en-US" dirty="0" smtClean="0"/>
          </a:p>
          <a:p>
            <a:r>
              <a:rPr lang="en-US" dirty="0" smtClean="0"/>
              <a:t>Attribute</a:t>
            </a:r>
            <a:r>
              <a:rPr lang="en-US" dirty="0"/>
              <a:t>-based Access Control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generic way to manage access: access control decisions are based on one or more </a:t>
            </a:r>
            <a:r>
              <a:rPr lang="en-US" i="1" dirty="0"/>
              <a:t>attributes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user </a:t>
            </a:r>
            <a:r>
              <a:rPr lang="en-US" dirty="0"/>
              <a:t>related attributes (e.g. roles, groups) and environment related attributes (e.g. time, date) </a:t>
            </a:r>
          </a:p>
          <a:p>
            <a:pPr marL="0" indent="-12700" algn="ctr">
              <a:buNone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gcube.wiki.gcube-system.org</a:t>
            </a:r>
            <a:r>
              <a:rPr lang="en-US" dirty="0"/>
              <a:t>/</a:t>
            </a:r>
            <a:r>
              <a:rPr lang="en-US" dirty="0" err="1"/>
              <a:t>gcube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Data_e-Infrastructure_Policy-oriented_Security_Facilities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C5E3B-2A76-FF4B-BC1A-58F1EBEF6225}" type="datetime1">
              <a:rPr lang="it-IT" smtClean="0"/>
              <a:t>16/05/12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43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gCube</a:t>
            </a:r>
            <a:r>
              <a:rPr lang="en-GB" dirty="0"/>
              <a:t>: Policy-oriented Security </a:t>
            </a:r>
            <a:r>
              <a:rPr lang="en-GB" dirty="0" smtClean="0"/>
              <a:t>Facilities 							[cont.]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SOA3 </a:t>
            </a:r>
            <a:r>
              <a:rPr lang="en-US" dirty="0"/>
              <a:t>Authentication Module provides </a:t>
            </a:r>
            <a:r>
              <a:rPr lang="en-US" i="1" dirty="0"/>
              <a:t>Authentication as a Service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module receives </a:t>
            </a:r>
            <a:r>
              <a:rPr lang="en-US" i="1" dirty="0" smtClean="0"/>
              <a:t>authentication requests</a:t>
            </a:r>
            <a:r>
              <a:rPr lang="en-US" dirty="0" smtClean="0"/>
              <a:t>, </a:t>
            </a:r>
            <a:r>
              <a:rPr lang="en-US" dirty="0"/>
              <a:t>matches received information </a:t>
            </a:r>
            <a:r>
              <a:rPr lang="en-US" dirty="0" smtClean="0"/>
              <a:t>with an external identities repository and </a:t>
            </a:r>
            <a:r>
              <a:rPr lang="en-US" dirty="0"/>
              <a:t>returns the </a:t>
            </a:r>
            <a:r>
              <a:rPr lang="en-US" dirty="0" smtClean="0"/>
              <a:t>response as SAML assertion.</a:t>
            </a:r>
            <a:endParaRPr lang="en-US" dirty="0"/>
          </a:p>
          <a:p>
            <a:r>
              <a:rPr lang="en-US" dirty="0" smtClean="0"/>
              <a:t>Flexible </a:t>
            </a:r>
            <a:r>
              <a:rPr lang="en-US" dirty="0"/>
              <a:t>authentication model </a:t>
            </a:r>
            <a:endParaRPr lang="en-US" dirty="0" smtClean="0"/>
          </a:p>
          <a:p>
            <a:pPr lvl="1"/>
            <a:r>
              <a:rPr lang="en-US" dirty="0" smtClean="0"/>
              <a:t>SOA3 </a:t>
            </a:r>
            <a:r>
              <a:rPr lang="en-US" dirty="0"/>
              <a:t>provides a native authentication model based on </a:t>
            </a:r>
            <a:r>
              <a:rPr lang="en-US" dirty="0" err="1"/>
              <a:t>userid</a:t>
            </a:r>
            <a:r>
              <a:rPr lang="en-US" dirty="0"/>
              <a:t>/password: X509 certificate based authentication is also supported </a:t>
            </a:r>
            <a:endParaRPr lang="en-US" dirty="0" smtClean="0"/>
          </a:p>
          <a:p>
            <a:r>
              <a:rPr lang="en-US" dirty="0" err="1" smtClean="0"/>
              <a:t>RESTful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endParaRPr lang="en-US" dirty="0" smtClean="0"/>
          </a:p>
          <a:p>
            <a:pPr lvl="1"/>
            <a:r>
              <a:rPr lang="en-US" dirty="0" smtClean="0"/>
              <a:t>decouples </a:t>
            </a:r>
            <a:r>
              <a:rPr lang="en-US" dirty="0"/>
              <a:t>the module from </a:t>
            </a:r>
            <a:r>
              <a:rPr lang="en-US" dirty="0" smtClean="0"/>
              <a:t>the underlying infrastructure </a:t>
            </a:r>
            <a:r>
              <a:rPr lang="en-US" dirty="0"/>
              <a:t>according to the </a:t>
            </a:r>
            <a:r>
              <a:rPr lang="en-US" i="1" dirty="0">
                <a:hlinkClick r:id="rId2" tooltip="Data e-Infrastructure Management Facilities"/>
              </a:rPr>
              <a:t>zero-dependencies</a:t>
            </a:r>
            <a:r>
              <a:rPr lang="en-US" dirty="0"/>
              <a:t> model. Anyway the module is also usable as Java Library </a:t>
            </a:r>
            <a:r>
              <a:rPr lang="en-US" dirty="0" smtClean="0"/>
              <a:t>Based</a:t>
            </a:r>
          </a:p>
          <a:p>
            <a:r>
              <a:rPr lang="en-US" dirty="0" smtClean="0"/>
              <a:t>Based on SAML 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attributes </a:t>
            </a:r>
            <a:r>
              <a:rPr lang="en-US" dirty="0" smtClean="0"/>
              <a:t>are </a:t>
            </a:r>
            <a:r>
              <a:rPr lang="en-US" dirty="0"/>
              <a:t>inserted in a standard SAML Assertion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C5E3B-2A76-FF4B-BC1A-58F1EBEF6225}" type="datetime1">
              <a:rPr lang="it-IT" smtClean="0"/>
              <a:t>16/05/12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91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gCube</a:t>
            </a:r>
            <a:r>
              <a:rPr lang="en-GB" dirty="0"/>
              <a:t>: Policy-oriented Security Facilities 							[cont.]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SOA3 Authorization Module</a:t>
            </a:r>
            <a:r>
              <a:rPr lang="en-US" dirty="0"/>
              <a:t> bases its decisions on stored </a:t>
            </a:r>
            <a:r>
              <a:rPr lang="en-US" i="1" dirty="0"/>
              <a:t>policies</a:t>
            </a:r>
            <a:r>
              <a:rPr lang="en-US" dirty="0"/>
              <a:t> by which it is able to determine if a </a:t>
            </a:r>
            <a:r>
              <a:rPr lang="en-US" i="1" dirty="0">
                <a:solidFill>
                  <a:srgbClr val="DDF53D"/>
                </a:solidFill>
              </a:rPr>
              <a:t>subject</a:t>
            </a:r>
            <a:r>
              <a:rPr lang="en-US" dirty="0">
                <a:solidFill>
                  <a:srgbClr val="DDF53D"/>
                </a:solidFill>
              </a:rPr>
              <a:t> </a:t>
            </a:r>
            <a:r>
              <a:rPr lang="en-US" dirty="0"/>
              <a:t>can perform a certain </a:t>
            </a:r>
            <a:r>
              <a:rPr lang="en-US" i="1" dirty="0">
                <a:solidFill>
                  <a:srgbClr val="DDF53D"/>
                </a:solidFill>
              </a:rPr>
              <a:t>action</a:t>
            </a:r>
            <a:r>
              <a:rPr lang="en-US" dirty="0">
                <a:solidFill>
                  <a:srgbClr val="DDF53D"/>
                </a:solidFill>
              </a:rPr>
              <a:t> </a:t>
            </a:r>
            <a:r>
              <a:rPr lang="en-US" dirty="0"/>
              <a:t>on a certain </a:t>
            </a:r>
            <a:r>
              <a:rPr lang="en-US" i="1" dirty="0">
                <a:solidFill>
                  <a:srgbClr val="DDF53D"/>
                </a:solidFill>
              </a:rPr>
              <a:t>resource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subject</a:t>
            </a:r>
            <a:r>
              <a:rPr lang="en-US" dirty="0" smtClean="0"/>
              <a:t> </a:t>
            </a:r>
            <a:r>
              <a:rPr lang="en-US" dirty="0"/>
              <a:t>is defined by a set of </a:t>
            </a:r>
            <a:r>
              <a:rPr lang="en-US" i="1" dirty="0">
                <a:solidFill>
                  <a:srgbClr val="DDF53D"/>
                </a:solidFill>
              </a:rPr>
              <a:t>attributes</a:t>
            </a:r>
            <a:r>
              <a:rPr lang="en-US" dirty="0">
                <a:solidFill>
                  <a:srgbClr val="DDF53D"/>
                </a:solidFill>
              </a:rPr>
              <a:t> </a:t>
            </a:r>
            <a:r>
              <a:rPr lang="en-US" dirty="0"/>
              <a:t>referred to caller, call and </a:t>
            </a:r>
            <a:r>
              <a:rPr lang="en-US" dirty="0" smtClean="0"/>
              <a:t>environment: </a:t>
            </a:r>
            <a:r>
              <a:rPr lang="en-US" b="1" dirty="0" smtClean="0"/>
              <a:t>Attribute </a:t>
            </a:r>
            <a:r>
              <a:rPr lang="en-US" b="1" dirty="0"/>
              <a:t>Based Access Control</a:t>
            </a:r>
            <a:r>
              <a:rPr lang="en-US" dirty="0"/>
              <a:t> (</a:t>
            </a:r>
            <a:r>
              <a:rPr lang="en-US" b="1" dirty="0"/>
              <a:t>ABAC</a:t>
            </a:r>
            <a:r>
              <a:rPr lang="en-US" dirty="0" smtClean="0"/>
              <a:t>)</a:t>
            </a:r>
          </a:p>
          <a:p>
            <a:r>
              <a:rPr lang="en-US" dirty="0"/>
              <a:t>Attribute-based Access Control Model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generic and extensible model which base the decisions on a set of attributes from caller, call, and environment </a:t>
            </a:r>
            <a:endParaRPr lang="en-US" dirty="0" smtClean="0"/>
          </a:p>
          <a:p>
            <a:r>
              <a:rPr lang="en-US" dirty="0" smtClean="0"/>
              <a:t>Policy</a:t>
            </a:r>
            <a:r>
              <a:rPr lang="en-US" dirty="0"/>
              <a:t>-driven decisions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decisions are based on a set of pre-defined stored policies 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/>
              <a:t>based architecture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module is based on the standard </a:t>
            </a:r>
            <a:r>
              <a:rPr lang="en-US" i="1" dirty="0" err="1"/>
              <a:t>eXtensible</a:t>
            </a:r>
            <a:r>
              <a:rPr lang="en-US" i="1" dirty="0"/>
              <a:t> Access Control Markup Language</a:t>
            </a:r>
            <a:r>
              <a:rPr lang="en-US" dirty="0"/>
              <a:t> (</a:t>
            </a:r>
            <a:r>
              <a:rPr lang="en-US" b="1" dirty="0"/>
              <a:t>XACML</a:t>
            </a:r>
            <a:r>
              <a:rPr lang="en-US" dirty="0"/>
              <a:t>) 2.0 </a:t>
            </a:r>
            <a:endParaRPr lang="en-US" dirty="0" smtClean="0"/>
          </a:p>
          <a:p>
            <a:r>
              <a:rPr lang="en-US" dirty="0" smtClean="0"/>
              <a:t>Extensible </a:t>
            </a:r>
            <a:r>
              <a:rPr lang="en-US" dirty="0"/>
              <a:t>set of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possibility to configure the attributes set to be used for policies evaluation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C5E3B-2A76-FF4B-BC1A-58F1EBEF6225}" type="datetime1">
              <a:rPr lang="it-IT" smtClean="0"/>
              <a:t>16/05/12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97CF-DA43-7145-B8A8-2A2E7A95828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67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ENVRI: Environmental Research </a:t>
            </a:r>
            <a:r>
              <a:rPr lang="en-GB" dirty="0" err="1" smtClean="0"/>
              <a:t>Infrastuctures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755964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774165-E0E4-4447-9033-A0B17AA23E77}" type="datetime1">
              <a:rPr lang="it-IT" smtClean="0"/>
              <a:t>15/05/12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40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Science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7102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A12B6-AED4-EF4F-A56E-66153C545EF7}" type="datetime1">
              <a:rPr lang="it-IT" smtClean="0"/>
              <a:t>15/05/12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Pasquale Pagano - Hybrid Data Infrastructures @ INFN-GARR Workshop 2012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D598-AEC9-954F-A416-EA172AFAF1C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457200" y="4483417"/>
            <a:ext cx="8229600" cy="1279577"/>
            <a:chOff x="0" y="0"/>
            <a:chExt cx="1607343" cy="6693215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1607343" cy="452596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0" y="4882829"/>
              <a:ext cx="1607343" cy="18103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solidFill>
                    <a:schemeClr val="tx1"/>
                  </a:solidFill>
                </a:rPr>
                <a:t>Earth as a single complex and coupled system</a:t>
              </a:r>
              <a:endParaRPr lang="en-GB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45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prism isContent="1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C3454-B08F-D148-B358-9E70F2CEE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A5C3454-B08F-D148-B358-9E70F2CEE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6D6A4-9B2B-7B46-9EC0-BB7A91044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D26D6A4-9B2B-7B46-9EC0-BB7A91044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3E542-F511-E143-942A-6DFD37195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53E542-F511-E143-942A-6DFD37195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ECADA-98CD-A747-983F-4C81C0EDE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2AECADA-98CD-A747-983F-4C81C0EDE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DF3C6-34AB-6F48-93B0-10D14B49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36DF3C6-34AB-6F48-93B0-10D14B49D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37D2E-EC31-A14E-A3AC-4DBF6272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E837D2E-EC31-A14E-A3AC-4DBF6272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4EB74-39F6-104A-A577-C8034B778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DC4EB74-39F6-104A-A577-C8034B778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5FABCA-E3D6-F948-AB20-D3DD7A92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55FABCA-E3D6-F948-AB20-D3DD7A92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D5378-51B0-DC4B-86BB-9E6AE0CE7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8ED5378-51B0-DC4B-86BB-9E6AE0CE7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2234</Words>
  <Application>Microsoft Macintosh PowerPoint</Application>
  <PresentationFormat>On-screen Show (4:3)</PresentationFormat>
  <Paragraphs>431</Paragraphs>
  <Slides>30</Slides>
  <Notes>9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Revolution</vt:lpstr>
      <vt:lpstr>Hybrid Data Infrastructures: concept, technology and the complex ENVRI RIs use case   </vt:lpstr>
      <vt:lpstr>New Science Pattern</vt:lpstr>
      <vt:lpstr>D4Science Hybrid Data Infrastructure</vt:lpstr>
      <vt:lpstr>D4Science Technology: the gCube system</vt:lpstr>
      <vt:lpstr>gCube: Policy-oriented Security Facilities</vt:lpstr>
      <vt:lpstr>gCube: Policy-oriented Security Facilities        [cont.]</vt:lpstr>
      <vt:lpstr>gCube: Policy-oriented Security Facilities        [cont.]</vt:lpstr>
      <vt:lpstr>ENVRI: Environmental Research Infrastuctures</vt:lpstr>
      <vt:lpstr>Environmental Science</vt:lpstr>
      <vt:lpstr>ENVRI Partners</vt:lpstr>
      <vt:lpstr>Goal</vt:lpstr>
      <vt:lpstr>ESFRI Environmental  Research Infrastructures</vt:lpstr>
      <vt:lpstr>ESFRI Environmental RIs: complex infrastructure</vt:lpstr>
      <vt:lpstr>RIs’ Heritage</vt:lpstr>
      <vt:lpstr>Technical Foundations</vt:lpstr>
      <vt:lpstr>Approach</vt:lpstr>
      <vt:lpstr>Data Discovery and Access</vt:lpstr>
      <vt:lpstr>Data Integration, Harmonization, Analysis and Publication </vt:lpstr>
      <vt:lpstr>RIs Engagement</vt:lpstr>
      <vt:lpstr>Prototype: from discovery to process and publication</vt:lpstr>
      <vt:lpstr>ENVRI and D4Science </vt:lpstr>
      <vt:lpstr>ENVRI and EGI</vt:lpstr>
      <vt:lpstr>ENVRI and EGI</vt:lpstr>
      <vt:lpstr>Follow us at  www.d4science.org www.gcube-system.org www.envri.eu</vt:lpstr>
      <vt:lpstr>EMSO: European network of underwater observatories</vt:lpstr>
      <vt:lpstr>EPOS: Seismic and geodetic permanent national monitoring networks</vt:lpstr>
      <vt:lpstr>EURO ARGO: European component of a world wide in situ global ocean observing system</vt:lpstr>
      <vt:lpstr>ICOS Network of standardized high precision integrated  stations</vt:lpstr>
      <vt:lpstr>EISCAT_3D: System Design</vt:lpstr>
      <vt:lpstr>LIFEWATCH: European research infrastructure federating marine, terrestrial and freshwater observatories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ENVRI</dc:title>
  <dc:creator>Wouter Los</dc:creator>
  <cp:lastModifiedBy>Pasquale Pagano</cp:lastModifiedBy>
  <cp:revision>257</cp:revision>
  <dcterms:created xsi:type="dcterms:W3CDTF">2012-01-02T13:34:49Z</dcterms:created>
  <dcterms:modified xsi:type="dcterms:W3CDTF">2012-05-15T23:20:38Z</dcterms:modified>
</cp:coreProperties>
</file>