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64" r:id="rId3"/>
    <p:sldId id="281" r:id="rId4"/>
    <p:sldId id="283" r:id="rId5"/>
    <p:sldId id="284" r:id="rId6"/>
    <p:sldId id="314" r:id="rId7"/>
    <p:sldId id="316" r:id="rId8"/>
    <p:sldId id="315" r:id="rId9"/>
    <p:sldId id="313" r:id="rId10"/>
    <p:sldId id="285" r:id="rId11"/>
    <p:sldId id="296" r:id="rId12"/>
    <p:sldId id="323" r:id="rId13"/>
    <p:sldId id="322" r:id="rId14"/>
    <p:sldId id="286" r:id="rId15"/>
    <p:sldId id="327" r:id="rId16"/>
    <p:sldId id="332" r:id="rId17"/>
    <p:sldId id="333" r:id="rId18"/>
    <p:sldId id="328" r:id="rId19"/>
    <p:sldId id="329" r:id="rId20"/>
    <p:sldId id="331" r:id="rId21"/>
    <p:sldId id="334" r:id="rId22"/>
    <p:sldId id="335" r:id="rId23"/>
    <p:sldId id="336" r:id="rId24"/>
    <p:sldId id="337" r:id="rId25"/>
    <p:sldId id="338" r:id="rId26"/>
    <p:sldId id="299" r:id="rId27"/>
    <p:sldId id="308" r:id="rId28"/>
    <p:sldId id="319" r:id="rId29"/>
    <p:sldId id="320" r:id="rId30"/>
    <p:sldId id="321" r:id="rId31"/>
    <p:sldId id="317" r:id="rId32"/>
    <p:sldId id="318" r:id="rId33"/>
    <p:sldId id="307" r:id="rId34"/>
    <p:sldId id="306" r:id="rId35"/>
    <p:sldId id="309" r:id="rId36"/>
    <p:sldId id="310" r:id="rId37"/>
    <p:sldId id="311" r:id="rId38"/>
    <p:sldId id="293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4575"/>
    <a:srgbClr val="FFFF21"/>
    <a:srgbClr val="1F497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>
      <p:cViewPr>
        <p:scale>
          <a:sx n="110" d="100"/>
          <a:sy n="11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374C2-2008-4FA1-8609-046DFB731D0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401B6A-EC2E-4E32-8814-5693DF703549}">
      <dgm:prSet phldrT="[Testo]"/>
      <dgm:spPr/>
      <dgm:t>
        <a:bodyPr/>
        <a:lstStyle/>
        <a:p>
          <a:r>
            <a:rPr lang="it-IT" dirty="0" smtClean="0"/>
            <a:t>SOA</a:t>
          </a:r>
          <a:endParaRPr lang="it-IT" dirty="0"/>
        </a:p>
      </dgm:t>
    </dgm:pt>
    <dgm:pt modelId="{6432C637-6D69-4BF6-9DE2-33E65F4FD31A}" type="parTrans" cxnId="{E76A2EB8-8B3A-4040-96D6-9E9E17D835C1}">
      <dgm:prSet/>
      <dgm:spPr/>
      <dgm:t>
        <a:bodyPr/>
        <a:lstStyle/>
        <a:p>
          <a:endParaRPr lang="it-IT"/>
        </a:p>
      </dgm:t>
    </dgm:pt>
    <dgm:pt modelId="{62E923F3-3470-495B-A5BF-DD801103EA4F}" type="sibTrans" cxnId="{E76A2EB8-8B3A-4040-96D6-9E9E17D835C1}">
      <dgm:prSet/>
      <dgm:spPr/>
      <dgm:t>
        <a:bodyPr/>
        <a:lstStyle/>
        <a:p>
          <a:endParaRPr lang="it-IT"/>
        </a:p>
      </dgm:t>
    </dgm:pt>
    <dgm:pt modelId="{EBF66C64-1441-4786-8E1D-6832EA9C3AB9}">
      <dgm:prSet phldrT="[Testo]"/>
      <dgm:spPr/>
      <dgm:t>
        <a:bodyPr/>
        <a:lstStyle/>
        <a:p>
          <a:r>
            <a:rPr lang="it-IT" dirty="0" smtClean="0"/>
            <a:t>e-Service</a:t>
          </a:r>
          <a:endParaRPr lang="it-IT" dirty="0"/>
        </a:p>
      </dgm:t>
    </dgm:pt>
    <dgm:pt modelId="{06B83766-CDF1-44DE-B8F6-BB5BC8859F69}" type="parTrans" cxnId="{2401FC11-98FD-4B18-B52A-224AA05496F7}">
      <dgm:prSet/>
      <dgm:spPr/>
      <dgm:t>
        <a:bodyPr/>
        <a:lstStyle/>
        <a:p>
          <a:endParaRPr lang="it-IT"/>
        </a:p>
      </dgm:t>
    </dgm:pt>
    <dgm:pt modelId="{E7A8CAE0-0C4B-495A-BAD7-82ECED34BADF}" type="sibTrans" cxnId="{2401FC11-98FD-4B18-B52A-224AA05496F7}">
      <dgm:prSet/>
      <dgm:spPr/>
      <dgm:t>
        <a:bodyPr/>
        <a:lstStyle/>
        <a:p>
          <a:endParaRPr lang="it-IT"/>
        </a:p>
      </dgm:t>
    </dgm:pt>
    <dgm:pt modelId="{9970A420-02C6-4221-87AA-7BCD4033C54C}">
      <dgm:prSet phldrT="[Testo]"/>
      <dgm:spPr/>
      <dgm:t>
        <a:bodyPr/>
        <a:lstStyle/>
        <a:p>
          <a:r>
            <a:rPr lang="it-IT" dirty="0" err="1" smtClean="0"/>
            <a:t>Storage</a:t>
          </a:r>
          <a:endParaRPr lang="it-IT" dirty="0"/>
        </a:p>
      </dgm:t>
    </dgm:pt>
    <dgm:pt modelId="{23BF98D8-02AC-4003-94B1-4EA0F3657404}" type="parTrans" cxnId="{3EE9B722-055F-4202-8374-0300C9A46236}">
      <dgm:prSet/>
      <dgm:spPr/>
      <dgm:t>
        <a:bodyPr/>
        <a:lstStyle/>
        <a:p>
          <a:endParaRPr lang="it-IT"/>
        </a:p>
      </dgm:t>
    </dgm:pt>
    <dgm:pt modelId="{CF006A5F-A398-4741-AF53-36CF6E556831}" type="sibTrans" cxnId="{3EE9B722-055F-4202-8374-0300C9A46236}">
      <dgm:prSet/>
      <dgm:spPr/>
      <dgm:t>
        <a:bodyPr/>
        <a:lstStyle/>
        <a:p>
          <a:endParaRPr lang="it-IT"/>
        </a:p>
      </dgm:t>
    </dgm:pt>
    <dgm:pt modelId="{EC743111-1F92-464F-8FC8-63F73D81D99A}">
      <dgm:prSet phldrT="[Testo]"/>
      <dgm:spPr/>
      <dgm:t>
        <a:bodyPr/>
        <a:lstStyle/>
        <a:p>
          <a:r>
            <a:rPr lang="it-IT" dirty="0" smtClean="0"/>
            <a:t>CPU</a:t>
          </a:r>
          <a:endParaRPr lang="it-IT" dirty="0"/>
        </a:p>
      </dgm:t>
    </dgm:pt>
    <dgm:pt modelId="{A4FE148C-F6A9-4B62-B468-2AF1258F074A}" type="parTrans" cxnId="{597F3D40-C9E4-4FAB-ACD2-47639BCCB141}">
      <dgm:prSet/>
      <dgm:spPr/>
      <dgm:t>
        <a:bodyPr/>
        <a:lstStyle/>
        <a:p>
          <a:endParaRPr lang="it-IT"/>
        </a:p>
      </dgm:t>
    </dgm:pt>
    <dgm:pt modelId="{9A78E13C-04C1-452D-A7F9-B5DEE389842D}" type="sibTrans" cxnId="{597F3D40-C9E4-4FAB-ACD2-47639BCCB141}">
      <dgm:prSet/>
      <dgm:spPr/>
      <dgm:t>
        <a:bodyPr/>
        <a:lstStyle/>
        <a:p>
          <a:endParaRPr lang="it-IT"/>
        </a:p>
      </dgm:t>
    </dgm:pt>
    <dgm:pt modelId="{9FBE66B2-11E5-4225-9C5B-F1D0B13639DD}">
      <dgm:prSet phldrT="[Testo]"/>
      <dgm:spPr/>
      <dgm:t>
        <a:bodyPr/>
        <a:lstStyle/>
        <a:p>
          <a:r>
            <a:rPr lang="it-IT" dirty="0" smtClean="0"/>
            <a:t>HPC</a:t>
          </a:r>
          <a:endParaRPr lang="it-IT" dirty="0"/>
        </a:p>
      </dgm:t>
    </dgm:pt>
    <dgm:pt modelId="{B4E9C6A7-CCFB-45EE-81E3-083877289348}" type="parTrans" cxnId="{6B6387CD-C482-4199-8068-4D444CCAD725}">
      <dgm:prSet/>
      <dgm:spPr/>
      <dgm:t>
        <a:bodyPr/>
        <a:lstStyle/>
        <a:p>
          <a:endParaRPr lang="it-IT"/>
        </a:p>
      </dgm:t>
    </dgm:pt>
    <dgm:pt modelId="{3EDFEA2E-D816-4894-85DA-AB6AACCAC6AC}" type="sibTrans" cxnId="{6B6387CD-C482-4199-8068-4D444CCAD725}">
      <dgm:prSet/>
      <dgm:spPr/>
      <dgm:t>
        <a:bodyPr/>
        <a:lstStyle/>
        <a:p>
          <a:endParaRPr lang="it-IT"/>
        </a:p>
      </dgm:t>
    </dgm:pt>
    <dgm:pt modelId="{5274A159-090C-453C-B028-607F4FB29266}">
      <dgm:prSet phldrT="[Testo]"/>
      <dgm:spPr/>
      <dgm:t>
        <a:bodyPr/>
        <a:lstStyle/>
        <a:p>
          <a:r>
            <a:rPr lang="it-IT" dirty="0" smtClean="0"/>
            <a:t>GPU</a:t>
          </a:r>
          <a:endParaRPr lang="it-IT" dirty="0"/>
        </a:p>
      </dgm:t>
    </dgm:pt>
    <dgm:pt modelId="{784A870C-2D55-4454-913F-185EBA1F203D}" type="parTrans" cxnId="{3BDC030D-9B8D-4CA3-9782-D2F814E29D6C}">
      <dgm:prSet/>
      <dgm:spPr/>
      <dgm:t>
        <a:bodyPr/>
        <a:lstStyle/>
        <a:p>
          <a:endParaRPr lang="it-IT"/>
        </a:p>
      </dgm:t>
    </dgm:pt>
    <dgm:pt modelId="{310215D8-D5E5-484D-8655-C327ECE1964C}" type="sibTrans" cxnId="{3BDC030D-9B8D-4CA3-9782-D2F814E29D6C}">
      <dgm:prSet/>
      <dgm:spPr/>
      <dgm:t>
        <a:bodyPr/>
        <a:lstStyle/>
        <a:p>
          <a:endParaRPr lang="it-IT"/>
        </a:p>
      </dgm:t>
    </dgm:pt>
    <dgm:pt modelId="{8A8FFE4F-C16E-42DB-A512-EA22CC25DD21}">
      <dgm:prSet phldrT="[Testo]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Access</a:t>
          </a:r>
          <a:endParaRPr lang="it-IT" b="1" dirty="0">
            <a:solidFill>
              <a:srgbClr val="C00000"/>
            </a:solidFill>
          </a:endParaRPr>
        </a:p>
      </dgm:t>
    </dgm:pt>
    <dgm:pt modelId="{AB5C35EF-F14F-4DE2-8994-A8C37B280FC5}" type="parTrans" cxnId="{B80F639C-2744-4ABC-BDCD-3DD8345FDAD7}">
      <dgm:prSet/>
      <dgm:spPr/>
      <dgm:t>
        <a:bodyPr/>
        <a:lstStyle/>
        <a:p>
          <a:endParaRPr lang="it-IT"/>
        </a:p>
      </dgm:t>
    </dgm:pt>
    <dgm:pt modelId="{ECAAFA98-CF8C-4ECE-B220-4DDA1A664067}" type="sibTrans" cxnId="{B80F639C-2744-4ABC-BDCD-3DD8345FDAD7}">
      <dgm:prSet/>
      <dgm:spPr/>
      <dgm:t>
        <a:bodyPr/>
        <a:lstStyle/>
        <a:p>
          <a:endParaRPr lang="it-IT"/>
        </a:p>
      </dgm:t>
    </dgm:pt>
    <dgm:pt modelId="{7398DE27-4633-45B6-8964-646FCF557049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Software</a:t>
          </a:r>
          <a:endParaRPr lang="it-IT" b="1" dirty="0">
            <a:solidFill>
              <a:srgbClr val="002060"/>
            </a:solidFill>
          </a:endParaRPr>
        </a:p>
      </dgm:t>
    </dgm:pt>
    <dgm:pt modelId="{4EFB67FE-9AC3-479D-9D51-2644CC8E5EF4}" type="parTrans" cxnId="{2877294F-AB19-462B-B1DE-27DE6EA498EE}">
      <dgm:prSet/>
      <dgm:spPr/>
      <dgm:t>
        <a:bodyPr/>
        <a:lstStyle/>
        <a:p>
          <a:endParaRPr lang="it-IT"/>
        </a:p>
      </dgm:t>
    </dgm:pt>
    <dgm:pt modelId="{A2E4802B-C763-44C0-B41D-BFAC90159766}" type="sibTrans" cxnId="{2877294F-AB19-462B-B1DE-27DE6EA498EE}">
      <dgm:prSet/>
      <dgm:spPr/>
      <dgm:t>
        <a:bodyPr/>
        <a:lstStyle/>
        <a:p>
          <a:endParaRPr lang="it-IT"/>
        </a:p>
      </dgm:t>
    </dgm:pt>
    <dgm:pt modelId="{9DF4D9C6-5057-4CA9-B9F6-B06CA909E576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accent6">
                  <a:lumMod val="50000"/>
                </a:schemeClr>
              </a:solidFill>
            </a:rPr>
            <a:t>Hardware</a:t>
          </a:r>
          <a:endParaRPr lang="it-IT" b="1" dirty="0">
            <a:solidFill>
              <a:schemeClr val="accent6">
                <a:lumMod val="50000"/>
              </a:schemeClr>
            </a:solidFill>
          </a:endParaRPr>
        </a:p>
      </dgm:t>
    </dgm:pt>
    <dgm:pt modelId="{03B98924-0880-4F3F-897A-1479CE7FA7B3}" type="parTrans" cxnId="{75C70F84-D5F4-4434-A235-79C3277130D9}">
      <dgm:prSet/>
      <dgm:spPr/>
      <dgm:t>
        <a:bodyPr/>
        <a:lstStyle/>
        <a:p>
          <a:endParaRPr lang="it-IT"/>
        </a:p>
      </dgm:t>
    </dgm:pt>
    <dgm:pt modelId="{A04FE630-8285-4F16-9813-16A9794C2BFD}" type="sibTrans" cxnId="{75C70F84-D5F4-4434-A235-79C3277130D9}">
      <dgm:prSet/>
      <dgm:spPr/>
      <dgm:t>
        <a:bodyPr/>
        <a:lstStyle/>
        <a:p>
          <a:endParaRPr lang="it-IT"/>
        </a:p>
      </dgm:t>
    </dgm:pt>
    <dgm:pt modelId="{400C558F-7090-4DD1-9366-987AD89C4641}" type="pres">
      <dgm:prSet presAssocID="{B20374C2-2008-4FA1-8609-046DFB731D0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86C3955-97D3-483D-849D-D8EF70544091}" type="pres">
      <dgm:prSet presAssocID="{B20374C2-2008-4FA1-8609-046DFB731D08}" presName="hierFlow" presStyleCnt="0"/>
      <dgm:spPr/>
    </dgm:pt>
    <dgm:pt modelId="{80124BF1-64FA-4A4C-91C3-8222F829A993}" type="pres">
      <dgm:prSet presAssocID="{B20374C2-2008-4FA1-8609-046DFB731D08}" presName="firstBuf" presStyleCnt="0"/>
      <dgm:spPr/>
    </dgm:pt>
    <dgm:pt modelId="{2D079AB8-98A6-41EA-B8DD-6B3F837CAA17}" type="pres">
      <dgm:prSet presAssocID="{B20374C2-2008-4FA1-8609-046DFB731D0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640F206-31F1-4F73-9E13-F4D62CD7A759}" type="pres">
      <dgm:prSet presAssocID="{5B401B6A-EC2E-4E32-8814-5693DF703549}" presName="Name17" presStyleCnt="0"/>
      <dgm:spPr/>
    </dgm:pt>
    <dgm:pt modelId="{033AE728-3713-44C8-822C-43051867AFBB}" type="pres">
      <dgm:prSet presAssocID="{5B401B6A-EC2E-4E32-8814-5693DF70354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6B85CDC-1C70-42EC-8AD9-89CFCF729C87}" type="pres">
      <dgm:prSet presAssocID="{5B401B6A-EC2E-4E32-8814-5693DF703549}" presName="hierChild2" presStyleCnt="0"/>
      <dgm:spPr/>
    </dgm:pt>
    <dgm:pt modelId="{BC92205C-7010-4501-A1D7-5CE51D2C36D7}" type="pres">
      <dgm:prSet presAssocID="{06B83766-CDF1-44DE-B8F6-BB5BC8859F69}" presName="Name25" presStyleLbl="parChTrans1D2" presStyleIdx="0" presStyleCnt="2"/>
      <dgm:spPr/>
      <dgm:t>
        <a:bodyPr/>
        <a:lstStyle/>
        <a:p>
          <a:endParaRPr lang="it-IT"/>
        </a:p>
      </dgm:t>
    </dgm:pt>
    <dgm:pt modelId="{A0BD7605-C48F-4799-9AB8-DC1508A844FF}" type="pres">
      <dgm:prSet presAssocID="{06B83766-CDF1-44DE-B8F6-BB5BC8859F69}" presName="connTx" presStyleLbl="parChTrans1D2" presStyleIdx="0" presStyleCnt="2"/>
      <dgm:spPr/>
      <dgm:t>
        <a:bodyPr/>
        <a:lstStyle/>
        <a:p>
          <a:endParaRPr lang="it-IT"/>
        </a:p>
      </dgm:t>
    </dgm:pt>
    <dgm:pt modelId="{779FB689-BC20-40C7-A9E6-0689622FE6F1}" type="pres">
      <dgm:prSet presAssocID="{EBF66C64-1441-4786-8E1D-6832EA9C3AB9}" presName="Name30" presStyleCnt="0"/>
      <dgm:spPr/>
    </dgm:pt>
    <dgm:pt modelId="{2E039FCC-2249-49B3-B416-A28DF8C4BE7E}" type="pres">
      <dgm:prSet presAssocID="{EBF66C64-1441-4786-8E1D-6832EA9C3AB9}" presName="level2Shape" presStyleLbl="node2" presStyleIdx="0" presStyleCnt="2"/>
      <dgm:spPr/>
      <dgm:t>
        <a:bodyPr/>
        <a:lstStyle/>
        <a:p>
          <a:endParaRPr lang="it-IT"/>
        </a:p>
      </dgm:t>
    </dgm:pt>
    <dgm:pt modelId="{B1668134-5572-4C4A-9D82-0CB94F908763}" type="pres">
      <dgm:prSet presAssocID="{EBF66C64-1441-4786-8E1D-6832EA9C3AB9}" presName="hierChild3" presStyleCnt="0"/>
      <dgm:spPr/>
    </dgm:pt>
    <dgm:pt modelId="{F4F3C9F0-D715-4AB0-94C7-87B8BC5D0DDD}" type="pres">
      <dgm:prSet presAssocID="{23BF98D8-02AC-4003-94B1-4EA0F3657404}" presName="Name25" presStyleLbl="parChTrans1D3" presStyleIdx="0" presStyleCnt="3"/>
      <dgm:spPr/>
      <dgm:t>
        <a:bodyPr/>
        <a:lstStyle/>
        <a:p>
          <a:endParaRPr lang="it-IT"/>
        </a:p>
      </dgm:t>
    </dgm:pt>
    <dgm:pt modelId="{A9ABE78F-4061-4223-81E8-8EBBF6A9EB6D}" type="pres">
      <dgm:prSet presAssocID="{23BF98D8-02AC-4003-94B1-4EA0F3657404}" presName="connTx" presStyleLbl="parChTrans1D3" presStyleIdx="0" presStyleCnt="3"/>
      <dgm:spPr/>
      <dgm:t>
        <a:bodyPr/>
        <a:lstStyle/>
        <a:p>
          <a:endParaRPr lang="it-IT"/>
        </a:p>
      </dgm:t>
    </dgm:pt>
    <dgm:pt modelId="{DAD0B362-66C2-477B-9DBE-462ABF2754DA}" type="pres">
      <dgm:prSet presAssocID="{9970A420-02C6-4221-87AA-7BCD4033C54C}" presName="Name30" presStyleCnt="0"/>
      <dgm:spPr/>
    </dgm:pt>
    <dgm:pt modelId="{5BDC9218-F558-4602-9D11-25CBBE6CEF3C}" type="pres">
      <dgm:prSet presAssocID="{9970A420-02C6-4221-87AA-7BCD4033C54C}" presName="level2Shape" presStyleLbl="node3" presStyleIdx="0" presStyleCnt="3"/>
      <dgm:spPr/>
      <dgm:t>
        <a:bodyPr/>
        <a:lstStyle/>
        <a:p>
          <a:endParaRPr lang="it-IT"/>
        </a:p>
      </dgm:t>
    </dgm:pt>
    <dgm:pt modelId="{92DB3465-CB30-4A5D-8613-499D7842948F}" type="pres">
      <dgm:prSet presAssocID="{9970A420-02C6-4221-87AA-7BCD4033C54C}" presName="hierChild3" presStyleCnt="0"/>
      <dgm:spPr/>
    </dgm:pt>
    <dgm:pt modelId="{AA39E674-C645-4E83-BDAA-9CEB0F8C03FE}" type="pres">
      <dgm:prSet presAssocID="{A4FE148C-F6A9-4B62-B468-2AF1258F074A}" presName="Name25" presStyleLbl="parChTrans1D3" presStyleIdx="1" presStyleCnt="3"/>
      <dgm:spPr/>
      <dgm:t>
        <a:bodyPr/>
        <a:lstStyle/>
        <a:p>
          <a:endParaRPr lang="it-IT"/>
        </a:p>
      </dgm:t>
    </dgm:pt>
    <dgm:pt modelId="{F60A77C6-7D6B-4BB3-9AD0-93918BC0C3F6}" type="pres">
      <dgm:prSet presAssocID="{A4FE148C-F6A9-4B62-B468-2AF1258F074A}" presName="connTx" presStyleLbl="parChTrans1D3" presStyleIdx="1" presStyleCnt="3"/>
      <dgm:spPr/>
      <dgm:t>
        <a:bodyPr/>
        <a:lstStyle/>
        <a:p>
          <a:endParaRPr lang="it-IT"/>
        </a:p>
      </dgm:t>
    </dgm:pt>
    <dgm:pt modelId="{C8D42056-BC06-4755-8574-3846CE742EA6}" type="pres">
      <dgm:prSet presAssocID="{EC743111-1F92-464F-8FC8-63F73D81D99A}" presName="Name30" presStyleCnt="0"/>
      <dgm:spPr/>
    </dgm:pt>
    <dgm:pt modelId="{CA821CF9-F171-4606-B9FB-92088630F8F8}" type="pres">
      <dgm:prSet presAssocID="{EC743111-1F92-464F-8FC8-63F73D81D99A}" presName="level2Shape" presStyleLbl="node3" presStyleIdx="1" presStyleCnt="3"/>
      <dgm:spPr/>
      <dgm:t>
        <a:bodyPr/>
        <a:lstStyle/>
        <a:p>
          <a:endParaRPr lang="it-IT"/>
        </a:p>
      </dgm:t>
    </dgm:pt>
    <dgm:pt modelId="{8970653B-DBEE-446A-8084-EAAFD2A235AA}" type="pres">
      <dgm:prSet presAssocID="{EC743111-1F92-464F-8FC8-63F73D81D99A}" presName="hierChild3" presStyleCnt="0"/>
      <dgm:spPr/>
    </dgm:pt>
    <dgm:pt modelId="{DB374B43-64DC-4DC0-A44C-A8A9B731A90F}" type="pres">
      <dgm:prSet presAssocID="{B4E9C6A7-CCFB-45EE-81E3-083877289348}" presName="Name25" presStyleLbl="parChTrans1D2" presStyleIdx="1" presStyleCnt="2"/>
      <dgm:spPr/>
      <dgm:t>
        <a:bodyPr/>
        <a:lstStyle/>
        <a:p>
          <a:endParaRPr lang="it-IT"/>
        </a:p>
      </dgm:t>
    </dgm:pt>
    <dgm:pt modelId="{6D4AA216-D241-4B00-AE3F-658F881BE8CB}" type="pres">
      <dgm:prSet presAssocID="{B4E9C6A7-CCFB-45EE-81E3-083877289348}" presName="connTx" presStyleLbl="parChTrans1D2" presStyleIdx="1" presStyleCnt="2"/>
      <dgm:spPr/>
      <dgm:t>
        <a:bodyPr/>
        <a:lstStyle/>
        <a:p>
          <a:endParaRPr lang="it-IT"/>
        </a:p>
      </dgm:t>
    </dgm:pt>
    <dgm:pt modelId="{04043F3D-F8F3-4DC1-8334-040ADB156141}" type="pres">
      <dgm:prSet presAssocID="{9FBE66B2-11E5-4225-9C5B-F1D0B13639DD}" presName="Name30" presStyleCnt="0"/>
      <dgm:spPr/>
    </dgm:pt>
    <dgm:pt modelId="{7FB04242-6B4A-4449-B764-948E7C9A2247}" type="pres">
      <dgm:prSet presAssocID="{9FBE66B2-11E5-4225-9C5B-F1D0B13639DD}" presName="level2Shape" presStyleLbl="node2" presStyleIdx="1" presStyleCnt="2"/>
      <dgm:spPr/>
      <dgm:t>
        <a:bodyPr/>
        <a:lstStyle/>
        <a:p>
          <a:endParaRPr lang="it-IT"/>
        </a:p>
      </dgm:t>
    </dgm:pt>
    <dgm:pt modelId="{E6CE4A19-F81F-4D33-B0E1-C2B045EC02F4}" type="pres">
      <dgm:prSet presAssocID="{9FBE66B2-11E5-4225-9C5B-F1D0B13639DD}" presName="hierChild3" presStyleCnt="0"/>
      <dgm:spPr/>
    </dgm:pt>
    <dgm:pt modelId="{38032B38-EA17-47EE-A7B7-3EB4E977A44D}" type="pres">
      <dgm:prSet presAssocID="{784A870C-2D55-4454-913F-185EBA1F203D}" presName="Name25" presStyleLbl="parChTrans1D3" presStyleIdx="2" presStyleCnt="3"/>
      <dgm:spPr/>
      <dgm:t>
        <a:bodyPr/>
        <a:lstStyle/>
        <a:p>
          <a:endParaRPr lang="it-IT"/>
        </a:p>
      </dgm:t>
    </dgm:pt>
    <dgm:pt modelId="{60E79240-8438-4D73-A467-15382EBB793B}" type="pres">
      <dgm:prSet presAssocID="{784A870C-2D55-4454-913F-185EBA1F203D}" presName="connTx" presStyleLbl="parChTrans1D3" presStyleIdx="2" presStyleCnt="3"/>
      <dgm:spPr/>
      <dgm:t>
        <a:bodyPr/>
        <a:lstStyle/>
        <a:p>
          <a:endParaRPr lang="it-IT"/>
        </a:p>
      </dgm:t>
    </dgm:pt>
    <dgm:pt modelId="{CB2A6DD0-2826-40AD-B888-DD3A5BB64FDF}" type="pres">
      <dgm:prSet presAssocID="{5274A159-090C-453C-B028-607F4FB29266}" presName="Name30" presStyleCnt="0"/>
      <dgm:spPr/>
    </dgm:pt>
    <dgm:pt modelId="{0B0B22BB-E316-465A-9018-C6C028045D22}" type="pres">
      <dgm:prSet presAssocID="{5274A159-090C-453C-B028-607F4FB29266}" presName="level2Shape" presStyleLbl="node3" presStyleIdx="2" presStyleCnt="3"/>
      <dgm:spPr/>
      <dgm:t>
        <a:bodyPr/>
        <a:lstStyle/>
        <a:p>
          <a:endParaRPr lang="it-IT"/>
        </a:p>
      </dgm:t>
    </dgm:pt>
    <dgm:pt modelId="{954C535A-93C4-448E-8AAB-46B65E67FA96}" type="pres">
      <dgm:prSet presAssocID="{5274A159-090C-453C-B028-607F4FB29266}" presName="hierChild3" presStyleCnt="0"/>
      <dgm:spPr/>
    </dgm:pt>
    <dgm:pt modelId="{4EE8DD68-68AA-47FA-9ACC-DA4E50743227}" type="pres">
      <dgm:prSet presAssocID="{B20374C2-2008-4FA1-8609-046DFB731D08}" presName="bgShapesFlow" presStyleCnt="0"/>
      <dgm:spPr/>
    </dgm:pt>
    <dgm:pt modelId="{2A4379B6-2890-4998-8EFD-52B89A3FCA26}" type="pres">
      <dgm:prSet presAssocID="{8A8FFE4F-C16E-42DB-A512-EA22CC25DD21}" presName="rectComp" presStyleCnt="0"/>
      <dgm:spPr/>
    </dgm:pt>
    <dgm:pt modelId="{5A0A010D-FB3F-4755-ADF5-3A1403282F10}" type="pres">
      <dgm:prSet presAssocID="{8A8FFE4F-C16E-42DB-A512-EA22CC25DD21}" presName="bgRect" presStyleLbl="bgShp" presStyleIdx="0" presStyleCnt="3" custLinFactNeighborX="2507"/>
      <dgm:spPr/>
      <dgm:t>
        <a:bodyPr/>
        <a:lstStyle/>
        <a:p>
          <a:endParaRPr lang="it-IT"/>
        </a:p>
      </dgm:t>
    </dgm:pt>
    <dgm:pt modelId="{B54A6137-8222-44E4-A5F9-77035F26708D}" type="pres">
      <dgm:prSet presAssocID="{8A8FFE4F-C16E-42DB-A512-EA22CC25DD2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C9A02E-71DC-42C7-A6E0-679FC1CAF7A3}" type="pres">
      <dgm:prSet presAssocID="{8A8FFE4F-C16E-42DB-A512-EA22CC25DD21}" presName="spComp" presStyleCnt="0"/>
      <dgm:spPr/>
    </dgm:pt>
    <dgm:pt modelId="{E48561AF-5188-41AE-82A7-72658BD853EB}" type="pres">
      <dgm:prSet presAssocID="{8A8FFE4F-C16E-42DB-A512-EA22CC25DD21}" presName="hSp" presStyleCnt="0"/>
      <dgm:spPr/>
    </dgm:pt>
    <dgm:pt modelId="{46EA944C-73CE-4445-B307-83FA8CDFF18E}" type="pres">
      <dgm:prSet presAssocID="{7398DE27-4633-45B6-8964-646FCF557049}" presName="rectComp" presStyleCnt="0"/>
      <dgm:spPr/>
    </dgm:pt>
    <dgm:pt modelId="{297DAB86-C935-4973-9A85-42F3A63599F8}" type="pres">
      <dgm:prSet presAssocID="{7398DE27-4633-45B6-8964-646FCF557049}" presName="bgRect" presStyleLbl="bgShp" presStyleIdx="1" presStyleCnt="3" custLinFactNeighborX="58"/>
      <dgm:spPr/>
      <dgm:t>
        <a:bodyPr/>
        <a:lstStyle/>
        <a:p>
          <a:endParaRPr lang="it-IT"/>
        </a:p>
      </dgm:t>
    </dgm:pt>
    <dgm:pt modelId="{D7EE05A7-CA69-4202-9B2D-0A99406751C2}" type="pres">
      <dgm:prSet presAssocID="{7398DE27-4633-45B6-8964-646FCF55704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8EAC84-C51E-4808-8673-07FB1166157F}" type="pres">
      <dgm:prSet presAssocID="{7398DE27-4633-45B6-8964-646FCF557049}" presName="spComp" presStyleCnt="0"/>
      <dgm:spPr/>
    </dgm:pt>
    <dgm:pt modelId="{C5381436-4CCC-4B42-923B-D0B7DD55AC7C}" type="pres">
      <dgm:prSet presAssocID="{7398DE27-4633-45B6-8964-646FCF557049}" presName="hSp" presStyleCnt="0"/>
      <dgm:spPr/>
    </dgm:pt>
    <dgm:pt modelId="{238CF0DF-942C-4B82-A5C5-1F1DE942CF07}" type="pres">
      <dgm:prSet presAssocID="{9DF4D9C6-5057-4CA9-B9F6-B06CA909E576}" presName="rectComp" presStyleCnt="0"/>
      <dgm:spPr/>
    </dgm:pt>
    <dgm:pt modelId="{834CF1AD-8BC0-4A62-B578-36BADBD8C2F0}" type="pres">
      <dgm:prSet presAssocID="{9DF4D9C6-5057-4CA9-B9F6-B06CA909E576}" presName="bgRect" presStyleLbl="bgShp" presStyleIdx="2" presStyleCnt="3" custLinFactNeighborX="1550"/>
      <dgm:spPr/>
      <dgm:t>
        <a:bodyPr/>
        <a:lstStyle/>
        <a:p>
          <a:endParaRPr lang="it-IT"/>
        </a:p>
      </dgm:t>
    </dgm:pt>
    <dgm:pt modelId="{CBEF3179-5CD6-42C7-B703-B7532C2E0E11}" type="pres">
      <dgm:prSet presAssocID="{9DF4D9C6-5057-4CA9-B9F6-B06CA909E57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6387CD-C482-4199-8068-4D444CCAD725}" srcId="{5B401B6A-EC2E-4E32-8814-5693DF703549}" destId="{9FBE66B2-11E5-4225-9C5B-F1D0B13639DD}" srcOrd="1" destOrd="0" parTransId="{B4E9C6A7-CCFB-45EE-81E3-083877289348}" sibTransId="{3EDFEA2E-D816-4894-85DA-AB6AACCAC6AC}"/>
    <dgm:cxn modelId="{C1D9A459-2013-47FC-802F-E996A04743F0}" type="presOf" srcId="{8A8FFE4F-C16E-42DB-A512-EA22CC25DD21}" destId="{5A0A010D-FB3F-4755-ADF5-3A1403282F10}" srcOrd="0" destOrd="0" presId="urn:microsoft.com/office/officeart/2005/8/layout/hierarchy5"/>
    <dgm:cxn modelId="{646A73F1-0863-42C3-BB9E-B4A7B611172D}" type="presOf" srcId="{EC743111-1F92-464F-8FC8-63F73D81D99A}" destId="{CA821CF9-F171-4606-B9FB-92088630F8F8}" srcOrd="0" destOrd="0" presId="urn:microsoft.com/office/officeart/2005/8/layout/hierarchy5"/>
    <dgm:cxn modelId="{84106DEC-3A29-4A28-8B43-DE45E1559E92}" type="presOf" srcId="{B20374C2-2008-4FA1-8609-046DFB731D08}" destId="{400C558F-7090-4DD1-9366-987AD89C4641}" srcOrd="0" destOrd="0" presId="urn:microsoft.com/office/officeart/2005/8/layout/hierarchy5"/>
    <dgm:cxn modelId="{2877294F-AB19-462B-B1DE-27DE6EA498EE}" srcId="{B20374C2-2008-4FA1-8609-046DFB731D08}" destId="{7398DE27-4633-45B6-8964-646FCF557049}" srcOrd="2" destOrd="0" parTransId="{4EFB67FE-9AC3-479D-9D51-2644CC8E5EF4}" sibTransId="{A2E4802B-C763-44C0-B41D-BFAC90159766}"/>
    <dgm:cxn modelId="{3F321FBD-7264-44C5-ABC9-09FE30162726}" type="presOf" srcId="{7398DE27-4633-45B6-8964-646FCF557049}" destId="{D7EE05A7-CA69-4202-9B2D-0A99406751C2}" srcOrd="1" destOrd="0" presId="urn:microsoft.com/office/officeart/2005/8/layout/hierarchy5"/>
    <dgm:cxn modelId="{3F5C6777-DBE2-4213-AD7F-7D95CEAA804A}" type="presOf" srcId="{7398DE27-4633-45B6-8964-646FCF557049}" destId="{297DAB86-C935-4973-9A85-42F3A63599F8}" srcOrd="0" destOrd="0" presId="urn:microsoft.com/office/officeart/2005/8/layout/hierarchy5"/>
    <dgm:cxn modelId="{CF7EBE84-B07F-4284-8DE8-13BE40437629}" type="presOf" srcId="{B4E9C6A7-CCFB-45EE-81E3-083877289348}" destId="{DB374B43-64DC-4DC0-A44C-A8A9B731A90F}" srcOrd="0" destOrd="0" presId="urn:microsoft.com/office/officeart/2005/8/layout/hierarchy5"/>
    <dgm:cxn modelId="{00695696-2647-41BA-8F05-189BCF919AF6}" type="presOf" srcId="{EBF66C64-1441-4786-8E1D-6832EA9C3AB9}" destId="{2E039FCC-2249-49B3-B416-A28DF8C4BE7E}" srcOrd="0" destOrd="0" presId="urn:microsoft.com/office/officeart/2005/8/layout/hierarchy5"/>
    <dgm:cxn modelId="{1130F54C-B5AE-4E07-A1CF-8F9444015A37}" type="presOf" srcId="{9970A420-02C6-4221-87AA-7BCD4033C54C}" destId="{5BDC9218-F558-4602-9D11-25CBBE6CEF3C}" srcOrd="0" destOrd="0" presId="urn:microsoft.com/office/officeart/2005/8/layout/hierarchy5"/>
    <dgm:cxn modelId="{57BDB53D-F364-4F49-A0DD-563428A16364}" type="presOf" srcId="{23BF98D8-02AC-4003-94B1-4EA0F3657404}" destId="{A9ABE78F-4061-4223-81E8-8EBBF6A9EB6D}" srcOrd="1" destOrd="0" presId="urn:microsoft.com/office/officeart/2005/8/layout/hierarchy5"/>
    <dgm:cxn modelId="{B80F639C-2744-4ABC-BDCD-3DD8345FDAD7}" srcId="{B20374C2-2008-4FA1-8609-046DFB731D08}" destId="{8A8FFE4F-C16E-42DB-A512-EA22CC25DD21}" srcOrd="1" destOrd="0" parTransId="{AB5C35EF-F14F-4DE2-8994-A8C37B280FC5}" sibTransId="{ECAAFA98-CF8C-4ECE-B220-4DDA1A664067}"/>
    <dgm:cxn modelId="{E76A2EB8-8B3A-4040-96D6-9E9E17D835C1}" srcId="{B20374C2-2008-4FA1-8609-046DFB731D08}" destId="{5B401B6A-EC2E-4E32-8814-5693DF703549}" srcOrd="0" destOrd="0" parTransId="{6432C637-6D69-4BF6-9DE2-33E65F4FD31A}" sibTransId="{62E923F3-3470-495B-A5BF-DD801103EA4F}"/>
    <dgm:cxn modelId="{2C2E27A4-D51F-4C61-9A03-99B8AA596B79}" type="presOf" srcId="{9FBE66B2-11E5-4225-9C5B-F1D0B13639DD}" destId="{7FB04242-6B4A-4449-B764-948E7C9A2247}" srcOrd="0" destOrd="0" presId="urn:microsoft.com/office/officeart/2005/8/layout/hierarchy5"/>
    <dgm:cxn modelId="{27C7A696-781A-4D9C-B33B-895F9658E3DC}" type="presOf" srcId="{A4FE148C-F6A9-4B62-B468-2AF1258F074A}" destId="{F60A77C6-7D6B-4BB3-9AD0-93918BC0C3F6}" srcOrd="1" destOrd="0" presId="urn:microsoft.com/office/officeart/2005/8/layout/hierarchy5"/>
    <dgm:cxn modelId="{1D49524E-447A-4C9D-B750-55F0E20CB646}" type="presOf" srcId="{5274A159-090C-453C-B028-607F4FB29266}" destId="{0B0B22BB-E316-465A-9018-C6C028045D22}" srcOrd="0" destOrd="0" presId="urn:microsoft.com/office/officeart/2005/8/layout/hierarchy5"/>
    <dgm:cxn modelId="{2401FC11-98FD-4B18-B52A-224AA05496F7}" srcId="{5B401B6A-EC2E-4E32-8814-5693DF703549}" destId="{EBF66C64-1441-4786-8E1D-6832EA9C3AB9}" srcOrd="0" destOrd="0" parTransId="{06B83766-CDF1-44DE-B8F6-BB5BC8859F69}" sibTransId="{E7A8CAE0-0C4B-495A-BAD7-82ECED34BADF}"/>
    <dgm:cxn modelId="{0574D525-C473-456E-AC2A-56C1AFBC9417}" type="presOf" srcId="{784A870C-2D55-4454-913F-185EBA1F203D}" destId="{38032B38-EA17-47EE-A7B7-3EB4E977A44D}" srcOrd="0" destOrd="0" presId="urn:microsoft.com/office/officeart/2005/8/layout/hierarchy5"/>
    <dgm:cxn modelId="{B256B37F-158F-4645-BF7A-BD0457786D21}" type="presOf" srcId="{06B83766-CDF1-44DE-B8F6-BB5BC8859F69}" destId="{A0BD7605-C48F-4799-9AB8-DC1508A844FF}" srcOrd="1" destOrd="0" presId="urn:microsoft.com/office/officeart/2005/8/layout/hierarchy5"/>
    <dgm:cxn modelId="{3BDC030D-9B8D-4CA3-9782-D2F814E29D6C}" srcId="{9FBE66B2-11E5-4225-9C5B-F1D0B13639DD}" destId="{5274A159-090C-453C-B028-607F4FB29266}" srcOrd="0" destOrd="0" parTransId="{784A870C-2D55-4454-913F-185EBA1F203D}" sibTransId="{310215D8-D5E5-484D-8655-C327ECE1964C}"/>
    <dgm:cxn modelId="{1E9D50A8-B918-469B-98E6-4449BBBEF79D}" type="presOf" srcId="{9DF4D9C6-5057-4CA9-B9F6-B06CA909E576}" destId="{CBEF3179-5CD6-42C7-B703-B7532C2E0E11}" srcOrd="1" destOrd="0" presId="urn:microsoft.com/office/officeart/2005/8/layout/hierarchy5"/>
    <dgm:cxn modelId="{A258F78E-C973-40F8-92E9-32653B472521}" type="presOf" srcId="{784A870C-2D55-4454-913F-185EBA1F203D}" destId="{60E79240-8438-4D73-A467-15382EBB793B}" srcOrd="1" destOrd="0" presId="urn:microsoft.com/office/officeart/2005/8/layout/hierarchy5"/>
    <dgm:cxn modelId="{E592F37E-DD9A-41B1-AE00-5F770B8177D9}" type="presOf" srcId="{8A8FFE4F-C16E-42DB-A512-EA22CC25DD21}" destId="{B54A6137-8222-44E4-A5F9-77035F26708D}" srcOrd="1" destOrd="0" presId="urn:microsoft.com/office/officeart/2005/8/layout/hierarchy5"/>
    <dgm:cxn modelId="{735F842E-3AE6-4892-B71B-26936ACDBE63}" type="presOf" srcId="{9DF4D9C6-5057-4CA9-B9F6-B06CA909E576}" destId="{834CF1AD-8BC0-4A62-B578-36BADBD8C2F0}" srcOrd="0" destOrd="0" presId="urn:microsoft.com/office/officeart/2005/8/layout/hierarchy5"/>
    <dgm:cxn modelId="{D76EEADC-83D3-4135-AC85-6D653DDE7C74}" type="presOf" srcId="{A4FE148C-F6A9-4B62-B468-2AF1258F074A}" destId="{AA39E674-C645-4E83-BDAA-9CEB0F8C03FE}" srcOrd="0" destOrd="0" presId="urn:microsoft.com/office/officeart/2005/8/layout/hierarchy5"/>
    <dgm:cxn modelId="{2856844E-3A89-4591-AB91-6E0476ADCBD1}" type="presOf" srcId="{5B401B6A-EC2E-4E32-8814-5693DF703549}" destId="{033AE728-3713-44C8-822C-43051867AFBB}" srcOrd="0" destOrd="0" presId="urn:microsoft.com/office/officeart/2005/8/layout/hierarchy5"/>
    <dgm:cxn modelId="{4D7F8159-8CDC-43B4-BE18-3D360DBBCD3C}" type="presOf" srcId="{B4E9C6A7-CCFB-45EE-81E3-083877289348}" destId="{6D4AA216-D241-4B00-AE3F-658F881BE8CB}" srcOrd="1" destOrd="0" presId="urn:microsoft.com/office/officeart/2005/8/layout/hierarchy5"/>
    <dgm:cxn modelId="{597F3D40-C9E4-4FAB-ACD2-47639BCCB141}" srcId="{EBF66C64-1441-4786-8E1D-6832EA9C3AB9}" destId="{EC743111-1F92-464F-8FC8-63F73D81D99A}" srcOrd="1" destOrd="0" parTransId="{A4FE148C-F6A9-4B62-B468-2AF1258F074A}" sibTransId="{9A78E13C-04C1-452D-A7F9-B5DEE389842D}"/>
    <dgm:cxn modelId="{3EE9B722-055F-4202-8374-0300C9A46236}" srcId="{EBF66C64-1441-4786-8E1D-6832EA9C3AB9}" destId="{9970A420-02C6-4221-87AA-7BCD4033C54C}" srcOrd="0" destOrd="0" parTransId="{23BF98D8-02AC-4003-94B1-4EA0F3657404}" sibTransId="{CF006A5F-A398-4741-AF53-36CF6E556831}"/>
    <dgm:cxn modelId="{75C70F84-D5F4-4434-A235-79C3277130D9}" srcId="{B20374C2-2008-4FA1-8609-046DFB731D08}" destId="{9DF4D9C6-5057-4CA9-B9F6-B06CA909E576}" srcOrd="3" destOrd="0" parTransId="{03B98924-0880-4F3F-897A-1479CE7FA7B3}" sibTransId="{A04FE630-8285-4F16-9813-16A9794C2BFD}"/>
    <dgm:cxn modelId="{AE07EF15-8E2D-4177-9BE7-8A9CB2BC117F}" type="presOf" srcId="{23BF98D8-02AC-4003-94B1-4EA0F3657404}" destId="{F4F3C9F0-D715-4AB0-94C7-87B8BC5D0DDD}" srcOrd="0" destOrd="0" presId="urn:microsoft.com/office/officeart/2005/8/layout/hierarchy5"/>
    <dgm:cxn modelId="{1E0221B8-36F3-4397-8F0E-52F46DACFE36}" type="presOf" srcId="{06B83766-CDF1-44DE-B8F6-BB5BC8859F69}" destId="{BC92205C-7010-4501-A1D7-5CE51D2C36D7}" srcOrd="0" destOrd="0" presId="urn:microsoft.com/office/officeart/2005/8/layout/hierarchy5"/>
    <dgm:cxn modelId="{2EE303D2-8900-4783-B9BE-8786C130702F}" type="presParOf" srcId="{400C558F-7090-4DD1-9366-987AD89C4641}" destId="{786C3955-97D3-483D-849D-D8EF70544091}" srcOrd="0" destOrd="0" presId="urn:microsoft.com/office/officeart/2005/8/layout/hierarchy5"/>
    <dgm:cxn modelId="{9C2195A0-BFC1-4950-96A2-B24DE65082F4}" type="presParOf" srcId="{786C3955-97D3-483D-849D-D8EF70544091}" destId="{80124BF1-64FA-4A4C-91C3-8222F829A993}" srcOrd="0" destOrd="0" presId="urn:microsoft.com/office/officeart/2005/8/layout/hierarchy5"/>
    <dgm:cxn modelId="{C5E2F33F-DE47-47FC-AF14-80F97D7D2CBF}" type="presParOf" srcId="{786C3955-97D3-483D-849D-D8EF70544091}" destId="{2D079AB8-98A6-41EA-B8DD-6B3F837CAA17}" srcOrd="1" destOrd="0" presId="urn:microsoft.com/office/officeart/2005/8/layout/hierarchy5"/>
    <dgm:cxn modelId="{22960A83-F83C-431B-A22F-1D60373DD27D}" type="presParOf" srcId="{2D079AB8-98A6-41EA-B8DD-6B3F837CAA17}" destId="{6640F206-31F1-4F73-9E13-F4D62CD7A759}" srcOrd="0" destOrd="0" presId="urn:microsoft.com/office/officeart/2005/8/layout/hierarchy5"/>
    <dgm:cxn modelId="{8ADB97B0-D751-484B-B76C-266820DA0C00}" type="presParOf" srcId="{6640F206-31F1-4F73-9E13-F4D62CD7A759}" destId="{033AE728-3713-44C8-822C-43051867AFBB}" srcOrd="0" destOrd="0" presId="urn:microsoft.com/office/officeart/2005/8/layout/hierarchy5"/>
    <dgm:cxn modelId="{D1ED9C91-C24D-4CE4-B0B2-55D3D8A771BB}" type="presParOf" srcId="{6640F206-31F1-4F73-9E13-F4D62CD7A759}" destId="{26B85CDC-1C70-42EC-8AD9-89CFCF729C87}" srcOrd="1" destOrd="0" presId="urn:microsoft.com/office/officeart/2005/8/layout/hierarchy5"/>
    <dgm:cxn modelId="{6BB3C5A5-FF71-4393-B474-A1F59A21EF37}" type="presParOf" srcId="{26B85CDC-1C70-42EC-8AD9-89CFCF729C87}" destId="{BC92205C-7010-4501-A1D7-5CE51D2C36D7}" srcOrd="0" destOrd="0" presId="urn:microsoft.com/office/officeart/2005/8/layout/hierarchy5"/>
    <dgm:cxn modelId="{809C0B03-5164-4E4E-93CC-303D9FACE2E0}" type="presParOf" srcId="{BC92205C-7010-4501-A1D7-5CE51D2C36D7}" destId="{A0BD7605-C48F-4799-9AB8-DC1508A844FF}" srcOrd="0" destOrd="0" presId="urn:microsoft.com/office/officeart/2005/8/layout/hierarchy5"/>
    <dgm:cxn modelId="{278DBF7C-0F6D-4083-B09D-6DC43D0C729A}" type="presParOf" srcId="{26B85CDC-1C70-42EC-8AD9-89CFCF729C87}" destId="{779FB689-BC20-40C7-A9E6-0689622FE6F1}" srcOrd="1" destOrd="0" presId="urn:microsoft.com/office/officeart/2005/8/layout/hierarchy5"/>
    <dgm:cxn modelId="{FF447ACA-1E75-46D5-A6A8-8885A2768920}" type="presParOf" srcId="{779FB689-BC20-40C7-A9E6-0689622FE6F1}" destId="{2E039FCC-2249-49B3-B416-A28DF8C4BE7E}" srcOrd="0" destOrd="0" presId="urn:microsoft.com/office/officeart/2005/8/layout/hierarchy5"/>
    <dgm:cxn modelId="{E958372D-0258-4BFF-A472-C68CEB057433}" type="presParOf" srcId="{779FB689-BC20-40C7-A9E6-0689622FE6F1}" destId="{B1668134-5572-4C4A-9D82-0CB94F908763}" srcOrd="1" destOrd="0" presId="urn:microsoft.com/office/officeart/2005/8/layout/hierarchy5"/>
    <dgm:cxn modelId="{E86E4D25-DA5B-49EB-B074-231C05A8B8B0}" type="presParOf" srcId="{B1668134-5572-4C4A-9D82-0CB94F908763}" destId="{F4F3C9F0-D715-4AB0-94C7-87B8BC5D0DDD}" srcOrd="0" destOrd="0" presId="urn:microsoft.com/office/officeart/2005/8/layout/hierarchy5"/>
    <dgm:cxn modelId="{97636851-7C38-40FD-A1DC-B5B77DC67132}" type="presParOf" srcId="{F4F3C9F0-D715-4AB0-94C7-87B8BC5D0DDD}" destId="{A9ABE78F-4061-4223-81E8-8EBBF6A9EB6D}" srcOrd="0" destOrd="0" presId="urn:microsoft.com/office/officeart/2005/8/layout/hierarchy5"/>
    <dgm:cxn modelId="{8E762516-73B0-4EDE-84B4-D0F8DED3BCFD}" type="presParOf" srcId="{B1668134-5572-4C4A-9D82-0CB94F908763}" destId="{DAD0B362-66C2-477B-9DBE-462ABF2754DA}" srcOrd="1" destOrd="0" presId="urn:microsoft.com/office/officeart/2005/8/layout/hierarchy5"/>
    <dgm:cxn modelId="{2C6E88A0-0D27-421D-9AD2-BD7A89DA4395}" type="presParOf" srcId="{DAD0B362-66C2-477B-9DBE-462ABF2754DA}" destId="{5BDC9218-F558-4602-9D11-25CBBE6CEF3C}" srcOrd="0" destOrd="0" presId="urn:microsoft.com/office/officeart/2005/8/layout/hierarchy5"/>
    <dgm:cxn modelId="{427F7E35-00AF-4DC8-B7FB-9AADDE105050}" type="presParOf" srcId="{DAD0B362-66C2-477B-9DBE-462ABF2754DA}" destId="{92DB3465-CB30-4A5D-8613-499D7842948F}" srcOrd="1" destOrd="0" presId="urn:microsoft.com/office/officeart/2005/8/layout/hierarchy5"/>
    <dgm:cxn modelId="{CDA39FBA-5046-4592-879F-86EAD95743F8}" type="presParOf" srcId="{B1668134-5572-4C4A-9D82-0CB94F908763}" destId="{AA39E674-C645-4E83-BDAA-9CEB0F8C03FE}" srcOrd="2" destOrd="0" presId="urn:microsoft.com/office/officeart/2005/8/layout/hierarchy5"/>
    <dgm:cxn modelId="{4EBE646E-415E-4277-BD19-5AB52820D6F0}" type="presParOf" srcId="{AA39E674-C645-4E83-BDAA-9CEB0F8C03FE}" destId="{F60A77C6-7D6B-4BB3-9AD0-93918BC0C3F6}" srcOrd="0" destOrd="0" presId="urn:microsoft.com/office/officeart/2005/8/layout/hierarchy5"/>
    <dgm:cxn modelId="{8921509D-EAD4-4227-916A-CE19D5AAB086}" type="presParOf" srcId="{B1668134-5572-4C4A-9D82-0CB94F908763}" destId="{C8D42056-BC06-4755-8574-3846CE742EA6}" srcOrd="3" destOrd="0" presId="urn:microsoft.com/office/officeart/2005/8/layout/hierarchy5"/>
    <dgm:cxn modelId="{6A02B910-907E-4B87-A671-8B03522CC1BB}" type="presParOf" srcId="{C8D42056-BC06-4755-8574-3846CE742EA6}" destId="{CA821CF9-F171-4606-B9FB-92088630F8F8}" srcOrd="0" destOrd="0" presId="urn:microsoft.com/office/officeart/2005/8/layout/hierarchy5"/>
    <dgm:cxn modelId="{9C91225A-C942-4672-AFEA-78C64B7DB365}" type="presParOf" srcId="{C8D42056-BC06-4755-8574-3846CE742EA6}" destId="{8970653B-DBEE-446A-8084-EAAFD2A235AA}" srcOrd="1" destOrd="0" presId="urn:microsoft.com/office/officeart/2005/8/layout/hierarchy5"/>
    <dgm:cxn modelId="{999AA3CE-06A9-493B-85AF-19567BFF70B4}" type="presParOf" srcId="{26B85CDC-1C70-42EC-8AD9-89CFCF729C87}" destId="{DB374B43-64DC-4DC0-A44C-A8A9B731A90F}" srcOrd="2" destOrd="0" presId="urn:microsoft.com/office/officeart/2005/8/layout/hierarchy5"/>
    <dgm:cxn modelId="{90763B3A-1920-4236-82BE-EA02E3226AD9}" type="presParOf" srcId="{DB374B43-64DC-4DC0-A44C-A8A9B731A90F}" destId="{6D4AA216-D241-4B00-AE3F-658F881BE8CB}" srcOrd="0" destOrd="0" presId="urn:microsoft.com/office/officeart/2005/8/layout/hierarchy5"/>
    <dgm:cxn modelId="{5E91A200-C756-4D10-8A39-D50F7ECD3E8C}" type="presParOf" srcId="{26B85CDC-1C70-42EC-8AD9-89CFCF729C87}" destId="{04043F3D-F8F3-4DC1-8334-040ADB156141}" srcOrd="3" destOrd="0" presId="urn:microsoft.com/office/officeart/2005/8/layout/hierarchy5"/>
    <dgm:cxn modelId="{D0956515-23EF-4B11-95F1-EBAC534D24CB}" type="presParOf" srcId="{04043F3D-F8F3-4DC1-8334-040ADB156141}" destId="{7FB04242-6B4A-4449-B764-948E7C9A2247}" srcOrd="0" destOrd="0" presId="urn:microsoft.com/office/officeart/2005/8/layout/hierarchy5"/>
    <dgm:cxn modelId="{25FEE527-082A-4F41-A864-919B159C45C7}" type="presParOf" srcId="{04043F3D-F8F3-4DC1-8334-040ADB156141}" destId="{E6CE4A19-F81F-4D33-B0E1-C2B045EC02F4}" srcOrd="1" destOrd="0" presId="urn:microsoft.com/office/officeart/2005/8/layout/hierarchy5"/>
    <dgm:cxn modelId="{C5CBB6C3-4F93-43B2-832E-D93AC8C59CA5}" type="presParOf" srcId="{E6CE4A19-F81F-4D33-B0E1-C2B045EC02F4}" destId="{38032B38-EA17-47EE-A7B7-3EB4E977A44D}" srcOrd="0" destOrd="0" presId="urn:microsoft.com/office/officeart/2005/8/layout/hierarchy5"/>
    <dgm:cxn modelId="{6B27AE85-7336-47D4-9FBC-50BF842B003C}" type="presParOf" srcId="{38032B38-EA17-47EE-A7B7-3EB4E977A44D}" destId="{60E79240-8438-4D73-A467-15382EBB793B}" srcOrd="0" destOrd="0" presId="urn:microsoft.com/office/officeart/2005/8/layout/hierarchy5"/>
    <dgm:cxn modelId="{BBA85E01-B3ED-4052-8C28-3488203C5882}" type="presParOf" srcId="{E6CE4A19-F81F-4D33-B0E1-C2B045EC02F4}" destId="{CB2A6DD0-2826-40AD-B888-DD3A5BB64FDF}" srcOrd="1" destOrd="0" presId="urn:microsoft.com/office/officeart/2005/8/layout/hierarchy5"/>
    <dgm:cxn modelId="{5F6C6DAD-0C16-4573-8076-50AD1FBFCF59}" type="presParOf" srcId="{CB2A6DD0-2826-40AD-B888-DD3A5BB64FDF}" destId="{0B0B22BB-E316-465A-9018-C6C028045D22}" srcOrd="0" destOrd="0" presId="urn:microsoft.com/office/officeart/2005/8/layout/hierarchy5"/>
    <dgm:cxn modelId="{F8621423-1B57-48CA-9568-A9A8A0ADC645}" type="presParOf" srcId="{CB2A6DD0-2826-40AD-B888-DD3A5BB64FDF}" destId="{954C535A-93C4-448E-8AAB-46B65E67FA96}" srcOrd="1" destOrd="0" presId="urn:microsoft.com/office/officeart/2005/8/layout/hierarchy5"/>
    <dgm:cxn modelId="{0A260F67-B0B0-4C8F-9E37-0ED8ACB42C7F}" type="presParOf" srcId="{400C558F-7090-4DD1-9366-987AD89C4641}" destId="{4EE8DD68-68AA-47FA-9ACC-DA4E50743227}" srcOrd="1" destOrd="0" presId="urn:microsoft.com/office/officeart/2005/8/layout/hierarchy5"/>
    <dgm:cxn modelId="{0BB2C9C0-DB3A-4FAA-9773-697F4966E4E1}" type="presParOf" srcId="{4EE8DD68-68AA-47FA-9ACC-DA4E50743227}" destId="{2A4379B6-2890-4998-8EFD-52B89A3FCA26}" srcOrd="0" destOrd="0" presId="urn:microsoft.com/office/officeart/2005/8/layout/hierarchy5"/>
    <dgm:cxn modelId="{DF968242-2394-496D-BAB4-E21DC702766D}" type="presParOf" srcId="{2A4379B6-2890-4998-8EFD-52B89A3FCA26}" destId="{5A0A010D-FB3F-4755-ADF5-3A1403282F10}" srcOrd="0" destOrd="0" presId="urn:microsoft.com/office/officeart/2005/8/layout/hierarchy5"/>
    <dgm:cxn modelId="{BA003287-9630-46B7-98B7-A630AF2C1062}" type="presParOf" srcId="{2A4379B6-2890-4998-8EFD-52B89A3FCA26}" destId="{B54A6137-8222-44E4-A5F9-77035F26708D}" srcOrd="1" destOrd="0" presId="urn:microsoft.com/office/officeart/2005/8/layout/hierarchy5"/>
    <dgm:cxn modelId="{B7633FC8-BB8D-4344-A767-91679BFD508B}" type="presParOf" srcId="{4EE8DD68-68AA-47FA-9ACC-DA4E50743227}" destId="{E5C9A02E-71DC-42C7-A6E0-679FC1CAF7A3}" srcOrd="1" destOrd="0" presId="urn:microsoft.com/office/officeart/2005/8/layout/hierarchy5"/>
    <dgm:cxn modelId="{5E932E32-299B-440E-8B3C-C71C4D16EA73}" type="presParOf" srcId="{E5C9A02E-71DC-42C7-A6E0-679FC1CAF7A3}" destId="{E48561AF-5188-41AE-82A7-72658BD853EB}" srcOrd="0" destOrd="0" presId="urn:microsoft.com/office/officeart/2005/8/layout/hierarchy5"/>
    <dgm:cxn modelId="{2B515232-9840-4BA4-A23A-ABDBD2E9405B}" type="presParOf" srcId="{4EE8DD68-68AA-47FA-9ACC-DA4E50743227}" destId="{46EA944C-73CE-4445-B307-83FA8CDFF18E}" srcOrd="2" destOrd="0" presId="urn:microsoft.com/office/officeart/2005/8/layout/hierarchy5"/>
    <dgm:cxn modelId="{AD6F692E-725B-4D1E-AE62-CAB42BBCD9B3}" type="presParOf" srcId="{46EA944C-73CE-4445-B307-83FA8CDFF18E}" destId="{297DAB86-C935-4973-9A85-42F3A63599F8}" srcOrd="0" destOrd="0" presId="urn:microsoft.com/office/officeart/2005/8/layout/hierarchy5"/>
    <dgm:cxn modelId="{A2BC87B2-DEE1-4330-8F47-BDECDF3130AF}" type="presParOf" srcId="{46EA944C-73CE-4445-B307-83FA8CDFF18E}" destId="{D7EE05A7-CA69-4202-9B2D-0A99406751C2}" srcOrd="1" destOrd="0" presId="urn:microsoft.com/office/officeart/2005/8/layout/hierarchy5"/>
    <dgm:cxn modelId="{B87CB4E7-999C-4FDB-8CCF-C4DE789BC8C9}" type="presParOf" srcId="{4EE8DD68-68AA-47FA-9ACC-DA4E50743227}" destId="{BF8EAC84-C51E-4808-8673-07FB1166157F}" srcOrd="3" destOrd="0" presId="urn:microsoft.com/office/officeart/2005/8/layout/hierarchy5"/>
    <dgm:cxn modelId="{45FF99D9-391C-429A-A180-FDEA4AC3BBCD}" type="presParOf" srcId="{BF8EAC84-C51E-4808-8673-07FB1166157F}" destId="{C5381436-4CCC-4B42-923B-D0B7DD55AC7C}" srcOrd="0" destOrd="0" presId="urn:microsoft.com/office/officeart/2005/8/layout/hierarchy5"/>
    <dgm:cxn modelId="{16612303-1F32-433C-9771-7A9C2DAD0743}" type="presParOf" srcId="{4EE8DD68-68AA-47FA-9ACC-DA4E50743227}" destId="{238CF0DF-942C-4B82-A5C5-1F1DE942CF07}" srcOrd="4" destOrd="0" presId="urn:microsoft.com/office/officeart/2005/8/layout/hierarchy5"/>
    <dgm:cxn modelId="{30471975-0D7C-46B3-8585-C92AB4D81D0C}" type="presParOf" srcId="{238CF0DF-942C-4B82-A5C5-1F1DE942CF07}" destId="{834CF1AD-8BC0-4A62-B578-36BADBD8C2F0}" srcOrd="0" destOrd="0" presId="urn:microsoft.com/office/officeart/2005/8/layout/hierarchy5"/>
    <dgm:cxn modelId="{C554D19B-1857-4D5D-8B32-8DBBE49F61AC}" type="presParOf" srcId="{238CF0DF-942C-4B82-A5C5-1F1DE942CF07}" destId="{CBEF3179-5CD6-42C7-B703-B7532C2E0E1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65FEB-1779-408E-94C0-7BD41F46E868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C85626A3-711B-4872-A891-1A8F23A1ED52}">
      <dgm:prSet phldrT="[Text]"/>
      <dgm:spPr/>
      <dgm:t>
        <a:bodyPr/>
        <a:lstStyle/>
        <a:p>
          <a:r>
            <a:rPr lang="it-IT" dirty="0" smtClean="0"/>
            <a:t>Unique Mapping</a:t>
          </a:r>
          <a:endParaRPr lang="it-IT" dirty="0"/>
        </a:p>
      </dgm:t>
    </dgm:pt>
    <dgm:pt modelId="{C0B0C68E-3632-4F2E-BC05-EE36355AA750}" type="parTrans" cxnId="{1FBE7E57-70E8-46E1-A608-396B90F2ADE1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D0EA26C7-164F-4C34-9D2B-1705E8C6F553}" type="sibTrans" cxnId="{1FBE7E57-70E8-46E1-A608-396B90F2ADE1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FE8E4455-7D69-451D-8E33-3B622A0D203A}">
      <dgm:prSet phldrT="[Text]"/>
      <dgm:spPr/>
      <dgm:t>
        <a:bodyPr/>
        <a:lstStyle/>
        <a:p>
          <a:r>
            <a:rPr lang="it-IT" dirty="0" smtClean="0"/>
            <a:t>Statistics</a:t>
          </a:r>
          <a:endParaRPr lang="it-IT" dirty="0"/>
        </a:p>
      </dgm:t>
    </dgm:pt>
    <dgm:pt modelId="{F92EB0D9-713A-43FB-8FA8-FDD95EA3E4D8}" type="parTrans" cxnId="{D52AE502-2DAC-4B28-8621-E81640677038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73F6191A-8050-4E01-9EBB-BF967BF36B2A}" type="sibTrans" cxnId="{D52AE502-2DAC-4B28-8621-E81640677038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115D3FB5-FC68-4ED9-8F76-516B28B6A5BB}">
      <dgm:prSet phldrT="[Text]"/>
      <dgm:spPr/>
      <dgm:t>
        <a:bodyPr/>
        <a:lstStyle/>
        <a:p>
          <a:r>
            <a:rPr lang="it-IT" dirty="0" smtClean="0"/>
            <a:t>Build Model</a:t>
          </a:r>
          <a:endParaRPr lang="it-IT" dirty="0"/>
        </a:p>
      </dgm:t>
    </dgm:pt>
    <dgm:pt modelId="{D67769F0-D549-4F2F-8DAE-CF3825362F06}" type="parTrans" cxnId="{FCFCE566-1778-4434-9123-77AA01FAF976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63479AEE-679D-4BC7-927F-C2C5F313ADF4}" type="sibTrans" cxnId="{FCFCE566-1778-4434-9123-77AA01FAF976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99FB8C7D-98FA-46F5-831F-4FB022D15AB6}">
      <dgm:prSet phldrT="[Text]"/>
      <dgm:spPr/>
      <dgm:t>
        <a:bodyPr/>
        <a:lstStyle/>
        <a:p>
          <a:r>
            <a:rPr lang="it-IT" dirty="0" smtClean="0"/>
            <a:t>Peaks calling</a:t>
          </a:r>
          <a:endParaRPr lang="it-IT" dirty="0"/>
        </a:p>
      </dgm:t>
    </dgm:pt>
    <dgm:pt modelId="{B445D012-6824-4D8A-AE48-770747FB6168}" type="parTrans" cxnId="{CD76569C-454E-43AD-AF11-C0DC779B27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D5891BB4-71A5-4266-BE39-48EC93C101DC}" type="sibTrans" cxnId="{CD76569C-454E-43AD-AF11-C0DC779B27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0D2B0C4C-2003-4F03-A8F7-3D6A28CA44D1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Visualization</a:t>
          </a:r>
          <a:endParaRPr lang="it-IT" dirty="0"/>
        </a:p>
      </dgm:t>
    </dgm:pt>
    <dgm:pt modelId="{4084B349-0E33-418C-8EAF-2E74F0885584}" type="parTrans" cxnId="{FB4C007D-16C1-442D-B24A-5B51C6A60D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5EBDF6A5-A319-492E-96D5-F2F6D966FFD2}" type="sibTrans" cxnId="{FB4C007D-16C1-442D-B24A-5B51C6A60D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DB336871-FBA4-45E0-813F-8A879A62AE3A}">
      <dgm:prSet phldrT="[Text]"/>
      <dgm:spPr/>
      <dgm:t>
        <a:bodyPr/>
        <a:lstStyle/>
        <a:p>
          <a:r>
            <a:rPr lang="it-IT" dirty="0" smtClean="0"/>
            <a:t>Consensus</a:t>
          </a:r>
          <a:endParaRPr lang="it-IT" dirty="0"/>
        </a:p>
      </dgm:t>
    </dgm:pt>
    <dgm:pt modelId="{8783460E-CF3D-43F0-A486-9241ED867547}" type="parTrans" cxnId="{9B0996A1-6F72-4C98-9C26-A9D23A1B8E4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832E142E-FC74-410E-8191-D02C27B41F49}" type="sibTrans" cxnId="{9B0996A1-6F72-4C98-9C26-A9D23A1B8E4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8D518164-2675-4732-9B77-6B56BF6E8435}" type="pres">
      <dgm:prSet presAssocID="{31E65FEB-1779-408E-94C0-7BD41F46E868}" presName="linearFlow" presStyleCnt="0">
        <dgm:presLayoutVars>
          <dgm:resizeHandles val="exact"/>
        </dgm:presLayoutVars>
      </dgm:prSet>
      <dgm:spPr/>
    </dgm:pt>
    <dgm:pt modelId="{CED17DE1-BF8D-4DB3-943D-2C4A33129ADD}" type="pres">
      <dgm:prSet presAssocID="{C85626A3-711B-4872-A891-1A8F23A1ED5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BDDEC6-02FE-489D-A903-6B7B247C2458}" type="pres">
      <dgm:prSet presAssocID="{D0EA26C7-164F-4C34-9D2B-1705E8C6F553}" presName="sibTrans" presStyleLbl="sibTrans2D1" presStyleIdx="0" presStyleCnt="5"/>
      <dgm:spPr/>
      <dgm:t>
        <a:bodyPr/>
        <a:lstStyle/>
        <a:p>
          <a:endParaRPr lang="it-IT"/>
        </a:p>
      </dgm:t>
    </dgm:pt>
    <dgm:pt modelId="{52B416CE-E0B1-4188-91ED-9D2C8041AE1B}" type="pres">
      <dgm:prSet presAssocID="{D0EA26C7-164F-4C34-9D2B-1705E8C6F553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0C86F815-D9AB-4040-9EB2-F3CAD28DDD03}" type="pres">
      <dgm:prSet presAssocID="{115D3FB5-FC68-4ED9-8F76-516B28B6A5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73A842-6BE4-4C5C-AA5F-F4332BF48E52}" type="pres">
      <dgm:prSet presAssocID="{63479AEE-679D-4BC7-927F-C2C5F313ADF4}" presName="sibTrans" presStyleLbl="sibTrans2D1" presStyleIdx="1" presStyleCnt="5"/>
      <dgm:spPr/>
      <dgm:t>
        <a:bodyPr/>
        <a:lstStyle/>
        <a:p>
          <a:endParaRPr lang="it-IT"/>
        </a:p>
      </dgm:t>
    </dgm:pt>
    <dgm:pt modelId="{B5E412B4-2986-48C5-BD0B-A3F4CF855C89}" type="pres">
      <dgm:prSet presAssocID="{63479AEE-679D-4BC7-927F-C2C5F313ADF4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038A67FB-3868-4315-B42F-9E5C7854D563}" type="pres">
      <dgm:prSet presAssocID="{99FB8C7D-98FA-46F5-831F-4FB022D15A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E51D24-1B20-4CC1-9954-228E75835052}" type="pres">
      <dgm:prSet presAssocID="{D5891BB4-71A5-4266-BE39-48EC93C101D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0432C576-F680-4F67-ADBB-2EE4B090D9AF}" type="pres">
      <dgm:prSet presAssocID="{D5891BB4-71A5-4266-BE39-48EC93C101D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601E0A0F-607C-4333-BFBB-C51F77C5D513}" type="pres">
      <dgm:prSet presAssocID="{FE8E4455-7D69-451D-8E33-3B622A0D20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A62EFE-0DA2-48FA-89B0-26C9E43AF6C4}" type="pres">
      <dgm:prSet presAssocID="{73F6191A-8050-4E01-9EBB-BF967BF36B2A}" presName="sibTrans" presStyleLbl="sibTrans2D1" presStyleIdx="3" presStyleCnt="5"/>
      <dgm:spPr/>
      <dgm:t>
        <a:bodyPr/>
        <a:lstStyle/>
        <a:p>
          <a:endParaRPr lang="it-IT"/>
        </a:p>
      </dgm:t>
    </dgm:pt>
    <dgm:pt modelId="{CBCC8125-64AA-469C-A06E-41E90E703CCD}" type="pres">
      <dgm:prSet presAssocID="{73F6191A-8050-4E01-9EBB-BF967BF36B2A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8F9DE20D-D301-467B-A473-E4E75B33E5C9}" type="pres">
      <dgm:prSet presAssocID="{DB336871-FBA4-45E0-813F-8A879A62AE3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D3F005-E605-41F7-95C6-3ABF5A038C07}" type="pres">
      <dgm:prSet presAssocID="{832E142E-FC74-410E-8191-D02C27B41F49}" presName="sibTrans" presStyleLbl="sibTrans2D1" presStyleIdx="4" presStyleCnt="5"/>
      <dgm:spPr/>
      <dgm:t>
        <a:bodyPr/>
        <a:lstStyle/>
        <a:p>
          <a:endParaRPr lang="it-IT"/>
        </a:p>
      </dgm:t>
    </dgm:pt>
    <dgm:pt modelId="{98CEB077-6CD6-49BD-9513-46FB88AA09A4}" type="pres">
      <dgm:prSet presAssocID="{832E142E-FC74-410E-8191-D02C27B41F49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DB4768E2-C929-4851-A1A7-1715B9177D4C}" type="pres">
      <dgm:prSet presAssocID="{0D2B0C4C-2003-4F03-A8F7-3D6A28CA44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87A2B4-BC0C-43EF-A5B1-71E36EC028A9}" type="presOf" srcId="{63479AEE-679D-4BC7-927F-C2C5F313ADF4}" destId="{6273A842-6BE4-4C5C-AA5F-F4332BF48E52}" srcOrd="0" destOrd="0" presId="urn:microsoft.com/office/officeart/2005/8/layout/process2"/>
    <dgm:cxn modelId="{864BA5F5-0534-4645-82AF-31206101954D}" type="presOf" srcId="{63479AEE-679D-4BC7-927F-C2C5F313ADF4}" destId="{B5E412B4-2986-48C5-BD0B-A3F4CF855C89}" srcOrd="1" destOrd="0" presId="urn:microsoft.com/office/officeart/2005/8/layout/process2"/>
    <dgm:cxn modelId="{1FBE7E57-70E8-46E1-A608-396B90F2ADE1}" srcId="{31E65FEB-1779-408E-94C0-7BD41F46E868}" destId="{C85626A3-711B-4872-A891-1A8F23A1ED52}" srcOrd="0" destOrd="0" parTransId="{C0B0C68E-3632-4F2E-BC05-EE36355AA750}" sibTransId="{D0EA26C7-164F-4C34-9D2B-1705E8C6F553}"/>
    <dgm:cxn modelId="{8B072E6C-B023-4FDF-8B5B-4626FA9F1D8A}" type="presOf" srcId="{D0EA26C7-164F-4C34-9D2B-1705E8C6F553}" destId="{62BDDEC6-02FE-489D-A903-6B7B247C2458}" srcOrd="0" destOrd="0" presId="urn:microsoft.com/office/officeart/2005/8/layout/process2"/>
    <dgm:cxn modelId="{FCFCE566-1778-4434-9123-77AA01FAF976}" srcId="{31E65FEB-1779-408E-94C0-7BD41F46E868}" destId="{115D3FB5-FC68-4ED9-8F76-516B28B6A5BB}" srcOrd="1" destOrd="0" parTransId="{D67769F0-D549-4F2F-8DAE-CF3825362F06}" sibTransId="{63479AEE-679D-4BC7-927F-C2C5F313ADF4}"/>
    <dgm:cxn modelId="{FB4C007D-16C1-442D-B24A-5B51C6A60DCE}" srcId="{31E65FEB-1779-408E-94C0-7BD41F46E868}" destId="{0D2B0C4C-2003-4F03-A8F7-3D6A28CA44D1}" srcOrd="5" destOrd="0" parTransId="{4084B349-0E33-418C-8EAF-2E74F0885584}" sibTransId="{5EBDF6A5-A319-492E-96D5-F2F6D966FFD2}"/>
    <dgm:cxn modelId="{6CD76FF0-E4D8-4A70-A25E-5719665711BA}" type="presOf" srcId="{31E65FEB-1779-408E-94C0-7BD41F46E868}" destId="{8D518164-2675-4732-9B77-6B56BF6E8435}" srcOrd="0" destOrd="0" presId="urn:microsoft.com/office/officeart/2005/8/layout/process2"/>
    <dgm:cxn modelId="{51D7D0DE-E567-4F19-9D4B-FEB955F60722}" type="presOf" srcId="{FE8E4455-7D69-451D-8E33-3B622A0D203A}" destId="{601E0A0F-607C-4333-BFBB-C51F77C5D513}" srcOrd="0" destOrd="0" presId="urn:microsoft.com/office/officeart/2005/8/layout/process2"/>
    <dgm:cxn modelId="{E1F526B8-BF1C-4FD6-908A-779EE9D98ACC}" type="presOf" srcId="{D5891BB4-71A5-4266-BE39-48EC93C101DC}" destId="{74E51D24-1B20-4CC1-9954-228E75835052}" srcOrd="0" destOrd="0" presId="urn:microsoft.com/office/officeart/2005/8/layout/process2"/>
    <dgm:cxn modelId="{9D6849BC-484E-4E14-9310-58BFBA3A6167}" type="presOf" srcId="{832E142E-FC74-410E-8191-D02C27B41F49}" destId="{98CEB077-6CD6-49BD-9513-46FB88AA09A4}" srcOrd="1" destOrd="0" presId="urn:microsoft.com/office/officeart/2005/8/layout/process2"/>
    <dgm:cxn modelId="{CD76569C-454E-43AD-AF11-C0DC779B27CE}" srcId="{31E65FEB-1779-408E-94C0-7BD41F46E868}" destId="{99FB8C7D-98FA-46F5-831F-4FB022D15AB6}" srcOrd="2" destOrd="0" parTransId="{B445D012-6824-4D8A-AE48-770747FB6168}" sibTransId="{D5891BB4-71A5-4266-BE39-48EC93C101DC}"/>
    <dgm:cxn modelId="{EF1CE3FE-5E8E-46BB-A028-05E1D3FFC027}" type="presOf" srcId="{DB336871-FBA4-45E0-813F-8A879A62AE3A}" destId="{8F9DE20D-D301-467B-A473-E4E75B33E5C9}" srcOrd="0" destOrd="0" presId="urn:microsoft.com/office/officeart/2005/8/layout/process2"/>
    <dgm:cxn modelId="{0E156A5C-B6E3-4991-9C7E-53ABF923FD56}" type="presOf" srcId="{99FB8C7D-98FA-46F5-831F-4FB022D15AB6}" destId="{038A67FB-3868-4315-B42F-9E5C7854D563}" srcOrd="0" destOrd="0" presId="urn:microsoft.com/office/officeart/2005/8/layout/process2"/>
    <dgm:cxn modelId="{7144A554-F3B0-4E2D-B612-B72F0AA4542A}" type="presOf" srcId="{C85626A3-711B-4872-A891-1A8F23A1ED52}" destId="{CED17DE1-BF8D-4DB3-943D-2C4A33129ADD}" srcOrd="0" destOrd="0" presId="urn:microsoft.com/office/officeart/2005/8/layout/process2"/>
    <dgm:cxn modelId="{B0B50B58-28A6-4D70-88A6-46629F9F247E}" type="presOf" srcId="{0D2B0C4C-2003-4F03-A8F7-3D6A28CA44D1}" destId="{DB4768E2-C929-4851-A1A7-1715B9177D4C}" srcOrd="0" destOrd="0" presId="urn:microsoft.com/office/officeart/2005/8/layout/process2"/>
    <dgm:cxn modelId="{D52AE502-2DAC-4B28-8621-E81640677038}" srcId="{31E65FEB-1779-408E-94C0-7BD41F46E868}" destId="{FE8E4455-7D69-451D-8E33-3B622A0D203A}" srcOrd="3" destOrd="0" parTransId="{F92EB0D9-713A-43FB-8FA8-FDD95EA3E4D8}" sibTransId="{73F6191A-8050-4E01-9EBB-BF967BF36B2A}"/>
    <dgm:cxn modelId="{5829EB5E-D777-46F9-B24E-DB15057A003C}" type="presOf" srcId="{D0EA26C7-164F-4C34-9D2B-1705E8C6F553}" destId="{52B416CE-E0B1-4188-91ED-9D2C8041AE1B}" srcOrd="1" destOrd="0" presId="urn:microsoft.com/office/officeart/2005/8/layout/process2"/>
    <dgm:cxn modelId="{DB1940B2-8551-4F03-830F-446EDD908D06}" type="presOf" srcId="{73F6191A-8050-4E01-9EBB-BF967BF36B2A}" destId="{CBCC8125-64AA-469C-A06E-41E90E703CCD}" srcOrd="1" destOrd="0" presId="urn:microsoft.com/office/officeart/2005/8/layout/process2"/>
    <dgm:cxn modelId="{9B0996A1-6F72-4C98-9C26-A9D23A1B8E4E}" srcId="{31E65FEB-1779-408E-94C0-7BD41F46E868}" destId="{DB336871-FBA4-45E0-813F-8A879A62AE3A}" srcOrd="4" destOrd="0" parTransId="{8783460E-CF3D-43F0-A486-9241ED867547}" sibTransId="{832E142E-FC74-410E-8191-D02C27B41F49}"/>
    <dgm:cxn modelId="{7657B22B-57B5-4CE4-BD0A-89BC6A8151C0}" type="presOf" srcId="{832E142E-FC74-410E-8191-D02C27B41F49}" destId="{9AD3F005-E605-41F7-95C6-3ABF5A038C07}" srcOrd="0" destOrd="0" presId="urn:microsoft.com/office/officeart/2005/8/layout/process2"/>
    <dgm:cxn modelId="{62CE8A92-3211-459F-B970-C5FEA93FFDDD}" type="presOf" srcId="{73F6191A-8050-4E01-9EBB-BF967BF36B2A}" destId="{ABA62EFE-0DA2-48FA-89B0-26C9E43AF6C4}" srcOrd="0" destOrd="0" presId="urn:microsoft.com/office/officeart/2005/8/layout/process2"/>
    <dgm:cxn modelId="{882BD303-B9C8-4DEE-AD3E-1A82C4405A8E}" type="presOf" srcId="{115D3FB5-FC68-4ED9-8F76-516B28B6A5BB}" destId="{0C86F815-D9AB-4040-9EB2-F3CAD28DDD03}" srcOrd="0" destOrd="0" presId="urn:microsoft.com/office/officeart/2005/8/layout/process2"/>
    <dgm:cxn modelId="{59775134-02CC-4966-8FD6-A890561DD89D}" type="presOf" srcId="{D5891BB4-71A5-4266-BE39-48EC93C101DC}" destId="{0432C576-F680-4F67-ADBB-2EE4B090D9AF}" srcOrd="1" destOrd="0" presId="urn:microsoft.com/office/officeart/2005/8/layout/process2"/>
    <dgm:cxn modelId="{DC18779C-3F4E-4A63-B8A7-909F6F437684}" type="presParOf" srcId="{8D518164-2675-4732-9B77-6B56BF6E8435}" destId="{CED17DE1-BF8D-4DB3-943D-2C4A33129ADD}" srcOrd="0" destOrd="0" presId="urn:microsoft.com/office/officeart/2005/8/layout/process2"/>
    <dgm:cxn modelId="{890F530E-CC01-4CC1-AA16-D48A38391F0D}" type="presParOf" srcId="{8D518164-2675-4732-9B77-6B56BF6E8435}" destId="{62BDDEC6-02FE-489D-A903-6B7B247C2458}" srcOrd="1" destOrd="0" presId="urn:microsoft.com/office/officeart/2005/8/layout/process2"/>
    <dgm:cxn modelId="{C7C7D780-EC86-4049-8EAD-33FA12514E0B}" type="presParOf" srcId="{62BDDEC6-02FE-489D-A903-6B7B247C2458}" destId="{52B416CE-E0B1-4188-91ED-9D2C8041AE1B}" srcOrd="0" destOrd="0" presId="urn:microsoft.com/office/officeart/2005/8/layout/process2"/>
    <dgm:cxn modelId="{31A26485-9F1A-4DDD-8544-8A71794FDF89}" type="presParOf" srcId="{8D518164-2675-4732-9B77-6B56BF6E8435}" destId="{0C86F815-D9AB-4040-9EB2-F3CAD28DDD03}" srcOrd="2" destOrd="0" presId="urn:microsoft.com/office/officeart/2005/8/layout/process2"/>
    <dgm:cxn modelId="{E4F15A22-779A-440E-90A8-7E66B24BAC17}" type="presParOf" srcId="{8D518164-2675-4732-9B77-6B56BF6E8435}" destId="{6273A842-6BE4-4C5C-AA5F-F4332BF48E52}" srcOrd="3" destOrd="0" presId="urn:microsoft.com/office/officeart/2005/8/layout/process2"/>
    <dgm:cxn modelId="{36550E91-D7AA-4DDC-9BA7-E70E72711C03}" type="presParOf" srcId="{6273A842-6BE4-4C5C-AA5F-F4332BF48E52}" destId="{B5E412B4-2986-48C5-BD0B-A3F4CF855C89}" srcOrd="0" destOrd="0" presId="urn:microsoft.com/office/officeart/2005/8/layout/process2"/>
    <dgm:cxn modelId="{4122E508-3F5F-43F6-BD0D-1F48529346A8}" type="presParOf" srcId="{8D518164-2675-4732-9B77-6B56BF6E8435}" destId="{038A67FB-3868-4315-B42F-9E5C7854D563}" srcOrd="4" destOrd="0" presId="urn:microsoft.com/office/officeart/2005/8/layout/process2"/>
    <dgm:cxn modelId="{F5F4801E-6680-42F2-8A87-34F9B6865D08}" type="presParOf" srcId="{8D518164-2675-4732-9B77-6B56BF6E8435}" destId="{74E51D24-1B20-4CC1-9954-228E75835052}" srcOrd="5" destOrd="0" presId="urn:microsoft.com/office/officeart/2005/8/layout/process2"/>
    <dgm:cxn modelId="{2D9A4D88-CC7D-43EC-B024-CB60A6381410}" type="presParOf" srcId="{74E51D24-1B20-4CC1-9954-228E75835052}" destId="{0432C576-F680-4F67-ADBB-2EE4B090D9AF}" srcOrd="0" destOrd="0" presId="urn:microsoft.com/office/officeart/2005/8/layout/process2"/>
    <dgm:cxn modelId="{7DA7F928-AB89-4198-8A19-233FAF0EEE60}" type="presParOf" srcId="{8D518164-2675-4732-9B77-6B56BF6E8435}" destId="{601E0A0F-607C-4333-BFBB-C51F77C5D513}" srcOrd="6" destOrd="0" presId="urn:microsoft.com/office/officeart/2005/8/layout/process2"/>
    <dgm:cxn modelId="{4E36E8F9-3959-4B11-B1F2-98592447B68B}" type="presParOf" srcId="{8D518164-2675-4732-9B77-6B56BF6E8435}" destId="{ABA62EFE-0DA2-48FA-89B0-26C9E43AF6C4}" srcOrd="7" destOrd="0" presId="urn:microsoft.com/office/officeart/2005/8/layout/process2"/>
    <dgm:cxn modelId="{495D40D0-593A-407D-888B-C12E6555FD28}" type="presParOf" srcId="{ABA62EFE-0DA2-48FA-89B0-26C9E43AF6C4}" destId="{CBCC8125-64AA-469C-A06E-41E90E703CCD}" srcOrd="0" destOrd="0" presId="urn:microsoft.com/office/officeart/2005/8/layout/process2"/>
    <dgm:cxn modelId="{69EC2FAC-4FFF-411F-94B0-A5DB1B360225}" type="presParOf" srcId="{8D518164-2675-4732-9B77-6B56BF6E8435}" destId="{8F9DE20D-D301-467B-A473-E4E75B33E5C9}" srcOrd="8" destOrd="0" presId="urn:microsoft.com/office/officeart/2005/8/layout/process2"/>
    <dgm:cxn modelId="{19DF82BC-CC08-4C1F-A723-B93378FBC7D7}" type="presParOf" srcId="{8D518164-2675-4732-9B77-6B56BF6E8435}" destId="{9AD3F005-E605-41F7-95C6-3ABF5A038C07}" srcOrd="9" destOrd="0" presId="urn:microsoft.com/office/officeart/2005/8/layout/process2"/>
    <dgm:cxn modelId="{7DD6A1F3-545C-46F1-9B51-7CD5C036EA06}" type="presParOf" srcId="{9AD3F005-E605-41F7-95C6-3ABF5A038C07}" destId="{98CEB077-6CD6-49BD-9513-46FB88AA09A4}" srcOrd="0" destOrd="0" presId="urn:microsoft.com/office/officeart/2005/8/layout/process2"/>
    <dgm:cxn modelId="{A0046E67-BDC1-4BEB-AAE8-C9C709A97953}" type="presParOf" srcId="{8D518164-2675-4732-9B77-6B56BF6E8435}" destId="{DB4768E2-C929-4851-A1A7-1715B9177D4C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65FEB-1779-408E-94C0-7BD41F46E868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C85626A3-711B-4872-A891-1A8F23A1ED52}">
      <dgm:prSet phldrT="[Text]"/>
      <dgm:spPr/>
      <dgm:t>
        <a:bodyPr/>
        <a:lstStyle/>
        <a:p>
          <a:r>
            <a:rPr lang="it-IT" dirty="0" smtClean="0"/>
            <a:t>Unique Mapping</a:t>
          </a:r>
          <a:endParaRPr lang="it-IT" dirty="0"/>
        </a:p>
      </dgm:t>
    </dgm:pt>
    <dgm:pt modelId="{C0B0C68E-3632-4F2E-BC05-EE36355AA750}" type="parTrans" cxnId="{1FBE7E57-70E8-46E1-A608-396B90F2ADE1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D0EA26C7-164F-4C34-9D2B-1705E8C6F553}" type="sibTrans" cxnId="{1FBE7E57-70E8-46E1-A608-396B90F2ADE1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FE8E4455-7D69-451D-8E33-3B622A0D203A}">
      <dgm:prSet phldrT="[Text]"/>
      <dgm:spPr/>
      <dgm:t>
        <a:bodyPr/>
        <a:lstStyle/>
        <a:p>
          <a:r>
            <a:rPr lang="it-IT" dirty="0" smtClean="0"/>
            <a:t>Statistics</a:t>
          </a:r>
          <a:endParaRPr lang="it-IT" dirty="0"/>
        </a:p>
      </dgm:t>
    </dgm:pt>
    <dgm:pt modelId="{F92EB0D9-713A-43FB-8FA8-FDD95EA3E4D8}" type="parTrans" cxnId="{D52AE502-2DAC-4B28-8621-E81640677038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73F6191A-8050-4E01-9EBB-BF967BF36B2A}" type="sibTrans" cxnId="{D52AE502-2DAC-4B28-8621-E81640677038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115D3FB5-FC68-4ED9-8F76-516B28B6A5BB}">
      <dgm:prSet phldrT="[Text]"/>
      <dgm:spPr/>
      <dgm:t>
        <a:bodyPr/>
        <a:lstStyle/>
        <a:p>
          <a:r>
            <a:rPr lang="it-IT" dirty="0" smtClean="0"/>
            <a:t>Build Model</a:t>
          </a:r>
          <a:endParaRPr lang="it-IT" dirty="0"/>
        </a:p>
      </dgm:t>
    </dgm:pt>
    <dgm:pt modelId="{D67769F0-D549-4F2F-8DAE-CF3825362F06}" type="parTrans" cxnId="{FCFCE566-1778-4434-9123-77AA01FAF976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63479AEE-679D-4BC7-927F-C2C5F313ADF4}" type="sibTrans" cxnId="{FCFCE566-1778-4434-9123-77AA01FAF976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99FB8C7D-98FA-46F5-831F-4FB022D15AB6}">
      <dgm:prSet phldrT="[Text]"/>
      <dgm:spPr/>
      <dgm:t>
        <a:bodyPr/>
        <a:lstStyle/>
        <a:p>
          <a:r>
            <a:rPr lang="it-IT" dirty="0" smtClean="0"/>
            <a:t>Peaks calling</a:t>
          </a:r>
          <a:endParaRPr lang="it-IT" dirty="0"/>
        </a:p>
      </dgm:t>
    </dgm:pt>
    <dgm:pt modelId="{B445D012-6824-4D8A-AE48-770747FB6168}" type="parTrans" cxnId="{CD76569C-454E-43AD-AF11-C0DC779B27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D5891BB4-71A5-4266-BE39-48EC93C101DC}" type="sibTrans" cxnId="{CD76569C-454E-43AD-AF11-C0DC779B27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0D2B0C4C-2003-4F03-A8F7-3D6A28CA44D1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Visualization</a:t>
          </a:r>
          <a:endParaRPr lang="it-IT" dirty="0"/>
        </a:p>
      </dgm:t>
    </dgm:pt>
    <dgm:pt modelId="{4084B349-0E33-418C-8EAF-2E74F0885584}" type="parTrans" cxnId="{FB4C007D-16C1-442D-B24A-5B51C6A60D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5EBDF6A5-A319-492E-96D5-F2F6D966FFD2}" type="sibTrans" cxnId="{FB4C007D-16C1-442D-B24A-5B51C6A60DC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DB336871-FBA4-45E0-813F-8A879A62AE3A}">
      <dgm:prSet phldrT="[Text]"/>
      <dgm:spPr/>
      <dgm:t>
        <a:bodyPr/>
        <a:lstStyle/>
        <a:p>
          <a:r>
            <a:rPr lang="it-IT" dirty="0" smtClean="0"/>
            <a:t>Consensus</a:t>
          </a:r>
          <a:endParaRPr lang="it-IT" dirty="0"/>
        </a:p>
      </dgm:t>
    </dgm:pt>
    <dgm:pt modelId="{8783460E-CF3D-43F0-A486-9241ED867547}" type="parTrans" cxnId="{9B0996A1-6F72-4C98-9C26-A9D23A1B8E4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832E142E-FC74-410E-8191-D02C27B41F49}" type="sibTrans" cxnId="{9B0996A1-6F72-4C98-9C26-A9D23A1B8E4E}">
      <dgm:prSet/>
      <dgm:spPr/>
      <dgm:t>
        <a:bodyPr/>
        <a:lstStyle/>
        <a:p>
          <a:endParaRPr lang="it-IT">
            <a:solidFill>
              <a:schemeClr val="accent3">
                <a:lumMod val="50000"/>
              </a:schemeClr>
            </a:solidFill>
          </a:endParaRPr>
        </a:p>
      </dgm:t>
    </dgm:pt>
    <dgm:pt modelId="{8D518164-2675-4732-9B77-6B56BF6E8435}" type="pres">
      <dgm:prSet presAssocID="{31E65FEB-1779-408E-94C0-7BD41F46E868}" presName="linearFlow" presStyleCnt="0">
        <dgm:presLayoutVars>
          <dgm:resizeHandles val="exact"/>
        </dgm:presLayoutVars>
      </dgm:prSet>
      <dgm:spPr/>
    </dgm:pt>
    <dgm:pt modelId="{CED17DE1-BF8D-4DB3-943D-2C4A33129ADD}" type="pres">
      <dgm:prSet presAssocID="{C85626A3-711B-4872-A891-1A8F23A1ED5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BDDEC6-02FE-489D-A903-6B7B247C2458}" type="pres">
      <dgm:prSet presAssocID="{D0EA26C7-164F-4C34-9D2B-1705E8C6F553}" presName="sibTrans" presStyleLbl="sibTrans2D1" presStyleIdx="0" presStyleCnt="5"/>
      <dgm:spPr/>
      <dgm:t>
        <a:bodyPr/>
        <a:lstStyle/>
        <a:p>
          <a:endParaRPr lang="it-IT"/>
        </a:p>
      </dgm:t>
    </dgm:pt>
    <dgm:pt modelId="{52B416CE-E0B1-4188-91ED-9D2C8041AE1B}" type="pres">
      <dgm:prSet presAssocID="{D0EA26C7-164F-4C34-9D2B-1705E8C6F553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0C86F815-D9AB-4040-9EB2-F3CAD28DDD03}" type="pres">
      <dgm:prSet presAssocID="{115D3FB5-FC68-4ED9-8F76-516B28B6A5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73A842-6BE4-4C5C-AA5F-F4332BF48E52}" type="pres">
      <dgm:prSet presAssocID="{63479AEE-679D-4BC7-927F-C2C5F313ADF4}" presName="sibTrans" presStyleLbl="sibTrans2D1" presStyleIdx="1" presStyleCnt="5"/>
      <dgm:spPr/>
      <dgm:t>
        <a:bodyPr/>
        <a:lstStyle/>
        <a:p>
          <a:endParaRPr lang="it-IT"/>
        </a:p>
      </dgm:t>
    </dgm:pt>
    <dgm:pt modelId="{B5E412B4-2986-48C5-BD0B-A3F4CF855C89}" type="pres">
      <dgm:prSet presAssocID="{63479AEE-679D-4BC7-927F-C2C5F313ADF4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038A67FB-3868-4315-B42F-9E5C7854D563}" type="pres">
      <dgm:prSet presAssocID="{99FB8C7D-98FA-46F5-831F-4FB022D15A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E51D24-1B20-4CC1-9954-228E75835052}" type="pres">
      <dgm:prSet presAssocID="{D5891BB4-71A5-4266-BE39-48EC93C101D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0432C576-F680-4F67-ADBB-2EE4B090D9AF}" type="pres">
      <dgm:prSet presAssocID="{D5891BB4-71A5-4266-BE39-48EC93C101D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601E0A0F-607C-4333-BFBB-C51F77C5D513}" type="pres">
      <dgm:prSet presAssocID="{FE8E4455-7D69-451D-8E33-3B622A0D20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A62EFE-0DA2-48FA-89B0-26C9E43AF6C4}" type="pres">
      <dgm:prSet presAssocID="{73F6191A-8050-4E01-9EBB-BF967BF36B2A}" presName="sibTrans" presStyleLbl="sibTrans2D1" presStyleIdx="3" presStyleCnt="5"/>
      <dgm:spPr/>
      <dgm:t>
        <a:bodyPr/>
        <a:lstStyle/>
        <a:p>
          <a:endParaRPr lang="it-IT"/>
        </a:p>
      </dgm:t>
    </dgm:pt>
    <dgm:pt modelId="{CBCC8125-64AA-469C-A06E-41E90E703CCD}" type="pres">
      <dgm:prSet presAssocID="{73F6191A-8050-4E01-9EBB-BF967BF36B2A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8F9DE20D-D301-467B-A473-E4E75B33E5C9}" type="pres">
      <dgm:prSet presAssocID="{DB336871-FBA4-45E0-813F-8A879A62AE3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D3F005-E605-41F7-95C6-3ABF5A038C07}" type="pres">
      <dgm:prSet presAssocID="{832E142E-FC74-410E-8191-D02C27B41F49}" presName="sibTrans" presStyleLbl="sibTrans2D1" presStyleIdx="4" presStyleCnt="5"/>
      <dgm:spPr/>
      <dgm:t>
        <a:bodyPr/>
        <a:lstStyle/>
        <a:p>
          <a:endParaRPr lang="it-IT"/>
        </a:p>
      </dgm:t>
    </dgm:pt>
    <dgm:pt modelId="{98CEB077-6CD6-49BD-9513-46FB88AA09A4}" type="pres">
      <dgm:prSet presAssocID="{832E142E-FC74-410E-8191-D02C27B41F49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DB4768E2-C929-4851-A1A7-1715B9177D4C}" type="pres">
      <dgm:prSet presAssocID="{0D2B0C4C-2003-4F03-A8F7-3D6A28CA44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385F21-CEF6-4F90-97D3-393AA9DFD842}" type="presOf" srcId="{73F6191A-8050-4E01-9EBB-BF967BF36B2A}" destId="{CBCC8125-64AA-469C-A06E-41E90E703CCD}" srcOrd="1" destOrd="0" presId="urn:microsoft.com/office/officeart/2005/8/layout/process2"/>
    <dgm:cxn modelId="{74A03991-9A6A-441E-A696-F1A68DD1AA73}" type="presOf" srcId="{31E65FEB-1779-408E-94C0-7BD41F46E868}" destId="{8D518164-2675-4732-9B77-6B56BF6E8435}" srcOrd="0" destOrd="0" presId="urn:microsoft.com/office/officeart/2005/8/layout/process2"/>
    <dgm:cxn modelId="{1FBE7E57-70E8-46E1-A608-396B90F2ADE1}" srcId="{31E65FEB-1779-408E-94C0-7BD41F46E868}" destId="{C85626A3-711B-4872-A891-1A8F23A1ED52}" srcOrd="0" destOrd="0" parTransId="{C0B0C68E-3632-4F2E-BC05-EE36355AA750}" sibTransId="{D0EA26C7-164F-4C34-9D2B-1705E8C6F553}"/>
    <dgm:cxn modelId="{BCDDA737-C336-4247-B17A-BE4E4C3B89D8}" type="presOf" srcId="{C85626A3-711B-4872-A891-1A8F23A1ED52}" destId="{CED17DE1-BF8D-4DB3-943D-2C4A33129ADD}" srcOrd="0" destOrd="0" presId="urn:microsoft.com/office/officeart/2005/8/layout/process2"/>
    <dgm:cxn modelId="{A962C2EA-9CDB-4BDC-95A8-9C0064D91FD1}" type="presOf" srcId="{832E142E-FC74-410E-8191-D02C27B41F49}" destId="{9AD3F005-E605-41F7-95C6-3ABF5A038C07}" srcOrd="0" destOrd="0" presId="urn:microsoft.com/office/officeart/2005/8/layout/process2"/>
    <dgm:cxn modelId="{8972B8F2-B396-44F4-BA7E-801A1F59DEE3}" type="presOf" srcId="{63479AEE-679D-4BC7-927F-C2C5F313ADF4}" destId="{B5E412B4-2986-48C5-BD0B-A3F4CF855C89}" srcOrd="1" destOrd="0" presId="urn:microsoft.com/office/officeart/2005/8/layout/process2"/>
    <dgm:cxn modelId="{FCFCE566-1778-4434-9123-77AA01FAF976}" srcId="{31E65FEB-1779-408E-94C0-7BD41F46E868}" destId="{115D3FB5-FC68-4ED9-8F76-516B28B6A5BB}" srcOrd="1" destOrd="0" parTransId="{D67769F0-D549-4F2F-8DAE-CF3825362F06}" sibTransId="{63479AEE-679D-4BC7-927F-C2C5F313ADF4}"/>
    <dgm:cxn modelId="{451967C5-220A-49EE-87DD-AEAA5E1A0523}" type="presOf" srcId="{DB336871-FBA4-45E0-813F-8A879A62AE3A}" destId="{8F9DE20D-D301-467B-A473-E4E75B33E5C9}" srcOrd="0" destOrd="0" presId="urn:microsoft.com/office/officeart/2005/8/layout/process2"/>
    <dgm:cxn modelId="{FB4C007D-16C1-442D-B24A-5B51C6A60DCE}" srcId="{31E65FEB-1779-408E-94C0-7BD41F46E868}" destId="{0D2B0C4C-2003-4F03-A8F7-3D6A28CA44D1}" srcOrd="5" destOrd="0" parTransId="{4084B349-0E33-418C-8EAF-2E74F0885584}" sibTransId="{5EBDF6A5-A319-492E-96D5-F2F6D966FFD2}"/>
    <dgm:cxn modelId="{B78FB1E4-2B61-40C7-98B8-76D9D8AE98E8}" type="presOf" srcId="{115D3FB5-FC68-4ED9-8F76-516B28B6A5BB}" destId="{0C86F815-D9AB-4040-9EB2-F3CAD28DDD03}" srcOrd="0" destOrd="0" presId="urn:microsoft.com/office/officeart/2005/8/layout/process2"/>
    <dgm:cxn modelId="{534D6360-F684-4A32-BDB6-0E229A4B7AE6}" type="presOf" srcId="{D0EA26C7-164F-4C34-9D2B-1705E8C6F553}" destId="{52B416CE-E0B1-4188-91ED-9D2C8041AE1B}" srcOrd="1" destOrd="0" presId="urn:microsoft.com/office/officeart/2005/8/layout/process2"/>
    <dgm:cxn modelId="{E3A08E0D-35D2-4A27-A08C-66A411855613}" type="presOf" srcId="{0D2B0C4C-2003-4F03-A8F7-3D6A28CA44D1}" destId="{DB4768E2-C929-4851-A1A7-1715B9177D4C}" srcOrd="0" destOrd="0" presId="urn:microsoft.com/office/officeart/2005/8/layout/process2"/>
    <dgm:cxn modelId="{F17D5644-9572-4B3D-B02B-127041E7D76F}" type="presOf" srcId="{99FB8C7D-98FA-46F5-831F-4FB022D15AB6}" destId="{038A67FB-3868-4315-B42F-9E5C7854D563}" srcOrd="0" destOrd="0" presId="urn:microsoft.com/office/officeart/2005/8/layout/process2"/>
    <dgm:cxn modelId="{CD76569C-454E-43AD-AF11-C0DC779B27CE}" srcId="{31E65FEB-1779-408E-94C0-7BD41F46E868}" destId="{99FB8C7D-98FA-46F5-831F-4FB022D15AB6}" srcOrd="2" destOrd="0" parTransId="{B445D012-6824-4D8A-AE48-770747FB6168}" sibTransId="{D5891BB4-71A5-4266-BE39-48EC93C101DC}"/>
    <dgm:cxn modelId="{C2375DFC-D7E5-4202-B116-3CA67D37D56B}" type="presOf" srcId="{FE8E4455-7D69-451D-8E33-3B622A0D203A}" destId="{601E0A0F-607C-4333-BFBB-C51F77C5D513}" srcOrd="0" destOrd="0" presId="urn:microsoft.com/office/officeart/2005/8/layout/process2"/>
    <dgm:cxn modelId="{4209D885-9A38-46EF-821F-3F2B240E58F9}" type="presOf" srcId="{D0EA26C7-164F-4C34-9D2B-1705E8C6F553}" destId="{62BDDEC6-02FE-489D-A903-6B7B247C2458}" srcOrd="0" destOrd="0" presId="urn:microsoft.com/office/officeart/2005/8/layout/process2"/>
    <dgm:cxn modelId="{D52AE502-2DAC-4B28-8621-E81640677038}" srcId="{31E65FEB-1779-408E-94C0-7BD41F46E868}" destId="{FE8E4455-7D69-451D-8E33-3B622A0D203A}" srcOrd="3" destOrd="0" parTransId="{F92EB0D9-713A-43FB-8FA8-FDD95EA3E4D8}" sibTransId="{73F6191A-8050-4E01-9EBB-BF967BF36B2A}"/>
    <dgm:cxn modelId="{2624DFCE-2D54-4B33-B858-E981EBCD961D}" type="presOf" srcId="{D5891BB4-71A5-4266-BE39-48EC93C101DC}" destId="{74E51D24-1B20-4CC1-9954-228E75835052}" srcOrd="0" destOrd="0" presId="urn:microsoft.com/office/officeart/2005/8/layout/process2"/>
    <dgm:cxn modelId="{9B0996A1-6F72-4C98-9C26-A9D23A1B8E4E}" srcId="{31E65FEB-1779-408E-94C0-7BD41F46E868}" destId="{DB336871-FBA4-45E0-813F-8A879A62AE3A}" srcOrd="4" destOrd="0" parTransId="{8783460E-CF3D-43F0-A486-9241ED867547}" sibTransId="{832E142E-FC74-410E-8191-D02C27B41F49}"/>
    <dgm:cxn modelId="{37A2093E-A102-4F22-A406-81F5AFC7F255}" type="presOf" srcId="{63479AEE-679D-4BC7-927F-C2C5F313ADF4}" destId="{6273A842-6BE4-4C5C-AA5F-F4332BF48E52}" srcOrd="0" destOrd="0" presId="urn:microsoft.com/office/officeart/2005/8/layout/process2"/>
    <dgm:cxn modelId="{608A2545-0A51-40C6-A8FC-A18930A7D8D8}" type="presOf" srcId="{832E142E-FC74-410E-8191-D02C27B41F49}" destId="{98CEB077-6CD6-49BD-9513-46FB88AA09A4}" srcOrd="1" destOrd="0" presId="urn:microsoft.com/office/officeart/2005/8/layout/process2"/>
    <dgm:cxn modelId="{47577EA6-8FD7-4BE8-B30F-BC03396BE8B6}" type="presOf" srcId="{73F6191A-8050-4E01-9EBB-BF967BF36B2A}" destId="{ABA62EFE-0DA2-48FA-89B0-26C9E43AF6C4}" srcOrd="0" destOrd="0" presId="urn:microsoft.com/office/officeart/2005/8/layout/process2"/>
    <dgm:cxn modelId="{C12A6BA8-0E60-4F02-B3FA-33544878C827}" type="presOf" srcId="{D5891BB4-71A5-4266-BE39-48EC93C101DC}" destId="{0432C576-F680-4F67-ADBB-2EE4B090D9AF}" srcOrd="1" destOrd="0" presId="urn:microsoft.com/office/officeart/2005/8/layout/process2"/>
    <dgm:cxn modelId="{B1CF1A28-956C-4FC0-8D62-83BF500E3288}" type="presParOf" srcId="{8D518164-2675-4732-9B77-6B56BF6E8435}" destId="{CED17DE1-BF8D-4DB3-943D-2C4A33129ADD}" srcOrd="0" destOrd="0" presId="urn:microsoft.com/office/officeart/2005/8/layout/process2"/>
    <dgm:cxn modelId="{D8801153-B7D5-47CA-9E7D-C0BCB7357311}" type="presParOf" srcId="{8D518164-2675-4732-9B77-6B56BF6E8435}" destId="{62BDDEC6-02FE-489D-A903-6B7B247C2458}" srcOrd="1" destOrd="0" presId="urn:microsoft.com/office/officeart/2005/8/layout/process2"/>
    <dgm:cxn modelId="{579250C5-62FB-4176-8020-43C2EF5B924D}" type="presParOf" srcId="{62BDDEC6-02FE-489D-A903-6B7B247C2458}" destId="{52B416CE-E0B1-4188-91ED-9D2C8041AE1B}" srcOrd="0" destOrd="0" presId="urn:microsoft.com/office/officeart/2005/8/layout/process2"/>
    <dgm:cxn modelId="{FBAE4369-910C-4BB0-A0B5-E4D4CFDDC48F}" type="presParOf" srcId="{8D518164-2675-4732-9B77-6B56BF6E8435}" destId="{0C86F815-D9AB-4040-9EB2-F3CAD28DDD03}" srcOrd="2" destOrd="0" presId="urn:microsoft.com/office/officeart/2005/8/layout/process2"/>
    <dgm:cxn modelId="{D776B0DA-6E89-4ADC-B05F-966627F723D8}" type="presParOf" srcId="{8D518164-2675-4732-9B77-6B56BF6E8435}" destId="{6273A842-6BE4-4C5C-AA5F-F4332BF48E52}" srcOrd="3" destOrd="0" presId="urn:microsoft.com/office/officeart/2005/8/layout/process2"/>
    <dgm:cxn modelId="{A4076F35-4187-42FA-BC83-411DC43389F9}" type="presParOf" srcId="{6273A842-6BE4-4C5C-AA5F-F4332BF48E52}" destId="{B5E412B4-2986-48C5-BD0B-A3F4CF855C89}" srcOrd="0" destOrd="0" presId="urn:microsoft.com/office/officeart/2005/8/layout/process2"/>
    <dgm:cxn modelId="{E810D770-70E5-44B8-8FF2-36A8295DE8A6}" type="presParOf" srcId="{8D518164-2675-4732-9B77-6B56BF6E8435}" destId="{038A67FB-3868-4315-B42F-9E5C7854D563}" srcOrd="4" destOrd="0" presId="urn:microsoft.com/office/officeart/2005/8/layout/process2"/>
    <dgm:cxn modelId="{50508ACA-6524-493D-81AE-9E3A8606B3BA}" type="presParOf" srcId="{8D518164-2675-4732-9B77-6B56BF6E8435}" destId="{74E51D24-1B20-4CC1-9954-228E75835052}" srcOrd="5" destOrd="0" presId="urn:microsoft.com/office/officeart/2005/8/layout/process2"/>
    <dgm:cxn modelId="{6F44ABD3-FB7B-4DE4-97FA-AD989088470B}" type="presParOf" srcId="{74E51D24-1B20-4CC1-9954-228E75835052}" destId="{0432C576-F680-4F67-ADBB-2EE4B090D9AF}" srcOrd="0" destOrd="0" presId="urn:microsoft.com/office/officeart/2005/8/layout/process2"/>
    <dgm:cxn modelId="{07084DEA-1730-4727-9D91-B35158C4252F}" type="presParOf" srcId="{8D518164-2675-4732-9B77-6B56BF6E8435}" destId="{601E0A0F-607C-4333-BFBB-C51F77C5D513}" srcOrd="6" destOrd="0" presId="urn:microsoft.com/office/officeart/2005/8/layout/process2"/>
    <dgm:cxn modelId="{DF2642B3-C8AE-4CD1-898F-C4CE4AA4A6DC}" type="presParOf" srcId="{8D518164-2675-4732-9B77-6B56BF6E8435}" destId="{ABA62EFE-0DA2-48FA-89B0-26C9E43AF6C4}" srcOrd="7" destOrd="0" presId="urn:microsoft.com/office/officeart/2005/8/layout/process2"/>
    <dgm:cxn modelId="{3A6C7DA3-A560-435B-8FF5-4B03828A6207}" type="presParOf" srcId="{ABA62EFE-0DA2-48FA-89B0-26C9E43AF6C4}" destId="{CBCC8125-64AA-469C-A06E-41E90E703CCD}" srcOrd="0" destOrd="0" presId="urn:microsoft.com/office/officeart/2005/8/layout/process2"/>
    <dgm:cxn modelId="{6563A6DB-E881-4D2F-B222-AE18DC2B4F0E}" type="presParOf" srcId="{8D518164-2675-4732-9B77-6B56BF6E8435}" destId="{8F9DE20D-D301-467B-A473-E4E75B33E5C9}" srcOrd="8" destOrd="0" presId="urn:microsoft.com/office/officeart/2005/8/layout/process2"/>
    <dgm:cxn modelId="{2F24ADA1-D975-47EE-BB97-16290F4F0F1B}" type="presParOf" srcId="{8D518164-2675-4732-9B77-6B56BF6E8435}" destId="{9AD3F005-E605-41F7-95C6-3ABF5A038C07}" srcOrd="9" destOrd="0" presId="urn:microsoft.com/office/officeart/2005/8/layout/process2"/>
    <dgm:cxn modelId="{A269A3E6-04ED-4043-946F-D0B11D94871D}" type="presParOf" srcId="{9AD3F005-E605-41F7-95C6-3ABF5A038C07}" destId="{98CEB077-6CD6-49BD-9513-46FB88AA09A4}" srcOrd="0" destOrd="0" presId="urn:microsoft.com/office/officeart/2005/8/layout/process2"/>
    <dgm:cxn modelId="{622E158C-D99C-46D7-AD01-2052F597F2A9}" type="presParOf" srcId="{8D518164-2675-4732-9B77-6B56BF6E8435}" destId="{DB4768E2-C929-4851-A1A7-1715B9177D4C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0E5DB3-D05A-48D2-9BD9-7ACAF3B0F7E2}" type="doc">
      <dgm:prSet loTypeId="urn:microsoft.com/office/officeart/2005/8/layout/process2" loCatId="process" qsTypeId="urn:microsoft.com/office/officeart/2005/8/quickstyle/simple2" qsCatId="simple" csTypeId="urn:microsoft.com/office/officeart/2005/8/colors/accent3_1" csCatId="accent3" phldr="1"/>
      <dgm:spPr/>
    </dgm:pt>
    <dgm:pt modelId="{9FE19CCF-AB70-4D59-AF62-A5C0DA6EBE37}">
      <dgm:prSet phldrT="[Text]"/>
      <dgm:spPr/>
      <dgm:t>
        <a:bodyPr/>
        <a:lstStyle/>
        <a:p>
          <a:r>
            <a:rPr lang="it-IT" dirty="0" smtClean="0"/>
            <a:t>Alignment </a:t>
          </a:r>
        </a:p>
        <a:p>
          <a:r>
            <a:rPr lang="it-IT" dirty="0" smtClean="0"/>
            <a:t>vs transcriptome</a:t>
          </a:r>
          <a:endParaRPr lang="it-IT" dirty="0"/>
        </a:p>
      </dgm:t>
    </dgm:pt>
    <dgm:pt modelId="{1E811380-0BB2-4F49-B08E-BA7E0803B3AA}" type="parTrans" cxnId="{193B82F2-67B0-485B-9505-D67FB32C7D18}">
      <dgm:prSet/>
      <dgm:spPr/>
      <dgm:t>
        <a:bodyPr/>
        <a:lstStyle/>
        <a:p>
          <a:endParaRPr lang="it-IT"/>
        </a:p>
      </dgm:t>
    </dgm:pt>
    <dgm:pt modelId="{B1F88CBA-D620-450A-BB10-E6139AA0DF17}" type="sibTrans" cxnId="{193B82F2-67B0-485B-9505-D67FB32C7D18}">
      <dgm:prSet/>
      <dgm:spPr/>
      <dgm:t>
        <a:bodyPr/>
        <a:lstStyle/>
        <a:p>
          <a:endParaRPr lang="it-IT"/>
        </a:p>
      </dgm:t>
    </dgm:pt>
    <dgm:pt modelId="{7DFD03DB-47F4-4B1E-B408-10484E5B6596}">
      <dgm:prSet phldrT="[Text]"/>
      <dgm:spPr/>
      <dgm:t>
        <a:bodyPr/>
        <a:lstStyle/>
        <a:p>
          <a:r>
            <a:rPr lang="it-IT" dirty="0" smtClean="0"/>
            <a:t>Differential expression</a:t>
          </a:r>
          <a:endParaRPr lang="it-IT" dirty="0"/>
        </a:p>
      </dgm:t>
    </dgm:pt>
    <dgm:pt modelId="{A7962802-16CC-4566-83C1-CE8B2B0F213E}" type="parTrans" cxnId="{40ACE880-3279-480C-9842-4E018D119B9D}">
      <dgm:prSet/>
      <dgm:spPr/>
      <dgm:t>
        <a:bodyPr/>
        <a:lstStyle/>
        <a:p>
          <a:endParaRPr lang="it-IT"/>
        </a:p>
      </dgm:t>
    </dgm:pt>
    <dgm:pt modelId="{1BA29912-3CD7-45E1-95DE-8840DC34F2B3}" type="sibTrans" cxnId="{40ACE880-3279-480C-9842-4E018D119B9D}">
      <dgm:prSet/>
      <dgm:spPr/>
      <dgm:t>
        <a:bodyPr/>
        <a:lstStyle/>
        <a:p>
          <a:endParaRPr lang="it-IT"/>
        </a:p>
      </dgm:t>
    </dgm:pt>
    <dgm:pt modelId="{864A13E0-2034-40F0-BAFB-9EB0796538B6}">
      <dgm:prSet phldrT="[Text]"/>
      <dgm:spPr/>
      <dgm:t>
        <a:bodyPr/>
        <a:lstStyle/>
        <a:p>
          <a:r>
            <a:rPr lang="it-IT" dirty="0" smtClean="0"/>
            <a:t>Profiling</a:t>
          </a:r>
          <a:endParaRPr lang="it-IT" dirty="0"/>
        </a:p>
      </dgm:t>
    </dgm:pt>
    <dgm:pt modelId="{46331D23-76FD-4076-A947-977367AB9642}" type="parTrans" cxnId="{7096FF87-4306-4799-8CC8-A67564EFBC71}">
      <dgm:prSet/>
      <dgm:spPr/>
      <dgm:t>
        <a:bodyPr/>
        <a:lstStyle/>
        <a:p>
          <a:endParaRPr lang="it-IT"/>
        </a:p>
      </dgm:t>
    </dgm:pt>
    <dgm:pt modelId="{E1D5C5CF-324E-42A7-A26A-559586B934B0}" type="sibTrans" cxnId="{7096FF87-4306-4799-8CC8-A67564EFBC71}">
      <dgm:prSet/>
      <dgm:spPr/>
      <dgm:t>
        <a:bodyPr/>
        <a:lstStyle/>
        <a:p>
          <a:endParaRPr lang="it-IT"/>
        </a:p>
      </dgm:t>
    </dgm:pt>
    <dgm:pt modelId="{0EDCE4FF-4639-4B22-A16F-762657F9AF8E}">
      <dgm:prSet phldrT="[Text]"/>
      <dgm:spPr/>
      <dgm:t>
        <a:bodyPr/>
        <a:lstStyle/>
        <a:p>
          <a:r>
            <a:rPr lang="it-IT" dirty="0" smtClean="0"/>
            <a:t>Gene Ontology</a:t>
          </a:r>
          <a:endParaRPr lang="it-IT" dirty="0"/>
        </a:p>
      </dgm:t>
    </dgm:pt>
    <dgm:pt modelId="{3E46EC15-EE6F-49A6-B075-FB1032F93AD8}" type="parTrans" cxnId="{541073FA-4283-437E-8967-28A436A68996}">
      <dgm:prSet/>
      <dgm:spPr/>
      <dgm:t>
        <a:bodyPr/>
        <a:lstStyle/>
        <a:p>
          <a:endParaRPr lang="it-IT"/>
        </a:p>
      </dgm:t>
    </dgm:pt>
    <dgm:pt modelId="{9F15111A-9C5E-41ED-9A4F-2C8446EEEC2A}" type="sibTrans" cxnId="{541073FA-4283-437E-8967-28A436A68996}">
      <dgm:prSet/>
      <dgm:spPr/>
      <dgm:t>
        <a:bodyPr/>
        <a:lstStyle/>
        <a:p>
          <a:endParaRPr lang="it-IT"/>
        </a:p>
      </dgm:t>
    </dgm:pt>
    <dgm:pt modelId="{0DFA066B-98A9-4F46-82B7-FE904705B76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Web results</a:t>
          </a:r>
          <a:endParaRPr lang="it-IT" dirty="0"/>
        </a:p>
      </dgm:t>
    </dgm:pt>
    <dgm:pt modelId="{1A36FA2D-472C-441B-8EFB-E4332BE367BC}" type="parTrans" cxnId="{E564E00D-1E79-4B82-98F5-3B8174F6EE25}">
      <dgm:prSet/>
      <dgm:spPr/>
      <dgm:t>
        <a:bodyPr/>
        <a:lstStyle/>
        <a:p>
          <a:endParaRPr lang="it-IT"/>
        </a:p>
      </dgm:t>
    </dgm:pt>
    <dgm:pt modelId="{8C53C791-1155-4C5C-B661-4F892D9CFD27}" type="sibTrans" cxnId="{E564E00D-1E79-4B82-98F5-3B8174F6EE25}">
      <dgm:prSet/>
      <dgm:spPr/>
      <dgm:t>
        <a:bodyPr/>
        <a:lstStyle/>
        <a:p>
          <a:endParaRPr lang="it-IT"/>
        </a:p>
      </dgm:t>
    </dgm:pt>
    <dgm:pt modelId="{20C1FF7D-E2A1-47B4-BBB2-D4FFA0267FF6}" type="pres">
      <dgm:prSet presAssocID="{850E5DB3-D05A-48D2-9BD9-7ACAF3B0F7E2}" presName="linearFlow" presStyleCnt="0">
        <dgm:presLayoutVars>
          <dgm:resizeHandles val="exact"/>
        </dgm:presLayoutVars>
      </dgm:prSet>
      <dgm:spPr/>
    </dgm:pt>
    <dgm:pt modelId="{32079350-B515-4000-9DBD-FE5923FB48B5}" type="pres">
      <dgm:prSet presAssocID="{9FE19CCF-AB70-4D59-AF62-A5C0DA6EBE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8DEEA3-7617-4F68-85CF-C22F2A33051E}" type="pres">
      <dgm:prSet presAssocID="{B1F88CBA-D620-450A-BB10-E6139AA0DF17}" presName="sibTrans" presStyleLbl="sibTrans2D1" presStyleIdx="0" presStyleCnt="4"/>
      <dgm:spPr/>
      <dgm:t>
        <a:bodyPr/>
        <a:lstStyle/>
        <a:p>
          <a:endParaRPr lang="it-IT"/>
        </a:p>
      </dgm:t>
    </dgm:pt>
    <dgm:pt modelId="{65B33394-1E9B-4903-AB6F-439893D0ADBA}" type="pres">
      <dgm:prSet presAssocID="{B1F88CBA-D620-450A-BB10-E6139AA0DF17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FB6316B4-96B1-4FC2-8CB8-3126278FFAB1}" type="pres">
      <dgm:prSet presAssocID="{864A13E0-2034-40F0-BAFB-9EB0796538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4FDE5F-CDD4-4484-B949-0B3D68C98BAD}" type="pres">
      <dgm:prSet presAssocID="{E1D5C5CF-324E-42A7-A26A-559586B934B0}" presName="sibTrans" presStyleLbl="sibTrans2D1" presStyleIdx="1" presStyleCnt="4"/>
      <dgm:spPr/>
      <dgm:t>
        <a:bodyPr/>
        <a:lstStyle/>
        <a:p>
          <a:endParaRPr lang="it-IT"/>
        </a:p>
      </dgm:t>
    </dgm:pt>
    <dgm:pt modelId="{F20F50B3-DDAB-499D-8941-97934DC8B4CC}" type="pres">
      <dgm:prSet presAssocID="{E1D5C5CF-324E-42A7-A26A-559586B934B0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3121A381-87C4-40D1-8BA3-4E89D78A922E}" type="pres">
      <dgm:prSet presAssocID="{7DFD03DB-47F4-4B1E-B408-10484E5B65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60F83D-7513-42F5-BEB2-CB9EF7DD95BA}" type="pres">
      <dgm:prSet presAssocID="{1BA29912-3CD7-45E1-95DE-8840DC34F2B3}" presName="sibTrans" presStyleLbl="sibTrans2D1" presStyleIdx="2" presStyleCnt="4"/>
      <dgm:spPr/>
      <dgm:t>
        <a:bodyPr/>
        <a:lstStyle/>
        <a:p>
          <a:endParaRPr lang="it-IT"/>
        </a:p>
      </dgm:t>
    </dgm:pt>
    <dgm:pt modelId="{47BC1039-ED2F-4BA4-93AD-E6E663539FB2}" type="pres">
      <dgm:prSet presAssocID="{1BA29912-3CD7-45E1-95DE-8840DC34F2B3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72106409-1BC6-42E5-9EEA-1F3918A5F0C1}" type="pres">
      <dgm:prSet presAssocID="{0EDCE4FF-4639-4B22-A16F-762657F9AF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2C52EC-D64D-432C-AED1-84CFD535B87B}" type="pres">
      <dgm:prSet presAssocID="{9F15111A-9C5E-41ED-9A4F-2C8446EEEC2A}" presName="sibTrans" presStyleLbl="sibTrans2D1" presStyleIdx="3" presStyleCnt="4"/>
      <dgm:spPr/>
      <dgm:t>
        <a:bodyPr/>
        <a:lstStyle/>
        <a:p>
          <a:endParaRPr lang="it-IT"/>
        </a:p>
      </dgm:t>
    </dgm:pt>
    <dgm:pt modelId="{746EF2FA-D5F3-4CD1-A05C-FDDCDC679AF9}" type="pres">
      <dgm:prSet presAssocID="{9F15111A-9C5E-41ED-9A4F-2C8446EEEC2A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631176D9-3EFA-4F0B-BC7C-4C34DA0F3095}" type="pres">
      <dgm:prSet presAssocID="{0DFA066B-98A9-4F46-82B7-FE904705B7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D3252C-4E1F-457A-81EE-43D033B5C0BB}" type="presOf" srcId="{7DFD03DB-47F4-4B1E-B408-10484E5B6596}" destId="{3121A381-87C4-40D1-8BA3-4E89D78A922E}" srcOrd="0" destOrd="0" presId="urn:microsoft.com/office/officeart/2005/8/layout/process2"/>
    <dgm:cxn modelId="{E6857B43-AB11-4CCE-A0E4-5A9AA948A303}" type="presOf" srcId="{0DFA066B-98A9-4F46-82B7-FE904705B764}" destId="{631176D9-3EFA-4F0B-BC7C-4C34DA0F3095}" srcOrd="0" destOrd="0" presId="urn:microsoft.com/office/officeart/2005/8/layout/process2"/>
    <dgm:cxn modelId="{E564E00D-1E79-4B82-98F5-3B8174F6EE25}" srcId="{850E5DB3-D05A-48D2-9BD9-7ACAF3B0F7E2}" destId="{0DFA066B-98A9-4F46-82B7-FE904705B764}" srcOrd="4" destOrd="0" parTransId="{1A36FA2D-472C-441B-8EFB-E4332BE367BC}" sibTransId="{8C53C791-1155-4C5C-B661-4F892D9CFD27}"/>
    <dgm:cxn modelId="{541073FA-4283-437E-8967-28A436A68996}" srcId="{850E5DB3-D05A-48D2-9BD9-7ACAF3B0F7E2}" destId="{0EDCE4FF-4639-4B22-A16F-762657F9AF8E}" srcOrd="3" destOrd="0" parTransId="{3E46EC15-EE6F-49A6-B075-FB1032F93AD8}" sibTransId="{9F15111A-9C5E-41ED-9A4F-2C8446EEEC2A}"/>
    <dgm:cxn modelId="{E1043321-3944-49E3-AABA-9087BAC3FC3B}" type="presOf" srcId="{9F15111A-9C5E-41ED-9A4F-2C8446EEEC2A}" destId="{212C52EC-D64D-432C-AED1-84CFD535B87B}" srcOrd="0" destOrd="0" presId="urn:microsoft.com/office/officeart/2005/8/layout/process2"/>
    <dgm:cxn modelId="{F3FC291B-9E2A-423A-B4EF-75F3A0099EE6}" type="presOf" srcId="{9F15111A-9C5E-41ED-9A4F-2C8446EEEC2A}" destId="{746EF2FA-D5F3-4CD1-A05C-FDDCDC679AF9}" srcOrd="1" destOrd="0" presId="urn:microsoft.com/office/officeart/2005/8/layout/process2"/>
    <dgm:cxn modelId="{5FF3E482-7940-4B89-A6EE-C8964D853001}" type="presOf" srcId="{E1D5C5CF-324E-42A7-A26A-559586B934B0}" destId="{2A4FDE5F-CDD4-4484-B949-0B3D68C98BAD}" srcOrd="0" destOrd="0" presId="urn:microsoft.com/office/officeart/2005/8/layout/process2"/>
    <dgm:cxn modelId="{E6BA66D8-DBE9-4233-A805-0E0AD92271BD}" type="presOf" srcId="{B1F88CBA-D620-450A-BB10-E6139AA0DF17}" destId="{65B33394-1E9B-4903-AB6F-439893D0ADBA}" srcOrd="1" destOrd="0" presId="urn:microsoft.com/office/officeart/2005/8/layout/process2"/>
    <dgm:cxn modelId="{FD7BC957-A32A-45D6-A1D3-396229F966B6}" type="presOf" srcId="{850E5DB3-D05A-48D2-9BD9-7ACAF3B0F7E2}" destId="{20C1FF7D-E2A1-47B4-BBB2-D4FFA0267FF6}" srcOrd="0" destOrd="0" presId="urn:microsoft.com/office/officeart/2005/8/layout/process2"/>
    <dgm:cxn modelId="{40ACE880-3279-480C-9842-4E018D119B9D}" srcId="{850E5DB3-D05A-48D2-9BD9-7ACAF3B0F7E2}" destId="{7DFD03DB-47F4-4B1E-B408-10484E5B6596}" srcOrd="2" destOrd="0" parTransId="{A7962802-16CC-4566-83C1-CE8B2B0F213E}" sibTransId="{1BA29912-3CD7-45E1-95DE-8840DC34F2B3}"/>
    <dgm:cxn modelId="{880A62BF-A07F-4ECF-BF1F-E25135C24D18}" type="presOf" srcId="{864A13E0-2034-40F0-BAFB-9EB0796538B6}" destId="{FB6316B4-96B1-4FC2-8CB8-3126278FFAB1}" srcOrd="0" destOrd="0" presId="urn:microsoft.com/office/officeart/2005/8/layout/process2"/>
    <dgm:cxn modelId="{8E42CFA3-1F84-44FD-9A86-526A3E1896D3}" type="presOf" srcId="{E1D5C5CF-324E-42A7-A26A-559586B934B0}" destId="{F20F50B3-DDAB-499D-8941-97934DC8B4CC}" srcOrd="1" destOrd="0" presId="urn:microsoft.com/office/officeart/2005/8/layout/process2"/>
    <dgm:cxn modelId="{239BB1E0-689F-4549-9E85-561A7DF4345E}" type="presOf" srcId="{1BA29912-3CD7-45E1-95DE-8840DC34F2B3}" destId="{1260F83D-7513-42F5-BEB2-CB9EF7DD95BA}" srcOrd="0" destOrd="0" presId="urn:microsoft.com/office/officeart/2005/8/layout/process2"/>
    <dgm:cxn modelId="{2DF91E09-7C55-45B6-B255-3A7DE272230D}" type="presOf" srcId="{9FE19CCF-AB70-4D59-AF62-A5C0DA6EBE37}" destId="{32079350-B515-4000-9DBD-FE5923FB48B5}" srcOrd="0" destOrd="0" presId="urn:microsoft.com/office/officeart/2005/8/layout/process2"/>
    <dgm:cxn modelId="{1831ACAA-0D0B-47D1-82CF-CDBDA05F714E}" type="presOf" srcId="{0EDCE4FF-4639-4B22-A16F-762657F9AF8E}" destId="{72106409-1BC6-42E5-9EEA-1F3918A5F0C1}" srcOrd="0" destOrd="0" presId="urn:microsoft.com/office/officeart/2005/8/layout/process2"/>
    <dgm:cxn modelId="{193B82F2-67B0-485B-9505-D67FB32C7D18}" srcId="{850E5DB3-D05A-48D2-9BD9-7ACAF3B0F7E2}" destId="{9FE19CCF-AB70-4D59-AF62-A5C0DA6EBE37}" srcOrd="0" destOrd="0" parTransId="{1E811380-0BB2-4F49-B08E-BA7E0803B3AA}" sibTransId="{B1F88CBA-D620-450A-BB10-E6139AA0DF17}"/>
    <dgm:cxn modelId="{6DA7F268-2BFA-4F26-8E33-79328406AD82}" type="presOf" srcId="{1BA29912-3CD7-45E1-95DE-8840DC34F2B3}" destId="{47BC1039-ED2F-4BA4-93AD-E6E663539FB2}" srcOrd="1" destOrd="0" presId="urn:microsoft.com/office/officeart/2005/8/layout/process2"/>
    <dgm:cxn modelId="{7096FF87-4306-4799-8CC8-A67564EFBC71}" srcId="{850E5DB3-D05A-48D2-9BD9-7ACAF3B0F7E2}" destId="{864A13E0-2034-40F0-BAFB-9EB0796538B6}" srcOrd="1" destOrd="0" parTransId="{46331D23-76FD-4076-A947-977367AB9642}" sibTransId="{E1D5C5CF-324E-42A7-A26A-559586B934B0}"/>
    <dgm:cxn modelId="{70971545-DDE0-483A-9EDB-7CB7D85864AE}" type="presOf" srcId="{B1F88CBA-D620-450A-BB10-E6139AA0DF17}" destId="{2B8DEEA3-7617-4F68-85CF-C22F2A33051E}" srcOrd="0" destOrd="0" presId="urn:microsoft.com/office/officeart/2005/8/layout/process2"/>
    <dgm:cxn modelId="{33BA7EBB-EEED-4183-AAAA-F5AB14A6F0EA}" type="presParOf" srcId="{20C1FF7D-E2A1-47B4-BBB2-D4FFA0267FF6}" destId="{32079350-B515-4000-9DBD-FE5923FB48B5}" srcOrd="0" destOrd="0" presId="urn:microsoft.com/office/officeart/2005/8/layout/process2"/>
    <dgm:cxn modelId="{5D04DB0A-AE77-4463-8B80-F9EB296A6F85}" type="presParOf" srcId="{20C1FF7D-E2A1-47B4-BBB2-D4FFA0267FF6}" destId="{2B8DEEA3-7617-4F68-85CF-C22F2A33051E}" srcOrd="1" destOrd="0" presId="urn:microsoft.com/office/officeart/2005/8/layout/process2"/>
    <dgm:cxn modelId="{E976FE79-E73C-4BED-8BE5-1FC3A1B04C19}" type="presParOf" srcId="{2B8DEEA3-7617-4F68-85CF-C22F2A33051E}" destId="{65B33394-1E9B-4903-AB6F-439893D0ADBA}" srcOrd="0" destOrd="0" presId="urn:microsoft.com/office/officeart/2005/8/layout/process2"/>
    <dgm:cxn modelId="{379C2B0A-F40C-4214-BDE1-E51CFA130C8C}" type="presParOf" srcId="{20C1FF7D-E2A1-47B4-BBB2-D4FFA0267FF6}" destId="{FB6316B4-96B1-4FC2-8CB8-3126278FFAB1}" srcOrd="2" destOrd="0" presId="urn:microsoft.com/office/officeart/2005/8/layout/process2"/>
    <dgm:cxn modelId="{3CE40999-DBEC-4CA8-8932-E114334247C3}" type="presParOf" srcId="{20C1FF7D-E2A1-47B4-BBB2-D4FFA0267FF6}" destId="{2A4FDE5F-CDD4-4484-B949-0B3D68C98BAD}" srcOrd="3" destOrd="0" presId="urn:microsoft.com/office/officeart/2005/8/layout/process2"/>
    <dgm:cxn modelId="{37C00352-D93B-472B-AA21-95419A46CF46}" type="presParOf" srcId="{2A4FDE5F-CDD4-4484-B949-0B3D68C98BAD}" destId="{F20F50B3-DDAB-499D-8941-97934DC8B4CC}" srcOrd="0" destOrd="0" presId="urn:microsoft.com/office/officeart/2005/8/layout/process2"/>
    <dgm:cxn modelId="{C1236BC9-0C62-4322-B357-473AC118C8F0}" type="presParOf" srcId="{20C1FF7D-E2A1-47B4-BBB2-D4FFA0267FF6}" destId="{3121A381-87C4-40D1-8BA3-4E89D78A922E}" srcOrd="4" destOrd="0" presId="urn:microsoft.com/office/officeart/2005/8/layout/process2"/>
    <dgm:cxn modelId="{DA50A4D1-0CBE-4B30-A451-E543812A6E10}" type="presParOf" srcId="{20C1FF7D-E2A1-47B4-BBB2-D4FFA0267FF6}" destId="{1260F83D-7513-42F5-BEB2-CB9EF7DD95BA}" srcOrd="5" destOrd="0" presId="urn:microsoft.com/office/officeart/2005/8/layout/process2"/>
    <dgm:cxn modelId="{942016FB-165D-464B-9C14-90781DCB31D4}" type="presParOf" srcId="{1260F83D-7513-42F5-BEB2-CB9EF7DD95BA}" destId="{47BC1039-ED2F-4BA4-93AD-E6E663539FB2}" srcOrd="0" destOrd="0" presId="urn:microsoft.com/office/officeart/2005/8/layout/process2"/>
    <dgm:cxn modelId="{F3F5241E-5931-4784-ACBF-4C4C90CA29FC}" type="presParOf" srcId="{20C1FF7D-E2A1-47B4-BBB2-D4FFA0267FF6}" destId="{72106409-1BC6-42E5-9EEA-1F3918A5F0C1}" srcOrd="6" destOrd="0" presId="urn:microsoft.com/office/officeart/2005/8/layout/process2"/>
    <dgm:cxn modelId="{8168E793-640F-4F13-8DBA-2D8EDCFCAC17}" type="presParOf" srcId="{20C1FF7D-E2A1-47B4-BBB2-D4FFA0267FF6}" destId="{212C52EC-D64D-432C-AED1-84CFD535B87B}" srcOrd="7" destOrd="0" presId="urn:microsoft.com/office/officeart/2005/8/layout/process2"/>
    <dgm:cxn modelId="{04EDBFCE-EEB9-453C-B5AE-E89D09929C45}" type="presParOf" srcId="{212C52EC-D64D-432C-AED1-84CFD535B87B}" destId="{746EF2FA-D5F3-4CD1-A05C-FDDCDC679AF9}" srcOrd="0" destOrd="0" presId="urn:microsoft.com/office/officeart/2005/8/layout/process2"/>
    <dgm:cxn modelId="{ED690249-9D0E-4BF8-9910-D5AB7C05A6B5}" type="presParOf" srcId="{20C1FF7D-E2A1-47B4-BBB2-D4FFA0267FF6}" destId="{631176D9-3EFA-4F0B-BC7C-4C34DA0F3095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0E5DB3-D05A-48D2-9BD9-7ACAF3B0F7E2}" type="doc">
      <dgm:prSet loTypeId="urn:microsoft.com/office/officeart/2005/8/layout/process2" loCatId="process" qsTypeId="urn:microsoft.com/office/officeart/2005/8/quickstyle/simple2" qsCatId="simple" csTypeId="urn:microsoft.com/office/officeart/2005/8/colors/accent3_1" csCatId="accent3" phldr="1"/>
      <dgm:spPr/>
    </dgm:pt>
    <dgm:pt modelId="{9FE19CCF-AB70-4D59-AF62-A5C0DA6EBE37}">
      <dgm:prSet phldrT="[Text]"/>
      <dgm:spPr/>
      <dgm:t>
        <a:bodyPr/>
        <a:lstStyle/>
        <a:p>
          <a:r>
            <a:rPr lang="it-IT" dirty="0" smtClean="0"/>
            <a:t>Alignment </a:t>
          </a:r>
        </a:p>
        <a:p>
          <a:r>
            <a:rPr lang="it-IT" dirty="0" smtClean="0"/>
            <a:t>vs transcriptome</a:t>
          </a:r>
          <a:endParaRPr lang="it-IT" dirty="0"/>
        </a:p>
      </dgm:t>
    </dgm:pt>
    <dgm:pt modelId="{1E811380-0BB2-4F49-B08E-BA7E0803B3AA}" type="parTrans" cxnId="{193B82F2-67B0-485B-9505-D67FB32C7D18}">
      <dgm:prSet/>
      <dgm:spPr/>
      <dgm:t>
        <a:bodyPr/>
        <a:lstStyle/>
        <a:p>
          <a:endParaRPr lang="it-IT"/>
        </a:p>
      </dgm:t>
    </dgm:pt>
    <dgm:pt modelId="{B1F88CBA-D620-450A-BB10-E6139AA0DF17}" type="sibTrans" cxnId="{193B82F2-67B0-485B-9505-D67FB32C7D18}">
      <dgm:prSet/>
      <dgm:spPr/>
      <dgm:t>
        <a:bodyPr/>
        <a:lstStyle/>
        <a:p>
          <a:endParaRPr lang="it-IT"/>
        </a:p>
      </dgm:t>
    </dgm:pt>
    <dgm:pt modelId="{7DFD03DB-47F4-4B1E-B408-10484E5B6596}">
      <dgm:prSet phldrT="[Text]"/>
      <dgm:spPr/>
      <dgm:t>
        <a:bodyPr/>
        <a:lstStyle/>
        <a:p>
          <a:r>
            <a:rPr lang="it-IT" dirty="0" smtClean="0"/>
            <a:t>Differential expression</a:t>
          </a:r>
          <a:endParaRPr lang="it-IT" dirty="0"/>
        </a:p>
      </dgm:t>
    </dgm:pt>
    <dgm:pt modelId="{A7962802-16CC-4566-83C1-CE8B2B0F213E}" type="parTrans" cxnId="{40ACE880-3279-480C-9842-4E018D119B9D}">
      <dgm:prSet/>
      <dgm:spPr/>
      <dgm:t>
        <a:bodyPr/>
        <a:lstStyle/>
        <a:p>
          <a:endParaRPr lang="it-IT"/>
        </a:p>
      </dgm:t>
    </dgm:pt>
    <dgm:pt modelId="{1BA29912-3CD7-45E1-95DE-8840DC34F2B3}" type="sibTrans" cxnId="{40ACE880-3279-480C-9842-4E018D119B9D}">
      <dgm:prSet/>
      <dgm:spPr/>
      <dgm:t>
        <a:bodyPr/>
        <a:lstStyle/>
        <a:p>
          <a:endParaRPr lang="it-IT"/>
        </a:p>
      </dgm:t>
    </dgm:pt>
    <dgm:pt modelId="{864A13E0-2034-40F0-BAFB-9EB0796538B6}">
      <dgm:prSet phldrT="[Text]"/>
      <dgm:spPr/>
      <dgm:t>
        <a:bodyPr/>
        <a:lstStyle/>
        <a:p>
          <a:r>
            <a:rPr lang="it-IT" dirty="0" smtClean="0"/>
            <a:t>Profiling</a:t>
          </a:r>
          <a:endParaRPr lang="it-IT" dirty="0"/>
        </a:p>
      </dgm:t>
    </dgm:pt>
    <dgm:pt modelId="{46331D23-76FD-4076-A947-977367AB9642}" type="parTrans" cxnId="{7096FF87-4306-4799-8CC8-A67564EFBC71}">
      <dgm:prSet/>
      <dgm:spPr/>
      <dgm:t>
        <a:bodyPr/>
        <a:lstStyle/>
        <a:p>
          <a:endParaRPr lang="it-IT"/>
        </a:p>
      </dgm:t>
    </dgm:pt>
    <dgm:pt modelId="{E1D5C5CF-324E-42A7-A26A-559586B934B0}" type="sibTrans" cxnId="{7096FF87-4306-4799-8CC8-A67564EFBC71}">
      <dgm:prSet/>
      <dgm:spPr/>
      <dgm:t>
        <a:bodyPr/>
        <a:lstStyle/>
        <a:p>
          <a:endParaRPr lang="it-IT"/>
        </a:p>
      </dgm:t>
    </dgm:pt>
    <dgm:pt modelId="{0EDCE4FF-4639-4B22-A16F-762657F9AF8E}">
      <dgm:prSet phldrT="[Text]"/>
      <dgm:spPr/>
      <dgm:t>
        <a:bodyPr/>
        <a:lstStyle/>
        <a:p>
          <a:r>
            <a:rPr lang="it-IT" dirty="0" smtClean="0"/>
            <a:t>Gene Ontology</a:t>
          </a:r>
          <a:endParaRPr lang="it-IT" dirty="0"/>
        </a:p>
      </dgm:t>
    </dgm:pt>
    <dgm:pt modelId="{3E46EC15-EE6F-49A6-B075-FB1032F93AD8}" type="parTrans" cxnId="{541073FA-4283-437E-8967-28A436A68996}">
      <dgm:prSet/>
      <dgm:spPr/>
      <dgm:t>
        <a:bodyPr/>
        <a:lstStyle/>
        <a:p>
          <a:endParaRPr lang="it-IT"/>
        </a:p>
      </dgm:t>
    </dgm:pt>
    <dgm:pt modelId="{9F15111A-9C5E-41ED-9A4F-2C8446EEEC2A}" type="sibTrans" cxnId="{541073FA-4283-437E-8967-28A436A68996}">
      <dgm:prSet/>
      <dgm:spPr/>
      <dgm:t>
        <a:bodyPr/>
        <a:lstStyle/>
        <a:p>
          <a:endParaRPr lang="it-IT"/>
        </a:p>
      </dgm:t>
    </dgm:pt>
    <dgm:pt modelId="{0DFA066B-98A9-4F46-82B7-FE904705B76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Web results</a:t>
          </a:r>
          <a:endParaRPr lang="it-IT" dirty="0"/>
        </a:p>
      </dgm:t>
    </dgm:pt>
    <dgm:pt modelId="{1A36FA2D-472C-441B-8EFB-E4332BE367BC}" type="parTrans" cxnId="{E564E00D-1E79-4B82-98F5-3B8174F6EE25}">
      <dgm:prSet/>
      <dgm:spPr/>
      <dgm:t>
        <a:bodyPr/>
        <a:lstStyle/>
        <a:p>
          <a:endParaRPr lang="it-IT"/>
        </a:p>
      </dgm:t>
    </dgm:pt>
    <dgm:pt modelId="{8C53C791-1155-4C5C-B661-4F892D9CFD27}" type="sibTrans" cxnId="{E564E00D-1E79-4B82-98F5-3B8174F6EE25}">
      <dgm:prSet/>
      <dgm:spPr/>
      <dgm:t>
        <a:bodyPr/>
        <a:lstStyle/>
        <a:p>
          <a:endParaRPr lang="it-IT"/>
        </a:p>
      </dgm:t>
    </dgm:pt>
    <dgm:pt modelId="{20C1FF7D-E2A1-47B4-BBB2-D4FFA0267FF6}" type="pres">
      <dgm:prSet presAssocID="{850E5DB3-D05A-48D2-9BD9-7ACAF3B0F7E2}" presName="linearFlow" presStyleCnt="0">
        <dgm:presLayoutVars>
          <dgm:resizeHandles val="exact"/>
        </dgm:presLayoutVars>
      </dgm:prSet>
      <dgm:spPr/>
    </dgm:pt>
    <dgm:pt modelId="{32079350-B515-4000-9DBD-FE5923FB48B5}" type="pres">
      <dgm:prSet presAssocID="{9FE19CCF-AB70-4D59-AF62-A5C0DA6EBE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8DEEA3-7617-4F68-85CF-C22F2A33051E}" type="pres">
      <dgm:prSet presAssocID="{B1F88CBA-D620-450A-BB10-E6139AA0DF17}" presName="sibTrans" presStyleLbl="sibTrans2D1" presStyleIdx="0" presStyleCnt="4"/>
      <dgm:spPr/>
      <dgm:t>
        <a:bodyPr/>
        <a:lstStyle/>
        <a:p>
          <a:endParaRPr lang="it-IT"/>
        </a:p>
      </dgm:t>
    </dgm:pt>
    <dgm:pt modelId="{65B33394-1E9B-4903-AB6F-439893D0ADBA}" type="pres">
      <dgm:prSet presAssocID="{B1F88CBA-D620-450A-BB10-E6139AA0DF17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FB6316B4-96B1-4FC2-8CB8-3126278FFAB1}" type="pres">
      <dgm:prSet presAssocID="{864A13E0-2034-40F0-BAFB-9EB0796538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4FDE5F-CDD4-4484-B949-0B3D68C98BAD}" type="pres">
      <dgm:prSet presAssocID="{E1D5C5CF-324E-42A7-A26A-559586B934B0}" presName="sibTrans" presStyleLbl="sibTrans2D1" presStyleIdx="1" presStyleCnt="4"/>
      <dgm:spPr/>
      <dgm:t>
        <a:bodyPr/>
        <a:lstStyle/>
        <a:p>
          <a:endParaRPr lang="it-IT"/>
        </a:p>
      </dgm:t>
    </dgm:pt>
    <dgm:pt modelId="{F20F50B3-DDAB-499D-8941-97934DC8B4CC}" type="pres">
      <dgm:prSet presAssocID="{E1D5C5CF-324E-42A7-A26A-559586B934B0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3121A381-87C4-40D1-8BA3-4E89D78A922E}" type="pres">
      <dgm:prSet presAssocID="{7DFD03DB-47F4-4B1E-B408-10484E5B65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60F83D-7513-42F5-BEB2-CB9EF7DD95BA}" type="pres">
      <dgm:prSet presAssocID="{1BA29912-3CD7-45E1-95DE-8840DC34F2B3}" presName="sibTrans" presStyleLbl="sibTrans2D1" presStyleIdx="2" presStyleCnt="4"/>
      <dgm:spPr/>
      <dgm:t>
        <a:bodyPr/>
        <a:lstStyle/>
        <a:p>
          <a:endParaRPr lang="it-IT"/>
        </a:p>
      </dgm:t>
    </dgm:pt>
    <dgm:pt modelId="{47BC1039-ED2F-4BA4-93AD-E6E663539FB2}" type="pres">
      <dgm:prSet presAssocID="{1BA29912-3CD7-45E1-95DE-8840DC34F2B3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72106409-1BC6-42E5-9EEA-1F3918A5F0C1}" type="pres">
      <dgm:prSet presAssocID="{0EDCE4FF-4639-4B22-A16F-762657F9AF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2C52EC-D64D-432C-AED1-84CFD535B87B}" type="pres">
      <dgm:prSet presAssocID="{9F15111A-9C5E-41ED-9A4F-2C8446EEEC2A}" presName="sibTrans" presStyleLbl="sibTrans2D1" presStyleIdx="3" presStyleCnt="4"/>
      <dgm:spPr/>
      <dgm:t>
        <a:bodyPr/>
        <a:lstStyle/>
        <a:p>
          <a:endParaRPr lang="it-IT"/>
        </a:p>
      </dgm:t>
    </dgm:pt>
    <dgm:pt modelId="{746EF2FA-D5F3-4CD1-A05C-FDDCDC679AF9}" type="pres">
      <dgm:prSet presAssocID="{9F15111A-9C5E-41ED-9A4F-2C8446EEEC2A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631176D9-3EFA-4F0B-BC7C-4C34DA0F3095}" type="pres">
      <dgm:prSet presAssocID="{0DFA066B-98A9-4F46-82B7-FE904705B7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F8824E-9407-4F55-B6B7-BE4453178129}" type="presOf" srcId="{B1F88CBA-D620-450A-BB10-E6139AA0DF17}" destId="{2B8DEEA3-7617-4F68-85CF-C22F2A33051E}" srcOrd="0" destOrd="0" presId="urn:microsoft.com/office/officeart/2005/8/layout/process2"/>
    <dgm:cxn modelId="{AFB550EF-A14B-4883-A500-82F9A808CB88}" type="presOf" srcId="{864A13E0-2034-40F0-BAFB-9EB0796538B6}" destId="{FB6316B4-96B1-4FC2-8CB8-3126278FFAB1}" srcOrd="0" destOrd="0" presId="urn:microsoft.com/office/officeart/2005/8/layout/process2"/>
    <dgm:cxn modelId="{40ACE880-3279-480C-9842-4E018D119B9D}" srcId="{850E5DB3-D05A-48D2-9BD9-7ACAF3B0F7E2}" destId="{7DFD03DB-47F4-4B1E-B408-10484E5B6596}" srcOrd="2" destOrd="0" parTransId="{A7962802-16CC-4566-83C1-CE8B2B0F213E}" sibTransId="{1BA29912-3CD7-45E1-95DE-8840DC34F2B3}"/>
    <dgm:cxn modelId="{C751997D-BCF0-4F7B-9004-F5FECD2D97DD}" type="presOf" srcId="{0EDCE4FF-4639-4B22-A16F-762657F9AF8E}" destId="{72106409-1BC6-42E5-9EEA-1F3918A5F0C1}" srcOrd="0" destOrd="0" presId="urn:microsoft.com/office/officeart/2005/8/layout/process2"/>
    <dgm:cxn modelId="{541073FA-4283-437E-8967-28A436A68996}" srcId="{850E5DB3-D05A-48D2-9BD9-7ACAF3B0F7E2}" destId="{0EDCE4FF-4639-4B22-A16F-762657F9AF8E}" srcOrd="3" destOrd="0" parTransId="{3E46EC15-EE6F-49A6-B075-FB1032F93AD8}" sibTransId="{9F15111A-9C5E-41ED-9A4F-2C8446EEEC2A}"/>
    <dgm:cxn modelId="{7EAD159F-BC19-49C6-A537-8C4CB46A9A6B}" type="presOf" srcId="{9FE19CCF-AB70-4D59-AF62-A5C0DA6EBE37}" destId="{32079350-B515-4000-9DBD-FE5923FB48B5}" srcOrd="0" destOrd="0" presId="urn:microsoft.com/office/officeart/2005/8/layout/process2"/>
    <dgm:cxn modelId="{0DFC3A83-28D3-4812-9916-93E7201B6C0F}" type="presOf" srcId="{850E5DB3-D05A-48D2-9BD9-7ACAF3B0F7E2}" destId="{20C1FF7D-E2A1-47B4-BBB2-D4FFA0267FF6}" srcOrd="0" destOrd="0" presId="urn:microsoft.com/office/officeart/2005/8/layout/process2"/>
    <dgm:cxn modelId="{7096FF87-4306-4799-8CC8-A67564EFBC71}" srcId="{850E5DB3-D05A-48D2-9BD9-7ACAF3B0F7E2}" destId="{864A13E0-2034-40F0-BAFB-9EB0796538B6}" srcOrd="1" destOrd="0" parTransId="{46331D23-76FD-4076-A947-977367AB9642}" sibTransId="{E1D5C5CF-324E-42A7-A26A-559586B934B0}"/>
    <dgm:cxn modelId="{193B82F2-67B0-485B-9505-D67FB32C7D18}" srcId="{850E5DB3-D05A-48D2-9BD9-7ACAF3B0F7E2}" destId="{9FE19CCF-AB70-4D59-AF62-A5C0DA6EBE37}" srcOrd="0" destOrd="0" parTransId="{1E811380-0BB2-4F49-B08E-BA7E0803B3AA}" sibTransId="{B1F88CBA-D620-450A-BB10-E6139AA0DF17}"/>
    <dgm:cxn modelId="{CD4564A3-30F9-471E-9623-1195AE75C039}" type="presOf" srcId="{0DFA066B-98A9-4F46-82B7-FE904705B764}" destId="{631176D9-3EFA-4F0B-BC7C-4C34DA0F3095}" srcOrd="0" destOrd="0" presId="urn:microsoft.com/office/officeart/2005/8/layout/process2"/>
    <dgm:cxn modelId="{FAD404BE-4FC5-4F48-AEF1-322ACB21E7F4}" type="presOf" srcId="{9F15111A-9C5E-41ED-9A4F-2C8446EEEC2A}" destId="{212C52EC-D64D-432C-AED1-84CFD535B87B}" srcOrd="0" destOrd="0" presId="urn:microsoft.com/office/officeart/2005/8/layout/process2"/>
    <dgm:cxn modelId="{FBE9826D-E5EF-4216-A6B0-AFADA2DCB30A}" type="presOf" srcId="{E1D5C5CF-324E-42A7-A26A-559586B934B0}" destId="{F20F50B3-DDAB-499D-8941-97934DC8B4CC}" srcOrd="1" destOrd="0" presId="urn:microsoft.com/office/officeart/2005/8/layout/process2"/>
    <dgm:cxn modelId="{B6A848AF-50C6-45D5-ACDE-B72A6D313ABF}" type="presOf" srcId="{1BA29912-3CD7-45E1-95DE-8840DC34F2B3}" destId="{47BC1039-ED2F-4BA4-93AD-E6E663539FB2}" srcOrd="1" destOrd="0" presId="urn:microsoft.com/office/officeart/2005/8/layout/process2"/>
    <dgm:cxn modelId="{319665BC-D5D0-4D16-928B-2C42263ECCA5}" type="presOf" srcId="{B1F88CBA-D620-450A-BB10-E6139AA0DF17}" destId="{65B33394-1E9B-4903-AB6F-439893D0ADBA}" srcOrd="1" destOrd="0" presId="urn:microsoft.com/office/officeart/2005/8/layout/process2"/>
    <dgm:cxn modelId="{67C95758-047A-456B-B904-0BD7FE218D58}" type="presOf" srcId="{E1D5C5CF-324E-42A7-A26A-559586B934B0}" destId="{2A4FDE5F-CDD4-4484-B949-0B3D68C98BAD}" srcOrd="0" destOrd="0" presId="urn:microsoft.com/office/officeart/2005/8/layout/process2"/>
    <dgm:cxn modelId="{E564E00D-1E79-4B82-98F5-3B8174F6EE25}" srcId="{850E5DB3-D05A-48D2-9BD9-7ACAF3B0F7E2}" destId="{0DFA066B-98A9-4F46-82B7-FE904705B764}" srcOrd="4" destOrd="0" parTransId="{1A36FA2D-472C-441B-8EFB-E4332BE367BC}" sibTransId="{8C53C791-1155-4C5C-B661-4F892D9CFD27}"/>
    <dgm:cxn modelId="{9486B1D5-C42D-4342-97EB-678DEA9CC1DB}" type="presOf" srcId="{1BA29912-3CD7-45E1-95DE-8840DC34F2B3}" destId="{1260F83D-7513-42F5-BEB2-CB9EF7DD95BA}" srcOrd="0" destOrd="0" presId="urn:microsoft.com/office/officeart/2005/8/layout/process2"/>
    <dgm:cxn modelId="{A5EB99CB-B516-4AD3-878D-D94F99D09840}" type="presOf" srcId="{7DFD03DB-47F4-4B1E-B408-10484E5B6596}" destId="{3121A381-87C4-40D1-8BA3-4E89D78A922E}" srcOrd="0" destOrd="0" presId="urn:microsoft.com/office/officeart/2005/8/layout/process2"/>
    <dgm:cxn modelId="{A2299486-F8C9-4D51-B86D-2B692EC930B1}" type="presOf" srcId="{9F15111A-9C5E-41ED-9A4F-2C8446EEEC2A}" destId="{746EF2FA-D5F3-4CD1-A05C-FDDCDC679AF9}" srcOrd="1" destOrd="0" presId="urn:microsoft.com/office/officeart/2005/8/layout/process2"/>
    <dgm:cxn modelId="{C10D97F3-B007-44B8-A1E9-1CB8AFE26A9F}" type="presParOf" srcId="{20C1FF7D-E2A1-47B4-BBB2-D4FFA0267FF6}" destId="{32079350-B515-4000-9DBD-FE5923FB48B5}" srcOrd="0" destOrd="0" presId="urn:microsoft.com/office/officeart/2005/8/layout/process2"/>
    <dgm:cxn modelId="{36D17F17-B562-4BF5-A0B5-9C9225573829}" type="presParOf" srcId="{20C1FF7D-E2A1-47B4-BBB2-D4FFA0267FF6}" destId="{2B8DEEA3-7617-4F68-85CF-C22F2A33051E}" srcOrd="1" destOrd="0" presId="urn:microsoft.com/office/officeart/2005/8/layout/process2"/>
    <dgm:cxn modelId="{01937C77-02A0-43DD-A703-B065A716A198}" type="presParOf" srcId="{2B8DEEA3-7617-4F68-85CF-C22F2A33051E}" destId="{65B33394-1E9B-4903-AB6F-439893D0ADBA}" srcOrd="0" destOrd="0" presId="urn:microsoft.com/office/officeart/2005/8/layout/process2"/>
    <dgm:cxn modelId="{29C870D3-4F91-40F8-A346-EB59367E155C}" type="presParOf" srcId="{20C1FF7D-E2A1-47B4-BBB2-D4FFA0267FF6}" destId="{FB6316B4-96B1-4FC2-8CB8-3126278FFAB1}" srcOrd="2" destOrd="0" presId="urn:microsoft.com/office/officeart/2005/8/layout/process2"/>
    <dgm:cxn modelId="{C77CE20F-5CA0-45DF-8DC0-1CE1DD0FE103}" type="presParOf" srcId="{20C1FF7D-E2A1-47B4-BBB2-D4FFA0267FF6}" destId="{2A4FDE5F-CDD4-4484-B949-0B3D68C98BAD}" srcOrd="3" destOrd="0" presId="urn:microsoft.com/office/officeart/2005/8/layout/process2"/>
    <dgm:cxn modelId="{84898F84-BC02-404F-82D6-C43AC3CEA1F4}" type="presParOf" srcId="{2A4FDE5F-CDD4-4484-B949-0B3D68C98BAD}" destId="{F20F50B3-DDAB-499D-8941-97934DC8B4CC}" srcOrd="0" destOrd="0" presId="urn:microsoft.com/office/officeart/2005/8/layout/process2"/>
    <dgm:cxn modelId="{5E71B50B-C887-449E-80B2-CBAE69A68485}" type="presParOf" srcId="{20C1FF7D-E2A1-47B4-BBB2-D4FFA0267FF6}" destId="{3121A381-87C4-40D1-8BA3-4E89D78A922E}" srcOrd="4" destOrd="0" presId="urn:microsoft.com/office/officeart/2005/8/layout/process2"/>
    <dgm:cxn modelId="{EE562307-DB1E-406D-B944-76474D44F7CA}" type="presParOf" srcId="{20C1FF7D-E2A1-47B4-BBB2-D4FFA0267FF6}" destId="{1260F83D-7513-42F5-BEB2-CB9EF7DD95BA}" srcOrd="5" destOrd="0" presId="urn:microsoft.com/office/officeart/2005/8/layout/process2"/>
    <dgm:cxn modelId="{E3BE92E4-64FE-4142-BC66-B857A2947AF3}" type="presParOf" srcId="{1260F83D-7513-42F5-BEB2-CB9EF7DD95BA}" destId="{47BC1039-ED2F-4BA4-93AD-E6E663539FB2}" srcOrd="0" destOrd="0" presId="urn:microsoft.com/office/officeart/2005/8/layout/process2"/>
    <dgm:cxn modelId="{7D0C5FC7-3446-4707-B769-CE672F3A6845}" type="presParOf" srcId="{20C1FF7D-E2A1-47B4-BBB2-D4FFA0267FF6}" destId="{72106409-1BC6-42E5-9EEA-1F3918A5F0C1}" srcOrd="6" destOrd="0" presId="urn:microsoft.com/office/officeart/2005/8/layout/process2"/>
    <dgm:cxn modelId="{42BC1972-457F-48E9-A31D-374981FEEF97}" type="presParOf" srcId="{20C1FF7D-E2A1-47B4-BBB2-D4FFA0267FF6}" destId="{212C52EC-D64D-432C-AED1-84CFD535B87B}" srcOrd="7" destOrd="0" presId="urn:microsoft.com/office/officeart/2005/8/layout/process2"/>
    <dgm:cxn modelId="{8EE2B617-C6EA-4D57-A0E8-3742512B8791}" type="presParOf" srcId="{212C52EC-D64D-432C-AED1-84CFD535B87B}" destId="{746EF2FA-D5F3-4CD1-A05C-FDDCDC679AF9}" srcOrd="0" destOrd="0" presId="urn:microsoft.com/office/officeart/2005/8/layout/process2"/>
    <dgm:cxn modelId="{0455893B-1BB6-4DAC-B903-D2B9A1D6A26B}" type="presParOf" srcId="{20C1FF7D-E2A1-47B4-BBB2-D4FFA0267FF6}" destId="{631176D9-3EFA-4F0B-BC7C-4C34DA0F3095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CF1AD-8BC0-4A62-B578-36BADBD8C2F0}">
      <dsp:nvSpPr>
        <dsp:cNvPr id="0" name=""/>
        <dsp:cNvSpPr/>
      </dsp:nvSpPr>
      <dsp:spPr>
        <a:xfrm>
          <a:off x="4269013" y="0"/>
          <a:ext cx="1826986" cy="4064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chemeClr val="accent6">
                  <a:lumMod val="50000"/>
                </a:schemeClr>
              </a:solidFill>
            </a:rPr>
            <a:t>Hardware</a:t>
          </a:r>
          <a:endParaRPr lang="it-IT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69013" y="0"/>
        <a:ext cx="1826986" cy="1219200"/>
      </dsp:txXfrm>
    </dsp:sp>
    <dsp:sp modelId="{297DAB86-C935-4973-9A85-42F3A63599F8}">
      <dsp:nvSpPr>
        <dsp:cNvPr id="0" name=""/>
        <dsp:cNvSpPr/>
      </dsp:nvSpPr>
      <dsp:spPr>
        <a:xfrm>
          <a:off x="2135566" y="0"/>
          <a:ext cx="1826986" cy="4064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2060"/>
              </a:solidFill>
            </a:rPr>
            <a:t>Software</a:t>
          </a:r>
          <a:endParaRPr lang="it-IT" sz="2200" b="1" kern="1200" dirty="0">
            <a:solidFill>
              <a:srgbClr val="002060"/>
            </a:solidFill>
          </a:endParaRPr>
        </a:p>
      </dsp:txBody>
      <dsp:txXfrm>
        <a:off x="2135566" y="0"/>
        <a:ext cx="1826986" cy="1219200"/>
      </dsp:txXfrm>
    </dsp:sp>
    <dsp:sp modelId="{5A0A010D-FB3F-4755-ADF5-3A1403282F10}">
      <dsp:nvSpPr>
        <dsp:cNvPr id="0" name=""/>
        <dsp:cNvSpPr/>
      </dsp:nvSpPr>
      <dsp:spPr>
        <a:xfrm>
          <a:off x="47332" y="0"/>
          <a:ext cx="1826986" cy="40640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C00000"/>
              </a:solidFill>
            </a:rPr>
            <a:t>Access</a:t>
          </a:r>
          <a:endParaRPr lang="it-IT" sz="2200" b="1" kern="1200" dirty="0">
            <a:solidFill>
              <a:srgbClr val="C00000"/>
            </a:solidFill>
          </a:endParaRPr>
        </a:p>
      </dsp:txBody>
      <dsp:txXfrm>
        <a:off x="47332" y="0"/>
        <a:ext cx="1826986" cy="1219200"/>
      </dsp:txXfrm>
    </dsp:sp>
    <dsp:sp modelId="{033AE728-3713-44C8-822C-43051867AFBB}">
      <dsp:nvSpPr>
        <dsp:cNvPr id="0" name=""/>
        <dsp:cNvSpPr/>
      </dsp:nvSpPr>
      <dsp:spPr>
        <a:xfrm>
          <a:off x="154525" y="2397762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SOA</a:t>
          </a:r>
          <a:endParaRPr lang="it-IT" sz="2800" kern="1200" dirty="0"/>
        </a:p>
      </dsp:txBody>
      <dsp:txXfrm>
        <a:off x="176930" y="2420167"/>
        <a:ext cx="1485143" cy="720166"/>
      </dsp:txXfrm>
    </dsp:sp>
    <dsp:sp modelId="{BC92205C-7010-4501-A1D7-5CE51D2C36D7}">
      <dsp:nvSpPr>
        <dsp:cNvPr id="0" name=""/>
        <dsp:cNvSpPr/>
      </dsp:nvSpPr>
      <dsp:spPr>
        <a:xfrm rot="18770822">
          <a:off x="1540511" y="2433413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967971" y="2427856"/>
        <a:ext cx="44995" cy="44995"/>
      </dsp:txXfrm>
    </dsp:sp>
    <dsp:sp modelId="{2E039FCC-2249-49B3-B416-A28DF8C4BE7E}">
      <dsp:nvSpPr>
        <dsp:cNvPr id="0" name=""/>
        <dsp:cNvSpPr/>
      </dsp:nvSpPr>
      <dsp:spPr>
        <a:xfrm>
          <a:off x="2296459" y="1737970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e-Service</a:t>
          </a:r>
          <a:endParaRPr lang="it-IT" sz="2800" kern="1200" dirty="0"/>
        </a:p>
      </dsp:txBody>
      <dsp:txXfrm>
        <a:off x="2318864" y="1760375"/>
        <a:ext cx="1485143" cy="720166"/>
      </dsp:txXfrm>
    </dsp:sp>
    <dsp:sp modelId="{F4F3C9F0-D715-4AB0-94C7-87B8BC5D0DDD}">
      <dsp:nvSpPr>
        <dsp:cNvPr id="0" name=""/>
        <dsp:cNvSpPr/>
      </dsp:nvSpPr>
      <dsp:spPr>
        <a:xfrm rot="19457599">
          <a:off x="3755574" y="1883586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113562" y="1881686"/>
        <a:ext cx="37682" cy="37682"/>
      </dsp:txXfrm>
    </dsp:sp>
    <dsp:sp modelId="{5BDC9218-F558-4602-9D11-25CBBE6CEF3C}">
      <dsp:nvSpPr>
        <dsp:cNvPr id="0" name=""/>
        <dsp:cNvSpPr/>
      </dsp:nvSpPr>
      <dsp:spPr>
        <a:xfrm>
          <a:off x="4438394" y="1298108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Storage</a:t>
          </a:r>
          <a:endParaRPr lang="it-IT" sz="2800" kern="1200" dirty="0"/>
        </a:p>
      </dsp:txBody>
      <dsp:txXfrm>
        <a:off x="4460799" y="1320513"/>
        <a:ext cx="1485143" cy="720166"/>
      </dsp:txXfrm>
    </dsp:sp>
    <dsp:sp modelId="{AA39E674-C645-4E83-BDAA-9CEB0F8C03FE}">
      <dsp:nvSpPr>
        <dsp:cNvPr id="0" name=""/>
        <dsp:cNvSpPr/>
      </dsp:nvSpPr>
      <dsp:spPr>
        <a:xfrm rot="2142401">
          <a:off x="3755574" y="2323448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113562" y="2321547"/>
        <a:ext cx="37682" cy="37682"/>
      </dsp:txXfrm>
    </dsp:sp>
    <dsp:sp modelId="{CA821CF9-F171-4606-B9FB-92088630F8F8}">
      <dsp:nvSpPr>
        <dsp:cNvPr id="0" name=""/>
        <dsp:cNvSpPr/>
      </dsp:nvSpPr>
      <dsp:spPr>
        <a:xfrm>
          <a:off x="4438394" y="2177831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CPU</a:t>
          </a:r>
          <a:endParaRPr lang="it-IT" sz="2800" kern="1200" dirty="0"/>
        </a:p>
      </dsp:txBody>
      <dsp:txXfrm>
        <a:off x="4460799" y="2200236"/>
        <a:ext cx="1485143" cy="720166"/>
      </dsp:txXfrm>
    </dsp:sp>
    <dsp:sp modelId="{DB374B43-64DC-4DC0-A44C-A8A9B731A90F}">
      <dsp:nvSpPr>
        <dsp:cNvPr id="0" name=""/>
        <dsp:cNvSpPr/>
      </dsp:nvSpPr>
      <dsp:spPr>
        <a:xfrm rot="2829178">
          <a:off x="1540511" y="3093205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967971" y="3087649"/>
        <a:ext cx="44995" cy="44995"/>
      </dsp:txXfrm>
    </dsp:sp>
    <dsp:sp modelId="{7FB04242-6B4A-4449-B764-948E7C9A2247}">
      <dsp:nvSpPr>
        <dsp:cNvPr id="0" name=""/>
        <dsp:cNvSpPr/>
      </dsp:nvSpPr>
      <dsp:spPr>
        <a:xfrm>
          <a:off x="2296459" y="3057554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HPC</a:t>
          </a:r>
          <a:endParaRPr lang="it-IT" sz="2800" kern="1200" dirty="0"/>
        </a:p>
      </dsp:txBody>
      <dsp:txXfrm>
        <a:off x="2318864" y="3079959"/>
        <a:ext cx="1485143" cy="720166"/>
      </dsp:txXfrm>
    </dsp:sp>
    <dsp:sp modelId="{38032B38-EA17-47EE-A7B7-3EB4E977A44D}">
      <dsp:nvSpPr>
        <dsp:cNvPr id="0" name=""/>
        <dsp:cNvSpPr/>
      </dsp:nvSpPr>
      <dsp:spPr>
        <a:xfrm>
          <a:off x="3826412" y="3423102"/>
          <a:ext cx="611981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611981" y="169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117104" y="3424743"/>
        <a:ext cx="30599" cy="30599"/>
      </dsp:txXfrm>
    </dsp:sp>
    <dsp:sp modelId="{0B0B22BB-E316-465A-9018-C6C028045D22}">
      <dsp:nvSpPr>
        <dsp:cNvPr id="0" name=""/>
        <dsp:cNvSpPr/>
      </dsp:nvSpPr>
      <dsp:spPr>
        <a:xfrm>
          <a:off x="4438394" y="3057554"/>
          <a:ext cx="1529953" cy="764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GPU</a:t>
          </a:r>
          <a:endParaRPr lang="it-IT" sz="2800" kern="1200" dirty="0"/>
        </a:p>
      </dsp:txBody>
      <dsp:txXfrm>
        <a:off x="4460799" y="3079959"/>
        <a:ext cx="1485143" cy="72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7DE1-BF8D-4DB3-943D-2C4A33129ADD}">
      <dsp:nvSpPr>
        <dsp:cNvPr id="0" name=""/>
        <dsp:cNvSpPr/>
      </dsp:nvSpPr>
      <dsp:spPr>
        <a:xfrm>
          <a:off x="64496" y="2012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Unique Mapping</a:t>
          </a:r>
          <a:endParaRPr lang="it-IT" sz="1600" kern="1200" dirty="0"/>
        </a:p>
      </dsp:txBody>
      <dsp:txXfrm>
        <a:off x="81959" y="19475"/>
        <a:ext cx="1312445" cy="561317"/>
      </dsp:txXfrm>
    </dsp:sp>
    <dsp:sp modelId="{62BDDEC6-02FE-489D-A903-6B7B247C2458}">
      <dsp:nvSpPr>
        <dsp:cNvPr id="0" name=""/>
        <dsp:cNvSpPr/>
      </dsp:nvSpPr>
      <dsp:spPr>
        <a:xfrm rot="5400000">
          <a:off x="626386" y="613162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635521"/>
        <a:ext cx="160985" cy="156514"/>
      </dsp:txXfrm>
    </dsp:sp>
    <dsp:sp modelId="{0C86F815-D9AB-4040-9EB2-F3CAD28DDD03}">
      <dsp:nvSpPr>
        <dsp:cNvPr id="0" name=""/>
        <dsp:cNvSpPr/>
      </dsp:nvSpPr>
      <dsp:spPr>
        <a:xfrm>
          <a:off x="64496" y="896378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Build Model</a:t>
          </a:r>
          <a:endParaRPr lang="it-IT" sz="1600" kern="1200" dirty="0"/>
        </a:p>
      </dsp:txBody>
      <dsp:txXfrm>
        <a:off x="81959" y="913841"/>
        <a:ext cx="1312445" cy="561317"/>
      </dsp:txXfrm>
    </dsp:sp>
    <dsp:sp modelId="{6273A842-6BE4-4C5C-AA5F-F4332BF48E52}">
      <dsp:nvSpPr>
        <dsp:cNvPr id="0" name=""/>
        <dsp:cNvSpPr/>
      </dsp:nvSpPr>
      <dsp:spPr>
        <a:xfrm rot="5400000">
          <a:off x="626386" y="1507528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1529887"/>
        <a:ext cx="160985" cy="156514"/>
      </dsp:txXfrm>
    </dsp:sp>
    <dsp:sp modelId="{038A67FB-3868-4315-B42F-9E5C7854D563}">
      <dsp:nvSpPr>
        <dsp:cNvPr id="0" name=""/>
        <dsp:cNvSpPr/>
      </dsp:nvSpPr>
      <dsp:spPr>
        <a:xfrm>
          <a:off x="64496" y="1790744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Peaks calling</a:t>
          </a:r>
          <a:endParaRPr lang="it-IT" sz="1600" kern="1200" dirty="0"/>
        </a:p>
      </dsp:txBody>
      <dsp:txXfrm>
        <a:off x="81959" y="1808207"/>
        <a:ext cx="1312445" cy="561317"/>
      </dsp:txXfrm>
    </dsp:sp>
    <dsp:sp modelId="{74E51D24-1B20-4CC1-9954-228E75835052}">
      <dsp:nvSpPr>
        <dsp:cNvPr id="0" name=""/>
        <dsp:cNvSpPr/>
      </dsp:nvSpPr>
      <dsp:spPr>
        <a:xfrm rot="5400000">
          <a:off x="626386" y="2401894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2424253"/>
        <a:ext cx="160985" cy="156514"/>
      </dsp:txXfrm>
    </dsp:sp>
    <dsp:sp modelId="{601E0A0F-607C-4333-BFBB-C51F77C5D513}">
      <dsp:nvSpPr>
        <dsp:cNvPr id="0" name=""/>
        <dsp:cNvSpPr/>
      </dsp:nvSpPr>
      <dsp:spPr>
        <a:xfrm>
          <a:off x="64496" y="2685109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Statistics</a:t>
          </a:r>
          <a:endParaRPr lang="it-IT" sz="1600" kern="1200" dirty="0"/>
        </a:p>
      </dsp:txBody>
      <dsp:txXfrm>
        <a:off x="81959" y="2702572"/>
        <a:ext cx="1312445" cy="561317"/>
      </dsp:txXfrm>
    </dsp:sp>
    <dsp:sp modelId="{ABA62EFE-0DA2-48FA-89B0-26C9E43AF6C4}">
      <dsp:nvSpPr>
        <dsp:cNvPr id="0" name=""/>
        <dsp:cNvSpPr/>
      </dsp:nvSpPr>
      <dsp:spPr>
        <a:xfrm rot="5400000">
          <a:off x="626386" y="3296260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3318619"/>
        <a:ext cx="160985" cy="156514"/>
      </dsp:txXfrm>
    </dsp:sp>
    <dsp:sp modelId="{8F9DE20D-D301-467B-A473-E4E75B33E5C9}">
      <dsp:nvSpPr>
        <dsp:cNvPr id="0" name=""/>
        <dsp:cNvSpPr/>
      </dsp:nvSpPr>
      <dsp:spPr>
        <a:xfrm>
          <a:off x="64496" y="3579475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Consensus</a:t>
          </a:r>
          <a:endParaRPr lang="it-IT" sz="1600" kern="1200" dirty="0"/>
        </a:p>
      </dsp:txBody>
      <dsp:txXfrm>
        <a:off x="81959" y="3596938"/>
        <a:ext cx="1312445" cy="561317"/>
      </dsp:txXfrm>
    </dsp:sp>
    <dsp:sp modelId="{9AD3F005-E605-41F7-95C6-3ABF5A038C07}">
      <dsp:nvSpPr>
        <dsp:cNvPr id="0" name=""/>
        <dsp:cNvSpPr/>
      </dsp:nvSpPr>
      <dsp:spPr>
        <a:xfrm rot="5400000">
          <a:off x="626386" y="4190625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4212984"/>
        <a:ext cx="160985" cy="156514"/>
      </dsp:txXfrm>
    </dsp:sp>
    <dsp:sp modelId="{DB4768E2-C929-4851-A1A7-1715B9177D4C}">
      <dsp:nvSpPr>
        <dsp:cNvPr id="0" name=""/>
        <dsp:cNvSpPr/>
      </dsp:nvSpPr>
      <dsp:spPr>
        <a:xfrm>
          <a:off x="64496" y="4473841"/>
          <a:ext cx="1347371" cy="5962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Visualization</a:t>
          </a:r>
          <a:endParaRPr lang="it-IT" sz="1600" kern="1200" dirty="0"/>
        </a:p>
      </dsp:txBody>
      <dsp:txXfrm>
        <a:off x="81959" y="4491304"/>
        <a:ext cx="1312445" cy="561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7DE1-BF8D-4DB3-943D-2C4A33129ADD}">
      <dsp:nvSpPr>
        <dsp:cNvPr id="0" name=""/>
        <dsp:cNvSpPr/>
      </dsp:nvSpPr>
      <dsp:spPr>
        <a:xfrm>
          <a:off x="64496" y="2012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Unique Mapping</a:t>
          </a:r>
          <a:endParaRPr lang="it-IT" sz="1600" kern="1200" dirty="0"/>
        </a:p>
      </dsp:txBody>
      <dsp:txXfrm>
        <a:off x="81959" y="19475"/>
        <a:ext cx="1312445" cy="561317"/>
      </dsp:txXfrm>
    </dsp:sp>
    <dsp:sp modelId="{62BDDEC6-02FE-489D-A903-6B7B247C2458}">
      <dsp:nvSpPr>
        <dsp:cNvPr id="0" name=""/>
        <dsp:cNvSpPr/>
      </dsp:nvSpPr>
      <dsp:spPr>
        <a:xfrm rot="5400000">
          <a:off x="626386" y="613162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635521"/>
        <a:ext cx="160985" cy="156514"/>
      </dsp:txXfrm>
    </dsp:sp>
    <dsp:sp modelId="{0C86F815-D9AB-4040-9EB2-F3CAD28DDD03}">
      <dsp:nvSpPr>
        <dsp:cNvPr id="0" name=""/>
        <dsp:cNvSpPr/>
      </dsp:nvSpPr>
      <dsp:spPr>
        <a:xfrm>
          <a:off x="64496" y="896378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Build Model</a:t>
          </a:r>
          <a:endParaRPr lang="it-IT" sz="1600" kern="1200" dirty="0"/>
        </a:p>
      </dsp:txBody>
      <dsp:txXfrm>
        <a:off x="81959" y="913841"/>
        <a:ext cx="1312445" cy="561317"/>
      </dsp:txXfrm>
    </dsp:sp>
    <dsp:sp modelId="{6273A842-6BE4-4C5C-AA5F-F4332BF48E52}">
      <dsp:nvSpPr>
        <dsp:cNvPr id="0" name=""/>
        <dsp:cNvSpPr/>
      </dsp:nvSpPr>
      <dsp:spPr>
        <a:xfrm rot="5400000">
          <a:off x="626386" y="1507528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1529887"/>
        <a:ext cx="160985" cy="156514"/>
      </dsp:txXfrm>
    </dsp:sp>
    <dsp:sp modelId="{038A67FB-3868-4315-B42F-9E5C7854D563}">
      <dsp:nvSpPr>
        <dsp:cNvPr id="0" name=""/>
        <dsp:cNvSpPr/>
      </dsp:nvSpPr>
      <dsp:spPr>
        <a:xfrm>
          <a:off x="64496" y="1790744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Peaks calling</a:t>
          </a:r>
          <a:endParaRPr lang="it-IT" sz="1600" kern="1200" dirty="0"/>
        </a:p>
      </dsp:txBody>
      <dsp:txXfrm>
        <a:off x="81959" y="1808207"/>
        <a:ext cx="1312445" cy="561317"/>
      </dsp:txXfrm>
    </dsp:sp>
    <dsp:sp modelId="{74E51D24-1B20-4CC1-9954-228E75835052}">
      <dsp:nvSpPr>
        <dsp:cNvPr id="0" name=""/>
        <dsp:cNvSpPr/>
      </dsp:nvSpPr>
      <dsp:spPr>
        <a:xfrm rot="5400000">
          <a:off x="626386" y="2401894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2424253"/>
        <a:ext cx="160985" cy="156514"/>
      </dsp:txXfrm>
    </dsp:sp>
    <dsp:sp modelId="{601E0A0F-607C-4333-BFBB-C51F77C5D513}">
      <dsp:nvSpPr>
        <dsp:cNvPr id="0" name=""/>
        <dsp:cNvSpPr/>
      </dsp:nvSpPr>
      <dsp:spPr>
        <a:xfrm>
          <a:off x="64496" y="2685109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Statistics</a:t>
          </a:r>
          <a:endParaRPr lang="it-IT" sz="1600" kern="1200" dirty="0"/>
        </a:p>
      </dsp:txBody>
      <dsp:txXfrm>
        <a:off x="81959" y="2702572"/>
        <a:ext cx="1312445" cy="561317"/>
      </dsp:txXfrm>
    </dsp:sp>
    <dsp:sp modelId="{ABA62EFE-0DA2-48FA-89B0-26C9E43AF6C4}">
      <dsp:nvSpPr>
        <dsp:cNvPr id="0" name=""/>
        <dsp:cNvSpPr/>
      </dsp:nvSpPr>
      <dsp:spPr>
        <a:xfrm rot="5400000">
          <a:off x="626386" y="3296260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3318619"/>
        <a:ext cx="160985" cy="156514"/>
      </dsp:txXfrm>
    </dsp:sp>
    <dsp:sp modelId="{8F9DE20D-D301-467B-A473-E4E75B33E5C9}">
      <dsp:nvSpPr>
        <dsp:cNvPr id="0" name=""/>
        <dsp:cNvSpPr/>
      </dsp:nvSpPr>
      <dsp:spPr>
        <a:xfrm>
          <a:off x="64496" y="3579475"/>
          <a:ext cx="1347371" cy="5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Consensus</a:t>
          </a:r>
          <a:endParaRPr lang="it-IT" sz="1600" kern="1200" dirty="0"/>
        </a:p>
      </dsp:txBody>
      <dsp:txXfrm>
        <a:off x="81959" y="3596938"/>
        <a:ext cx="1312445" cy="561317"/>
      </dsp:txXfrm>
    </dsp:sp>
    <dsp:sp modelId="{9AD3F005-E605-41F7-95C6-3ABF5A038C07}">
      <dsp:nvSpPr>
        <dsp:cNvPr id="0" name=""/>
        <dsp:cNvSpPr/>
      </dsp:nvSpPr>
      <dsp:spPr>
        <a:xfrm rot="5400000">
          <a:off x="626386" y="4190625"/>
          <a:ext cx="223591" cy="268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657690" y="4212984"/>
        <a:ext cx="160985" cy="156514"/>
      </dsp:txXfrm>
    </dsp:sp>
    <dsp:sp modelId="{DB4768E2-C929-4851-A1A7-1715B9177D4C}">
      <dsp:nvSpPr>
        <dsp:cNvPr id="0" name=""/>
        <dsp:cNvSpPr/>
      </dsp:nvSpPr>
      <dsp:spPr>
        <a:xfrm>
          <a:off x="64496" y="4473841"/>
          <a:ext cx="1347371" cy="5962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Visualization</a:t>
          </a:r>
          <a:endParaRPr lang="it-IT" sz="1600" kern="1200" dirty="0"/>
        </a:p>
      </dsp:txBody>
      <dsp:txXfrm>
        <a:off x="81959" y="4491304"/>
        <a:ext cx="1312445" cy="561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79350-B515-4000-9DBD-FE5923FB48B5}">
      <dsp:nvSpPr>
        <dsp:cNvPr id="0" name=""/>
        <dsp:cNvSpPr/>
      </dsp:nvSpPr>
      <dsp:spPr>
        <a:xfrm>
          <a:off x="58565" y="540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Alignment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vs transcriptome</a:t>
          </a:r>
          <a:endParaRPr lang="it-IT" sz="1500" kern="1200" dirty="0"/>
        </a:p>
      </dsp:txBody>
      <dsp:txXfrm>
        <a:off x="77093" y="19068"/>
        <a:ext cx="1536491" cy="595526"/>
      </dsp:txXfrm>
    </dsp:sp>
    <dsp:sp modelId="{2B8DEEA3-7617-4F68-85CF-C22F2A33051E}">
      <dsp:nvSpPr>
        <dsp:cNvPr id="0" name=""/>
        <dsp:cNvSpPr/>
      </dsp:nvSpPr>
      <dsp:spPr>
        <a:xfrm rot="5400000">
          <a:off x="726729" y="648937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672659"/>
        <a:ext cx="170797" cy="166053"/>
      </dsp:txXfrm>
    </dsp:sp>
    <dsp:sp modelId="{FB6316B4-96B1-4FC2-8CB8-3126278FFAB1}">
      <dsp:nvSpPr>
        <dsp:cNvPr id="0" name=""/>
        <dsp:cNvSpPr/>
      </dsp:nvSpPr>
      <dsp:spPr>
        <a:xfrm>
          <a:off x="58565" y="949413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Profiling</a:t>
          </a:r>
          <a:endParaRPr lang="it-IT" sz="1500" kern="1200" dirty="0"/>
        </a:p>
      </dsp:txBody>
      <dsp:txXfrm>
        <a:off x="77093" y="967941"/>
        <a:ext cx="1536491" cy="595526"/>
      </dsp:txXfrm>
    </dsp:sp>
    <dsp:sp modelId="{2A4FDE5F-CDD4-4484-B949-0B3D68C98BAD}">
      <dsp:nvSpPr>
        <dsp:cNvPr id="0" name=""/>
        <dsp:cNvSpPr/>
      </dsp:nvSpPr>
      <dsp:spPr>
        <a:xfrm rot="5400000">
          <a:off x="726729" y="1597810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1621532"/>
        <a:ext cx="170797" cy="166053"/>
      </dsp:txXfrm>
    </dsp:sp>
    <dsp:sp modelId="{3121A381-87C4-40D1-8BA3-4E89D78A922E}">
      <dsp:nvSpPr>
        <dsp:cNvPr id="0" name=""/>
        <dsp:cNvSpPr/>
      </dsp:nvSpPr>
      <dsp:spPr>
        <a:xfrm>
          <a:off x="58565" y="1898286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Differential expression</a:t>
          </a:r>
          <a:endParaRPr lang="it-IT" sz="1500" kern="1200" dirty="0"/>
        </a:p>
      </dsp:txBody>
      <dsp:txXfrm>
        <a:off x="77093" y="1916814"/>
        <a:ext cx="1536491" cy="595526"/>
      </dsp:txXfrm>
    </dsp:sp>
    <dsp:sp modelId="{1260F83D-7513-42F5-BEB2-CB9EF7DD95BA}">
      <dsp:nvSpPr>
        <dsp:cNvPr id="0" name=""/>
        <dsp:cNvSpPr/>
      </dsp:nvSpPr>
      <dsp:spPr>
        <a:xfrm rot="5400000">
          <a:off x="726729" y="2546683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2570405"/>
        <a:ext cx="170797" cy="166053"/>
      </dsp:txXfrm>
    </dsp:sp>
    <dsp:sp modelId="{72106409-1BC6-42E5-9EEA-1F3918A5F0C1}">
      <dsp:nvSpPr>
        <dsp:cNvPr id="0" name=""/>
        <dsp:cNvSpPr/>
      </dsp:nvSpPr>
      <dsp:spPr>
        <a:xfrm>
          <a:off x="58565" y="2847160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Gene Ontology</a:t>
          </a:r>
          <a:endParaRPr lang="it-IT" sz="1500" kern="1200" dirty="0"/>
        </a:p>
      </dsp:txBody>
      <dsp:txXfrm>
        <a:off x="77093" y="2865688"/>
        <a:ext cx="1536491" cy="595526"/>
      </dsp:txXfrm>
    </dsp:sp>
    <dsp:sp modelId="{212C52EC-D64D-432C-AED1-84CFD535B87B}">
      <dsp:nvSpPr>
        <dsp:cNvPr id="0" name=""/>
        <dsp:cNvSpPr/>
      </dsp:nvSpPr>
      <dsp:spPr>
        <a:xfrm rot="5400000">
          <a:off x="726729" y="3495556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3519278"/>
        <a:ext cx="170797" cy="166053"/>
      </dsp:txXfrm>
    </dsp:sp>
    <dsp:sp modelId="{631176D9-3EFA-4F0B-BC7C-4C34DA0F3095}">
      <dsp:nvSpPr>
        <dsp:cNvPr id="0" name=""/>
        <dsp:cNvSpPr/>
      </dsp:nvSpPr>
      <dsp:spPr>
        <a:xfrm>
          <a:off x="58565" y="3796033"/>
          <a:ext cx="1573547" cy="6325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Web results</a:t>
          </a:r>
          <a:endParaRPr lang="it-IT" sz="1500" kern="1200" dirty="0"/>
        </a:p>
      </dsp:txBody>
      <dsp:txXfrm>
        <a:off x="77093" y="3814561"/>
        <a:ext cx="1536491" cy="595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79350-B515-4000-9DBD-FE5923FB48B5}">
      <dsp:nvSpPr>
        <dsp:cNvPr id="0" name=""/>
        <dsp:cNvSpPr/>
      </dsp:nvSpPr>
      <dsp:spPr>
        <a:xfrm>
          <a:off x="58565" y="540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Alignment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vs transcriptome</a:t>
          </a:r>
          <a:endParaRPr lang="it-IT" sz="1500" kern="1200" dirty="0"/>
        </a:p>
      </dsp:txBody>
      <dsp:txXfrm>
        <a:off x="77093" y="19068"/>
        <a:ext cx="1536491" cy="595526"/>
      </dsp:txXfrm>
    </dsp:sp>
    <dsp:sp modelId="{2B8DEEA3-7617-4F68-85CF-C22F2A33051E}">
      <dsp:nvSpPr>
        <dsp:cNvPr id="0" name=""/>
        <dsp:cNvSpPr/>
      </dsp:nvSpPr>
      <dsp:spPr>
        <a:xfrm rot="5400000">
          <a:off x="726729" y="648937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672659"/>
        <a:ext cx="170797" cy="166053"/>
      </dsp:txXfrm>
    </dsp:sp>
    <dsp:sp modelId="{FB6316B4-96B1-4FC2-8CB8-3126278FFAB1}">
      <dsp:nvSpPr>
        <dsp:cNvPr id="0" name=""/>
        <dsp:cNvSpPr/>
      </dsp:nvSpPr>
      <dsp:spPr>
        <a:xfrm>
          <a:off x="58565" y="949413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Profiling</a:t>
          </a:r>
          <a:endParaRPr lang="it-IT" sz="1500" kern="1200" dirty="0"/>
        </a:p>
      </dsp:txBody>
      <dsp:txXfrm>
        <a:off x="77093" y="967941"/>
        <a:ext cx="1536491" cy="595526"/>
      </dsp:txXfrm>
    </dsp:sp>
    <dsp:sp modelId="{2A4FDE5F-CDD4-4484-B949-0B3D68C98BAD}">
      <dsp:nvSpPr>
        <dsp:cNvPr id="0" name=""/>
        <dsp:cNvSpPr/>
      </dsp:nvSpPr>
      <dsp:spPr>
        <a:xfrm rot="5400000">
          <a:off x="726729" y="1597810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1621532"/>
        <a:ext cx="170797" cy="166053"/>
      </dsp:txXfrm>
    </dsp:sp>
    <dsp:sp modelId="{3121A381-87C4-40D1-8BA3-4E89D78A922E}">
      <dsp:nvSpPr>
        <dsp:cNvPr id="0" name=""/>
        <dsp:cNvSpPr/>
      </dsp:nvSpPr>
      <dsp:spPr>
        <a:xfrm>
          <a:off x="58565" y="1898286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Differential expression</a:t>
          </a:r>
          <a:endParaRPr lang="it-IT" sz="1500" kern="1200" dirty="0"/>
        </a:p>
      </dsp:txBody>
      <dsp:txXfrm>
        <a:off x="77093" y="1916814"/>
        <a:ext cx="1536491" cy="595526"/>
      </dsp:txXfrm>
    </dsp:sp>
    <dsp:sp modelId="{1260F83D-7513-42F5-BEB2-CB9EF7DD95BA}">
      <dsp:nvSpPr>
        <dsp:cNvPr id="0" name=""/>
        <dsp:cNvSpPr/>
      </dsp:nvSpPr>
      <dsp:spPr>
        <a:xfrm rot="5400000">
          <a:off x="726729" y="2546683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2570405"/>
        <a:ext cx="170797" cy="166053"/>
      </dsp:txXfrm>
    </dsp:sp>
    <dsp:sp modelId="{72106409-1BC6-42E5-9EEA-1F3918A5F0C1}">
      <dsp:nvSpPr>
        <dsp:cNvPr id="0" name=""/>
        <dsp:cNvSpPr/>
      </dsp:nvSpPr>
      <dsp:spPr>
        <a:xfrm>
          <a:off x="58565" y="2847160"/>
          <a:ext cx="1573547" cy="6325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Gene Ontology</a:t>
          </a:r>
          <a:endParaRPr lang="it-IT" sz="1500" kern="1200" dirty="0"/>
        </a:p>
      </dsp:txBody>
      <dsp:txXfrm>
        <a:off x="77093" y="2865688"/>
        <a:ext cx="1536491" cy="595526"/>
      </dsp:txXfrm>
    </dsp:sp>
    <dsp:sp modelId="{212C52EC-D64D-432C-AED1-84CFD535B87B}">
      <dsp:nvSpPr>
        <dsp:cNvPr id="0" name=""/>
        <dsp:cNvSpPr/>
      </dsp:nvSpPr>
      <dsp:spPr>
        <a:xfrm rot="5400000">
          <a:off x="726729" y="3495556"/>
          <a:ext cx="237218" cy="284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-5400000">
        <a:off x="759940" y="3519278"/>
        <a:ext cx="170797" cy="166053"/>
      </dsp:txXfrm>
    </dsp:sp>
    <dsp:sp modelId="{631176D9-3EFA-4F0B-BC7C-4C34DA0F3095}">
      <dsp:nvSpPr>
        <dsp:cNvPr id="0" name=""/>
        <dsp:cNvSpPr/>
      </dsp:nvSpPr>
      <dsp:spPr>
        <a:xfrm>
          <a:off x="58565" y="3796033"/>
          <a:ext cx="1573547" cy="6325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Web results</a:t>
          </a:r>
          <a:endParaRPr lang="it-IT" sz="1500" kern="1200" dirty="0"/>
        </a:p>
      </dsp:txBody>
      <dsp:txXfrm>
        <a:off x="77093" y="3814561"/>
        <a:ext cx="1536491" cy="59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0557-DD21-4B36-BC10-E26AA093422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1D3A8-DE7A-412E-825D-1272394BAD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27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B2EBBA-014C-430E-A4AE-5848FEF79E33}" type="datetimeFigureOut">
              <a:rPr lang="it-IT" smtClean="0"/>
              <a:pPr/>
              <a:t>15/05/2012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6EC4F5E-E61B-4FA0-ACAE-5384A78CED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it-IT" sz="6600" dirty="0" smtClean="0">
                <a:latin typeface="+mn-lt"/>
                <a:cs typeface="Calibri" pitchFamily="34" charset="0"/>
              </a:rPr>
              <a:t>CASPUR</a:t>
            </a:r>
            <a:r>
              <a:rPr lang="it-IT" sz="6000" dirty="0" smtClean="0">
                <a:latin typeface="+mn-lt"/>
                <a:cs typeface="Calibri" pitchFamily="34" charset="0"/>
              </a:rPr>
              <a:t> </a:t>
            </a:r>
            <a:r>
              <a:rPr lang="it-IT" sz="1800" b="1" dirty="0" smtClean="0">
                <a:latin typeface="+mn-lt"/>
                <a:cs typeface="Calibri" pitchFamily="34" charset="0"/>
              </a:rPr>
              <a:t>2010</a:t>
            </a:r>
            <a:r>
              <a:rPr lang="it-IT" sz="1800" b="1" dirty="0" smtClean="0">
                <a:latin typeface="+mn-lt"/>
              </a:rPr>
              <a:t> </a:t>
            </a:r>
            <a:endParaRPr lang="it-IT" sz="1800" b="1" dirty="0">
              <a:latin typeface="+mn-lt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57200" y="4268688"/>
            <a:ext cx="6851104" cy="1752600"/>
          </a:xfrm>
        </p:spPr>
        <p:txBody>
          <a:bodyPr>
            <a:normAutofit fontScale="62500" lnSpcReduction="20000"/>
          </a:bodyPr>
          <a:lstStyle/>
          <a:p>
            <a:r>
              <a:rPr lang="it-IT" sz="3000" b="1" dirty="0" smtClean="0">
                <a:solidFill>
                  <a:schemeClr val="accent2"/>
                </a:solidFill>
              </a:rPr>
              <a:t>C</a:t>
            </a:r>
            <a:r>
              <a:rPr lang="it-IT" sz="3000" b="1" dirty="0" smtClean="0"/>
              <a:t>onsorzio interuniversitario per le</a:t>
            </a:r>
          </a:p>
          <a:p>
            <a:r>
              <a:rPr lang="it-IT" sz="3000" b="1" dirty="0" smtClean="0">
                <a:solidFill>
                  <a:schemeClr val="accent2"/>
                </a:solidFill>
              </a:rPr>
              <a:t>A</a:t>
            </a:r>
            <a:r>
              <a:rPr lang="it-IT" sz="3000" b="1" dirty="0" smtClean="0"/>
              <a:t>pplicazioni del </a:t>
            </a:r>
          </a:p>
          <a:p>
            <a:r>
              <a:rPr lang="it-IT" sz="3000" b="1" dirty="0" smtClean="0">
                <a:solidFill>
                  <a:schemeClr val="accent2"/>
                </a:solidFill>
              </a:rPr>
              <a:t>S</a:t>
            </a:r>
            <a:r>
              <a:rPr lang="it-IT" sz="3000" b="1" dirty="0" smtClean="0"/>
              <a:t>upercalcolo</a:t>
            </a:r>
          </a:p>
          <a:p>
            <a:r>
              <a:rPr lang="it-IT" sz="3000" b="1" dirty="0" smtClean="0">
                <a:solidFill>
                  <a:schemeClr val="accent2"/>
                </a:solidFill>
              </a:rPr>
              <a:t>P</a:t>
            </a:r>
            <a:r>
              <a:rPr lang="it-IT" sz="3000" b="1" dirty="0" smtClean="0"/>
              <a:t>er</a:t>
            </a:r>
          </a:p>
          <a:p>
            <a:r>
              <a:rPr lang="it-IT" sz="3000" b="1" dirty="0" smtClean="0">
                <a:solidFill>
                  <a:schemeClr val="accent2"/>
                </a:solidFill>
              </a:rPr>
              <a:t>U</a:t>
            </a:r>
            <a:r>
              <a:rPr lang="it-IT" sz="3000" b="1" dirty="0" smtClean="0"/>
              <a:t>niversità e</a:t>
            </a:r>
          </a:p>
          <a:p>
            <a:r>
              <a:rPr lang="it-IT" sz="3000" b="1" dirty="0" smtClean="0">
                <a:solidFill>
                  <a:schemeClr val="accent2"/>
                </a:solidFill>
              </a:rPr>
              <a:t>R</a:t>
            </a:r>
            <a:r>
              <a:rPr lang="it-IT" sz="3000" b="1" dirty="0" smtClean="0"/>
              <a:t>icerca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877272"/>
            <a:ext cx="828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3933825"/>
            <a:ext cx="8208962" cy="2303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8586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WP1.1 </a:t>
            </a:r>
          </a:p>
          <a:p>
            <a:pPr lvl="1"/>
            <a:r>
              <a:rPr lang="it-IT" sz="2000" dirty="0" smtClean="0"/>
              <a:t>Repository dati NGS prodotti e/o analizzati nel corso del progetto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WP1.2 </a:t>
            </a:r>
          </a:p>
          <a:p>
            <a:pPr lvl="1"/>
            <a:r>
              <a:rPr lang="it-IT" sz="2000" dirty="0" smtClean="0"/>
              <a:t>Implementazione di sistemi “fast” di </a:t>
            </a:r>
            <a:r>
              <a:rPr lang="it-IT" sz="2000" dirty="0" smtClean="0"/>
              <a:t>upload/download</a:t>
            </a:r>
            <a:endParaRPr lang="it-IT" sz="2000" dirty="0" smtClean="0"/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WP1.3 </a:t>
            </a:r>
          </a:p>
          <a:p>
            <a:pPr lvl="1"/>
            <a:r>
              <a:rPr lang="it-IT" sz="2000" dirty="0" smtClean="0"/>
              <a:t>Realizzazione di un portale internet del progetto </a:t>
            </a:r>
          </a:p>
          <a:p>
            <a:pPr lvl="1"/>
            <a:r>
              <a:rPr lang="it-IT" sz="2000" dirty="0" smtClean="0"/>
              <a:t>(documentazione, papers, descrizione, etc.)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WP1.4 </a:t>
            </a:r>
          </a:p>
          <a:p>
            <a:pPr lvl="1"/>
            <a:r>
              <a:rPr lang="it-IT" sz="2000" dirty="0" smtClean="0"/>
              <a:t>Sviluppo di workflow per l’utilizzo di una collezione di programmi per l’analisi di dati NGS per l’epigenomica (sia pubblici, che sviluppati dai partners del progetto)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WP1.5 </a:t>
            </a:r>
          </a:p>
          <a:p>
            <a:pPr lvl="1"/>
            <a:r>
              <a:rPr lang="it-IT" sz="2000" dirty="0" smtClean="0"/>
              <a:t>Sviluppo di opportuni sistemi di visualizzazione dei risultati via </a:t>
            </a:r>
          </a:p>
          <a:p>
            <a:pPr lvl="1"/>
            <a:r>
              <a:rPr lang="it-IT" sz="2000" dirty="0" smtClean="0"/>
              <a:t>browser web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06680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Architettura Hardware</a:t>
            </a:r>
            <a:endParaRPr lang="it-IT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2428868"/>
            <a:ext cx="6143668" cy="4325112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it-IT" b="1" dirty="0" smtClean="0"/>
          </a:p>
          <a:p>
            <a:pPr fontAlgn="base"/>
            <a:r>
              <a:rPr lang="it-IT" sz="2400" b="1" dirty="0" smtClean="0"/>
              <a:t>Cluster MATRIX</a:t>
            </a:r>
          </a:p>
          <a:p>
            <a:pPr fontAlgn="base">
              <a:buNone/>
            </a:pPr>
            <a:r>
              <a:rPr lang="it-IT" sz="2400" b="1" dirty="0" smtClean="0"/>
              <a:t>    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TFlops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pPr fontAlgn="base"/>
            <a:r>
              <a:rPr lang="it-IT" sz="2400" b="1" dirty="0" smtClean="0"/>
              <a:t>Cluster JAZZ</a:t>
            </a:r>
          </a:p>
          <a:p>
            <a:pPr fontAlgn="base">
              <a:buNone/>
            </a:pPr>
            <a:r>
              <a:rPr lang="it-IT" sz="2400" b="1" dirty="0" smtClean="0"/>
              <a:t>     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TFlops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pPr fontAlgn="base"/>
            <a:r>
              <a:rPr lang="it-IT" sz="2400" b="1" dirty="0" smtClean="0"/>
              <a:t>Storage Enterprise EMC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1.2 PB</a:t>
            </a:r>
            <a:endParaRPr lang="it-IT" sz="24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86771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09600" y="1071546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Risorse CASPUR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86771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93711" y="1476073"/>
            <a:ext cx="7234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Esperienza </a:t>
            </a:r>
            <a:r>
              <a:rPr lang="it-IT" sz="3200" b="1" dirty="0" err="1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cloud</a:t>
            </a:r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 sull’NGS</a:t>
            </a:r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  @ CASPUR</a:t>
            </a:r>
            <a:endParaRPr lang="it-I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60" y="4077072"/>
            <a:ext cx="2508436" cy="19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7" y="2636912"/>
            <a:ext cx="7905899" cy="14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8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18283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9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niele\Desktop\pipeliner deployment 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6886548" cy="471490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302302" y="785794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Modello della soluzione WP</a:t>
            </a:r>
            <a:r>
              <a:rPr lang="it-IT" sz="3600" b="1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1</a:t>
            </a:r>
            <a:r>
              <a:rPr lang="it-IT" sz="2800" b="1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 per l’accesso alle risorse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28604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it-IT" dirty="0" smtClean="0"/>
              <a:t>Pipeline: </a:t>
            </a:r>
            <a:r>
              <a:rPr lang="it-IT" b="1" dirty="0" smtClean="0"/>
              <a:t>ChIP-Seq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85786" y="1495614"/>
            <a:ext cx="1296143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tx1"/>
                </a:solidFill>
              </a:rPr>
              <a:t>Sequence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1"/>
                </a:solidFill>
              </a:rPr>
              <a:t>FASTA/FASTQ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25906" y="1535132"/>
            <a:ext cx="1296988" cy="504056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tx1"/>
                </a:solidFill>
              </a:rPr>
              <a:t>Aligner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Bowtie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7" name="Rettangolo 7"/>
          <p:cNvSpPr/>
          <p:nvPr/>
        </p:nvSpPr>
        <p:spPr>
          <a:xfrm>
            <a:off x="3025906" y="2471236"/>
            <a:ext cx="1296988" cy="504056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tx1"/>
                </a:solidFill>
              </a:rPr>
              <a:t>WIG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1"/>
                </a:solidFill>
              </a:rPr>
              <a:t>MACS</a:t>
            </a:r>
          </a:p>
        </p:txBody>
      </p:sp>
      <p:sp>
        <p:nvSpPr>
          <p:cNvPr id="8" name="Rettangolo 8"/>
          <p:cNvSpPr/>
          <p:nvPr/>
        </p:nvSpPr>
        <p:spPr>
          <a:xfrm>
            <a:off x="5618194" y="1535132"/>
            <a:ext cx="1296988" cy="504056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Peak Finder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MACS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9" name="Rettangolo 10"/>
          <p:cNvSpPr/>
          <p:nvPr/>
        </p:nvSpPr>
        <p:spPr>
          <a:xfrm>
            <a:off x="5618194" y="2471236"/>
            <a:ext cx="1296988" cy="504057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Annotation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Perl scripts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0" name="Rettangolo 11"/>
          <p:cNvSpPr/>
          <p:nvPr/>
        </p:nvSpPr>
        <p:spPr>
          <a:xfrm>
            <a:off x="3025906" y="4991169"/>
            <a:ext cx="1296144" cy="432395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tx1"/>
                </a:solidFill>
              </a:rPr>
              <a:t>Filter/Download</a:t>
            </a:r>
          </a:p>
        </p:txBody>
      </p:sp>
      <p:sp>
        <p:nvSpPr>
          <p:cNvPr id="11" name="Ovale 13"/>
          <p:cNvSpPr/>
          <p:nvPr/>
        </p:nvSpPr>
        <p:spPr>
          <a:xfrm>
            <a:off x="3097914" y="4127073"/>
            <a:ext cx="1152128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tx1"/>
                </a:solidFill>
              </a:rPr>
              <a:t>WEB</a:t>
            </a:r>
          </a:p>
        </p:txBody>
      </p:sp>
      <p:sp>
        <p:nvSpPr>
          <p:cNvPr id="12" name="Cilindro 16"/>
          <p:cNvSpPr/>
          <p:nvPr/>
        </p:nvSpPr>
        <p:spPr>
          <a:xfrm>
            <a:off x="7489558" y="2183204"/>
            <a:ext cx="792088" cy="1080120"/>
          </a:xfrm>
          <a:prstGeom prst="ca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UCSC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Genes</a:t>
            </a:r>
            <a:endParaRPr lang="it-IT" sz="1200" b="1" dirty="0">
              <a:solidFill>
                <a:schemeClr val="tx1"/>
              </a:solidFill>
            </a:endParaRPr>
          </a:p>
        </p:txBody>
      </p:sp>
      <p:cxnSp>
        <p:nvCxnSpPr>
          <p:cNvPr id="13" name="Connettore 2 19"/>
          <p:cNvCxnSpPr>
            <a:stCxn id="4" idx="3"/>
            <a:endCxn id="6" idx="1"/>
          </p:cNvCxnSpPr>
          <p:nvPr/>
        </p:nvCxnSpPr>
        <p:spPr>
          <a:xfrm>
            <a:off x="2081929" y="1783646"/>
            <a:ext cx="943977" cy="35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27"/>
          <p:cNvCxnSpPr>
            <a:stCxn id="11" idx="4"/>
            <a:endCxn id="10" idx="0"/>
          </p:cNvCxnSpPr>
          <p:nvPr/>
        </p:nvCxnSpPr>
        <p:spPr>
          <a:xfrm>
            <a:off x="3673978" y="4703137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29"/>
          <p:cNvCxnSpPr>
            <a:stCxn id="9" idx="2"/>
          </p:cNvCxnSpPr>
          <p:nvPr/>
        </p:nvCxnSpPr>
        <p:spPr>
          <a:xfrm flipH="1">
            <a:off x="5762210" y="2975293"/>
            <a:ext cx="504478" cy="3600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35"/>
          <p:cNvCxnSpPr>
            <a:stCxn id="6" idx="3"/>
            <a:endCxn id="8" idx="1"/>
          </p:cNvCxnSpPr>
          <p:nvPr/>
        </p:nvCxnSpPr>
        <p:spPr>
          <a:xfrm>
            <a:off x="4322894" y="1787160"/>
            <a:ext cx="12953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39"/>
          <p:cNvCxnSpPr>
            <a:stCxn id="8" idx="2"/>
            <a:endCxn id="9" idx="0"/>
          </p:cNvCxnSpPr>
          <p:nvPr/>
        </p:nvCxnSpPr>
        <p:spPr>
          <a:xfrm>
            <a:off x="6266688" y="203918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41"/>
          <p:cNvCxnSpPr>
            <a:stCxn id="12" idx="2"/>
            <a:endCxn id="9" idx="3"/>
          </p:cNvCxnSpPr>
          <p:nvPr/>
        </p:nvCxnSpPr>
        <p:spPr>
          <a:xfrm flipH="1">
            <a:off x="6915182" y="2723264"/>
            <a:ext cx="57437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36"/>
          <p:cNvCxnSpPr>
            <a:stCxn id="7" idx="2"/>
            <a:endCxn id="24" idx="0"/>
          </p:cNvCxnSpPr>
          <p:nvPr/>
        </p:nvCxnSpPr>
        <p:spPr>
          <a:xfrm flipH="1">
            <a:off x="3673978" y="2975292"/>
            <a:ext cx="42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58"/>
          <p:cNvCxnSpPr>
            <a:stCxn id="6" idx="2"/>
            <a:endCxn id="7" idx="0"/>
          </p:cNvCxnSpPr>
          <p:nvPr/>
        </p:nvCxnSpPr>
        <p:spPr>
          <a:xfrm>
            <a:off x="3674400" y="203918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139"/>
          <p:cNvSpPr/>
          <p:nvPr/>
        </p:nvSpPr>
        <p:spPr>
          <a:xfrm>
            <a:off x="3097914" y="3335332"/>
            <a:ext cx="115212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GZ</a:t>
            </a:r>
          </a:p>
        </p:txBody>
      </p:sp>
      <p:sp>
        <p:nvSpPr>
          <p:cNvPr id="25" name="Rettangolo 140"/>
          <p:cNvSpPr/>
          <p:nvPr/>
        </p:nvSpPr>
        <p:spPr>
          <a:xfrm>
            <a:off x="4610082" y="3335332"/>
            <a:ext cx="115212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PHP</a:t>
            </a:r>
          </a:p>
        </p:txBody>
      </p:sp>
      <p:cxnSp>
        <p:nvCxnSpPr>
          <p:cNvPr id="27" name="Connettore 2 147"/>
          <p:cNvCxnSpPr>
            <a:stCxn id="24" idx="2"/>
            <a:endCxn id="11" idx="0"/>
          </p:cNvCxnSpPr>
          <p:nvPr/>
        </p:nvCxnSpPr>
        <p:spPr>
          <a:xfrm>
            <a:off x="3673978" y="3695372"/>
            <a:ext cx="0" cy="43170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149"/>
          <p:cNvCxnSpPr>
            <a:endCxn id="11" idx="7"/>
          </p:cNvCxnSpPr>
          <p:nvPr/>
        </p:nvCxnSpPr>
        <p:spPr>
          <a:xfrm flipH="1">
            <a:off x="4081317" y="3695372"/>
            <a:ext cx="528765" cy="51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156"/>
          <p:cNvSpPr/>
          <p:nvPr/>
        </p:nvSpPr>
        <p:spPr>
          <a:xfrm>
            <a:off x="5618194" y="4055412"/>
            <a:ext cx="1296988" cy="504057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Cis Genome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Pattern finder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0" name="Cilindro 157"/>
          <p:cNvSpPr/>
          <p:nvPr/>
        </p:nvSpPr>
        <p:spPr>
          <a:xfrm>
            <a:off x="7849598" y="3695372"/>
            <a:ext cx="792088" cy="1008112"/>
          </a:xfrm>
          <a:prstGeom prst="ca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Transfac Jaspar</a:t>
            </a:r>
            <a:endParaRPr lang="it-IT" sz="1200" b="1" dirty="0">
              <a:solidFill>
                <a:schemeClr val="tx1"/>
              </a:solidFill>
            </a:endParaRPr>
          </a:p>
        </p:txBody>
      </p:sp>
      <p:cxnSp>
        <p:nvCxnSpPr>
          <p:cNvPr id="31" name="Connettore 2 159"/>
          <p:cNvCxnSpPr>
            <a:stCxn id="9" idx="2"/>
            <a:endCxn id="29" idx="0"/>
          </p:cNvCxnSpPr>
          <p:nvPr/>
        </p:nvCxnSpPr>
        <p:spPr>
          <a:xfrm>
            <a:off x="6266688" y="2975293"/>
            <a:ext cx="0" cy="1080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160"/>
          <p:cNvSpPr txBox="1"/>
          <p:nvPr/>
        </p:nvSpPr>
        <p:spPr>
          <a:xfrm>
            <a:off x="6266266" y="3551356"/>
            <a:ext cx="120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Top 1000 results</a:t>
            </a:r>
            <a:endParaRPr lang="it-IT" sz="1200" dirty="0"/>
          </a:p>
        </p:txBody>
      </p:sp>
      <p:sp>
        <p:nvSpPr>
          <p:cNvPr id="33" name="Rettangolo 161"/>
          <p:cNvSpPr/>
          <p:nvPr/>
        </p:nvSpPr>
        <p:spPr>
          <a:xfrm>
            <a:off x="5690202" y="5207540"/>
            <a:ext cx="115212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Motif</a:t>
            </a:r>
          </a:p>
        </p:txBody>
      </p:sp>
      <p:sp>
        <p:nvSpPr>
          <p:cNvPr id="34" name="Rettangolo 162"/>
          <p:cNvSpPr/>
          <p:nvPr/>
        </p:nvSpPr>
        <p:spPr>
          <a:xfrm>
            <a:off x="5690202" y="5783604"/>
            <a:ext cx="115212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PDF</a:t>
            </a:r>
          </a:p>
        </p:txBody>
      </p:sp>
      <p:cxnSp>
        <p:nvCxnSpPr>
          <p:cNvPr id="35" name="Connettore 2 164"/>
          <p:cNvCxnSpPr>
            <a:stCxn id="33" idx="3"/>
            <a:endCxn id="36" idx="1"/>
          </p:cNvCxnSpPr>
          <p:nvPr/>
        </p:nvCxnSpPr>
        <p:spPr>
          <a:xfrm>
            <a:off x="6842330" y="5387560"/>
            <a:ext cx="7192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170"/>
          <p:cNvSpPr/>
          <p:nvPr/>
        </p:nvSpPr>
        <p:spPr>
          <a:xfrm>
            <a:off x="7561566" y="5135531"/>
            <a:ext cx="1368152" cy="504057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Similarity Check</a:t>
            </a:r>
          </a:p>
        </p:txBody>
      </p:sp>
      <p:cxnSp>
        <p:nvCxnSpPr>
          <p:cNvPr id="37" name="Connettore 2 172"/>
          <p:cNvCxnSpPr>
            <a:stCxn id="29" idx="2"/>
            <a:endCxn id="33" idx="0"/>
          </p:cNvCxnSpPr>
          <p:nvPr/>
        </p:nvCxnSpPr>
        <p:spPr>
          <a:xfrm flipH="1">
            <a:off x="6266266" y="4559469"/>
            <a:ext cx="422" cy="6480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173"/>
          <p:cNvSpPr txBox="1"/>
          <p:nvPr/>
        </p:nvSpPr>
        <p:spPr>
          <a:xfrm>
            <a:off x="6265422" y="4703484"/>
            <a:ext cx="1282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Top 10 consensus</a:t>
            </a:r>
            <a:endParaRPr lang="it-IT" sz="1200" dirty="0"/>
          </a:p>
        </p:txBody>
      </p:sp>
      <p:cxnSp>
        <p:nvCxnSpPr>
          <p:cNvPr id="39" name="Forma 175"/>
          <p:cNvCxnSpPr>
            <a:stCxn id="36" idx="2"/>
            <a:endCxn id="34" idx="3"/>
          </p:cNvCxnSpPr>
          <p:nvPr/>
        </p:nvCxnSpPr>
        <p:spPr>
          <a:xfrm rot="5400000">
            <a:off x="7381968" y="5099950"/>
            <a:ext cx="324036" cy="140331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4 177"/>
          <p:cNvCxnSpPr>
            <a:stCxn id="34" idx="1"/>
            <a:endCxn id="11" idx="6"/>
          </p:cNvCxnSpPr>
          <p:nvPr/>
        </p:nvCxnSpPr>
        <p:spPr>
          <a:xfrm rot="10800000">
            <a:off x="4250042" y="4415106"/>
            <a:ext cx="1440160" cy="154851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179"/>
          <p:cNvCxnSpPr>
            <a:stCxn id="30" idx="3"/>
            <a:endCxn id="36" idx="0"/>
          </p:cNvCxnSpPr>
          <p:nvPr/>
        </p:nvCxnSpPr>
        <p:spPr>
          <a:xfrm>
            <a:off x="8245642" y="4703484"/>
            <a:ext cx="0" cy="432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28"/>
          <p:cNvSpPr/>
          <p:nvPr/>
        </p:nvSpPr>
        <p:spPr>
          <a:xfrm>
            <a:off x="562352" y="5512672"/>
            <a:ext cx="1152128" cy="504056"/>
          </a:xfrm>
          <a:prstGeom prst="rect">
            <a:avLst/>
          </a:prstGeom>
          <a:solidFill>
            <a:srgbClr val="F8AD6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Pipeline Step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51" name="Cilindro 45"/>
          <p:cNvSpPr/>
          <p:nvPr/>
        </p:nvSpPr>
        <p:spPr>
          <a:xfrm>
            <a:off x="562352" y="4000504"/>
            <a:ext cx="647700" cy="863600"/>
          </a:xfrm>
          <a:prstGeom prst="ca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chemeClr val="tx1"/>
                </a:solidFill>
              </a:rPr>
              <a:t>base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52" name="Rettangolo 46"/>
          <p:cNvSpPr/>
          <p:nvPr/>
        </p:nvSpPr>
        <p:spPr>
          <a:xfrm>
            <a:off x="357190" y="3643314"/>
            <a:ext cx="1571604" cy="2500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500" dirty="0" smtClean="0">
                <a:solidFill>
                  <a:schemeClr val="tx1"/>
                </a:solidFill>
              </a:rPr>
              <a:t>Legend:</a:t>
            </a:r>
          </a:p>
        </p:txBody>
      </p:sp>
      <p:sp>
        <p:nvSpPr>
          <p:cNvPr id="53" name="Rettangolo 47"/>
          <p:cNvSpPr/>
          <p:nvPr/>
        </p:nvSpPr>
        <p:spPr>
          <a:xfrm>
            <a:off x="562352" y="5008616"/>
            <a:ext cx="115212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Files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F7C5-EA2B-4071-80E9-BED94FE2C9FF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44" name="Segnaposto piè di pagina 43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CASPUR - NGS </a:t>
            </a:r>
            <a:r>
              <a:rPr lang="it-IT" dirty="0" err="1" smtClean="0"/>
              <a:t>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5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Pipeline: </a:t>
            </a:r>
            <a:r>
              <a:rPr lang="it-IT" b="1" dirty="0" smtClean="0"/>
              <a:t>ChIP-Seq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F0-411A-4436-81CD-F8E4D835239E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95240" y="1214422"/>
          <a:ext cx="147636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chip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1714488"/>
            <a:ext cx="7072330" cy="39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ioinformatics.joyhz.com/epicenter/example_plo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00190"/>
            <a:ext cx="5508825" cy="3057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Pipeline: </a:t>
            </a:r>
            <a:r>
              <a:rPr lang="it-IT" b="1" dirty="0" smtClean="0"/>
              <a:t>ChIP-Seq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4C27-1E13-4CC3-AA5D-4958B22C018F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95240" y="1214422"/>
          <a:ext cx="147636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nature.com/nmeth/journal/v6/n4/images/nmeth.f.247-F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2000240"/>
            <a:ext cx="5052512" cy="3795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biowhat.ucsd.edu/homer/chipseq/mbedExamp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7" y="4149739"/>
            <a:ext cx="3929089" cy="2279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98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952"/>
            <a:ext cx="8229600" cy="1066800"/>
          </a:xfrm>
        </p:spPr>
        <p:txBody>
          <a:bodyPr/>
          <a:lstStyle/>
          <a:p>
            <a:r>
              <a:rPr lang="it-IT" dirty="0" smtClean="0"/>
              <a:t>Pipeline: </a:t>
            </a:r>
            <a:r>
              <a:rPr lang="it-IT" b="1" dirty="0" smtClean="0"/>
              <a:t>RNA-seq</a:t>
            </a:r>
            <a:endParaRPr lang="it-IT" dirty="0"/>
          </a:p>
        </p:txBody>
      </p:sp>
      <p:sp>
        <p:nvSpPr>
          <p:cNvPr id="4" name="Rettangolo 55"/>
          <p:cNvSpPr/>
          <p:nvPr/>
        </p:nvSpPr>
        <p:spPr>
          <a:xfrm>
            <a:off x="2970154" y="1776806"/>
            <a:ext cx="3744416" cy="2232248"/>
          </a:xfrm>
          <a:prstGeom prst="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200" dirty="0" smtClean="0"/>
              <a:t>NEUMA</a:t>
            </a:r>
            <a:endParaRPr lang="it-IT" sz="1200" dirty="0"/>
          </a:p>
        </p:txBody>
      </p:sp>
      <p:sp>
        <p:nvSpPr>
          <p:cNvPr id="5" name="Rettangolo 3"/>
          <p:cNvSpPr/>
          <p:nvPr/>
        </p:nvSpPr>
        <p:spPr>
          <a:xfrm>
            <a:off x="1616822" y="1285860"/>
            <a:ext cx="10935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FastQ</a:t>
            </a:r>
            <a:endParaRPr lang="it-IT" sz="1200" dirty="0"/>
          </a:p>
        </p:txBody>
      </p:sp>
      <p:sp>
        <p:nvSpPr>
          <p:cNvPr id="6" name="Rettangolo 4"/>
          <p:cNvSpPr/>
          <p:nvPr/>
        </p:nvSpPr>
        <p:spPr>
          <a:xfrm>
            <a:off x="3762242" y="2136846"/>
            <a:ext cx="109357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Align</a:t>
            </a:r>
          </a:p>
          <a:p>
            <a:pPr algn="ctr"/>
            <a:r>
              <a:rPr lang="it-IT" sz="1200" dirty="0" smtClean="0"/>
              <a:t>Bowtie</a:t>
            </a:r>
            <a:endParaRPr lang="it-IT" sz="1200" dirty="0"/>
          </a:p>
        </p:txBody>
      </p:sp>
      <p:sp>
        <p:nvSpPr>
          <p:cNvPr id="7" name="Rettangolo 5"/>
          <p:cNvSpPr/>
          <p:nvPr/>
        </p:nvSpPr>
        <p:spPr>
          <a:xfrm>
            <a:off x="5706458" y="4793162"/>
            <a:ext cx="108012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Degseq</a:t>
            </a:r>
          </a:p>
          <a:p>
            <a:pPr algn="ctr"/>
            <a:r>
              <a:rPr lang="it-IT" sz="1200" dirty="0" smtClean="0"/>
              <a:t>R-package</a:t>
            </a:r>
            <a:endParaRPr lang="it-IT" sz="1200" dirty="0"/>
          </a:p>
        </p:txBody>
      </p:sp>
      <p:sp>
        <p:nvSpPr>
          <p:cNvPr id="8" name="Rettangolo 7"/>
          <p:cNvSpPr/>
          <p:nvPr/>
        </p:nvSpPr>
        <p:spPr>
          <a:xfrm>
            <a:off x="5706458" y="5441234"/>
            <a:ext cx="108012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GO</a:t>
            </a:r>
            <a:endParaRPr lang="it-IT" sz="1200" dirty="0"/>
          </a:p>
        </p:txBody>
      </p:sp>
      <p:sp>
        <p:nvSpPr>
          <p:cNvPr id="9" name="Cilindro 9"/>
          <p:cNvSpPr/>
          <p:nvPr/>
        </p:nvSpPr>
        <p:spPr>
          <a:xfrm>
            <a:off x="5346418" y="1920822"/>
            <a:ext cx="1152128" cy="86409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Transcriptome</a:t>
            </a:r>
            <a:endParaRPr lang="it-IT" sz="1200" dirty="0"/>
          </a:p>
        </p:txBody>
      </p:sp>
      <p:sp>
        <p:nvSpPr>
          <p:cNvPr id="10" name="Ovale 10"/>
          <p:cNvSpPr/>
          <p:nvPr/>
        </p:nvSpPr>
        <p:spPr>
          <a:xfrm>
            <a:off x="2466098" y="4289106"/>
            <a:ext cx="936104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WEB</a:t>
            </a:r>
            <a:endParaRPr lang="it-IT" sz="1200" dirty="0"/>
          </a:p>
        </p:txBody>
      </p:sp>
      <p:sp>
        <p:nvSpPr>
          <p:cNvPr id="11" name="Cilindro 19"/>
          <p:cNvSpPr/>
          <p:nvPr/>
        </p:nvSpPr>
        <p:spPr>
          <a:xfrm>
            <a:off x="5346418" y="2928934"/>
            <a:ext cx="1080120" cy="936104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Pre-computed gene and isoform tables</a:t>
            </a:r>
            <a:endParaRPr lang="it-IT" sz="1200" dirty="0"/>
          </a:p>
        </p:txBody>
      </p:sp>
      <p:sp>
        <p:nvSpPr>
          <p:cNvPr id="12" name="Cilindro 21"/>
          <p:cNvSpPr/>
          <p:nvPr/>
        </p:nvSpPr>
        <p:spPr>
          <a:xfrm>
            <a:off x="3978266" y="4289106"/>
            <a:ext cx="648072" cy="576064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LVKM</a:t>
            </a:r>
            <a:endParaRPr lang="it-IT" sz="1200" dirty="0"/>
          </a:p>
        </p:txBody>
      </p:sp>
      <p:sp>
        <p:nvSpPr>
          <p:cNvPr id="13" name="Cilindro 23"/>
          <p:cNvSpPr/>
          <p:nvPr/>
        </p:nvSpPr>
        <p:spPr>
          <a:xfrm>
            <a:off x="3978266" y="5081194"/>
            <a:ext cx="936104" cy="86409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Differential expression</a:t>
            </a:r>
            <a:endParaRPr lang="it-IT" sz="1200" dirty="0"/>
          </a:p>
        </p:txBody>
      </p:sp>
      <p:cxnSp>
        <p:nvCxnSpPr>
          <p:cNvPr id="14" name="Connettore 2 27"/>
          <p:cNvCxnSpPr>
            <a:stCxn id="24" idx="2"/>
            <a:endCxn id="12" idx="1"/>
          </p:cNvCxnSpPr>
          <p:nvPr/>
        </p:nvCxnSpPr>
        <p:spPr>
          <a:xfrm rot="5400000">
            <a:off x="3946252" y="3933056"/>
            <a:ext cx="712100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29"/>
          <p:cNvCxnSpPr>
            <a:stCxn id="12" idx="2"/>
            <a:endCxn id="10" idx="6"/>
          </p:cNvCxnSpPr>
          <p:nvPr/>
        </p:nvCxnSpPr>
        <p:spPr>
          <a:xfrm flipH="1">
            <a:off x="3402202" y="4577138"/>
            <a:ext cx="576064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31"/>
          <p:cNvCxnSpPr>
            <a:stCxn id="13" idx="2"/>
            <a:endCxn id="10" idx="5"/>
          </p:cNvCxnSpPr>
          <p:nvPr/>
        </p:nvCxnSpPr>
        <p:spPr>
          <a:xfrm flipH="1" flipV="1">
            <a:off x="3265113" y="4780807"/>
            <a:ext cx="713153" cy="732435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4 34"/>
          <p:cNvCxnSpPr>
            <a:stCxn id="8" idx="2"/>
            <a:endCxn id="10" idx="4"/>
          </p:cNvCxnSpPr>
          <p:nvPr/>
        </p:nvCxnSpPr>
        <p:spPr>
          <a:xfrm rot="5400000" flipH="1">
            <a:off x="4122282" y="3677038"/>
            <a:ext cx="936104" cy="3312368"/>
          </a:xfrm>
          <a:prstGeom prst="bentConnector3">
            <a:avLst>
              <a:gd name="adj1" fmla="val -33747"/>
            </a:avLst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37"/>
          <p:cNvCxnSpPr>
            <a:stCxn id="7" idx="2"/>
            <a:endCxn id="8" idx="0"/>
          </p:cNvCxnSpPr>
          <p:nvPr/>
        </p:nvCxnSpPr>
        <p:spPr>
          <a:xfrm>
            <a:off x="6246518" y="5225210"/>
            <a:ext cx="0" cy="216024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46"/>
          <p:cNvCxnSpPr>
            <a:stCxn id="11" idx="2"/>
            <a:endCxn id="24" idx="3"/>
          </p:cNvCxnSpPr>
          <p:nvPr/>
        </p:nvCxnSpPr>
        <p:spPr>
          <a:xfrm flipH="1">
            <a:off x="4842362" y="3396986"/>
            <a:ext cx="504056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49"/>
          <p:cNvCxnSpPr>
            <a:stCxn id="6" idx="3"/>
            <a:endCxn id="9" idx="2"/>
          </p:cNvCxnSpPr>
          <p:nvPr/>
        </p:nvCxnSpPr>
        <p:spPr>
          <a:xfrm>
            <a:off x="4855814" y="2352870"/>
            <a:ext cx="490604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51"/>
          <p:cNvCxnSpPr>
            <a:stCxn id="6" idx="2"/>
            <a:endCxn id="24" idx="0"/>
          </p:cNvCxnSpPr>
          <p:nvPr/>
        </p:nvCxnSpPr>
        <p:spPr>
          <a:xfrm flipH="1">
            <a:off x="4302302" y="2568894"/>
            <a:ext cx="6726" cy="648072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64"/>
          <p:cNvCxnSpPr>
            <a:stCxn id="7" idx="1"/>
            <a:endCxn id="13" idx="4"/>
          </p:cNvCxnSpPr>
          <p:nvPr/>
        </p:nvCxnSpPr>
        <p:spPr>
          <a:xfrm flipH="1">
            <a:off x="4914370" y="5009186"/>
            <a:ext cx="792088" cy="504056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ttangolo 54"/>
          <p:cNvSpPr/>
          <p:nvPr/>
        </p:nvSpPr>
        <p:spPr>
          <a:xfrm>
            <a:off x="3762242" y="3216966"/>
            <a:ext cx="108012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Transcriptome profiling</a:t>
            </a:r>
            <a:endParaRPr lang="it-IT" sz="1200" dirty="0"/>
          </a:p>
        </p:txBody>
      </p:sp>
      <p:cxnSp>
        <p:nvCxnSpPr>
          <p:cNvPr id="25" name="Connettore 4 81"/>
          <p:cNvCxnSpPr>
            <a:stCxn id="5" idx="3"/>
            <a:endCxn id="6" idx="0"/>
          </p:cNvCxnSpPr>
          <p:nvPr/>
        </p:nvCxnSpPr>
        <p:spPr>
          <a:xfrm>
            <a:off x="2710394" y="1465880"/>
            <a:ext cx="1598634" cy="670966"/>
          </a:xfrm>
          <a:prstGeom prst="bentConnector2">
            <a:avLst/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4 81"/>
          <p:cNvCxnSpPr>
            <a:stCxn id="6" idx="2"/>
            <a:endCxn id="7" idx="3"/>
          </p:cNvCxnSpPr>
          <p:nvPr/>
        </p:nvCxnSpPr>
        <p:spPr>
          <a:xfrm rot="16200000" flipH="1">
            <a:off x="4327657" y="2550265"/>
            <a:ext cx="2440292" cy="2477550"/>
          </a:xfrm>
          <a:prstGeom prst="bentConnector4">
            <a:avLst>
              <a:gd name="adj1" fmla="val 11647"/>
              <a:gd name="adj2" fmla="val 109227"/>
            </a:avLst>
          </a:prstGeom>
          <a:ln>
            <a:tailEnd type="triangle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F90C-F405-4E7F-B24E-496E1ACCC804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3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960"/>
            <a:ext cx="8229600" cy="1066800"/>
          </a:xfrm>
        </p:spPr>
        <p:txBody>
          <a:bodyPr/>
          <a:lstStyle/>
          <a:p>
            <a:r>
              <a:rPr lang="it-IT" dirty="0" smtClean="0"/>
              <a:t>Pipeline: </a:t>
            </a:r>
            <a:r>
              <a:rPr lang="it-IT" b="1" dirty="0" smtClean="0"/>
              <a:t>RNA-seq</a:t>
            </a:r>
            <a:endParaRPr lang="it-I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F90C-F405-4E7F-B24E-496E1ACCC804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  <p:graphicFrame>
        <p:nvGraphicFramePr>
          <p:cNvPr id="30" name="Diagram 29"/>
          <p:cNvGraphicFramePr/>
          <p:nvPr/>
        </p:nvGraphicFramePr>
        <p:xfrm>
          <a:off x="166678" y="1500174"/>
          <a:ext cx="169067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000364" y="1428736"/>
            <a:ext cx="2286016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RNA-Seq</a:t>
            </a:r>
          </a:p>
          <a:p>
            <a:pPr algn="ctr"/>
            <a:r>
              <a:rPr lang="it-IT" dirty="0" smtClean="0"/>
              <a:t>Web Summary</a:t>
            </a:r>
          </a:p>
          <a:p>
            <a:pPr algn="ctr"/>
            <a:r>
              <a:rPr lang="it-IT" dirty="0" smtClean="0"/>
              <a:t>Results</a:t>
            </a:r>
            <a:endParaRPr lang="it-IT" dirty="0"/>
          </a:p>
        </p:txBody>
      </p:sp>
      <p:cxnSp>
        <p:nvCxnSpPr>
          <p:cNvPr id="12" name="Straight Arrow Connector 11"/>
          <p:cNvCxnSpPr>
            <a:stCxn id="10" idx="2"/>
            <a:endCxn id="7171" idx="0"/>
          </p:cNvCxnSpPr>
          <p:nvPr/>
        </p:nvCxnSpPr>
        <p:spPr>
          <a:xfrm rot="16200000" flipH="1">
            <a:off x="3958814" y="2827739"/>
            <a:ext cx="571504" cy="202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7172" idx="1"/>
          </p:cNvCxnSpPr>
          <p:nvPr/>
        </p:nvCxnSpPr>
        <p:spPr>
          <a:xfrm rot="16200000" flipH="1">
            <a:off x="4863712" y="1922842"/>
            <a:ext cx="416709" cy="1857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Paulie\Desktop\snap_rna\rna_d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214686"/>
            <a:ext cx="4833933" cy="2749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Paulie\Desktop\snap_rna\rna_lo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785926"/>
            <a:ext cx="2993254" cy="2547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Paulie\Desktop\snap_rna\rna_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5858" y="4000504"/>
            <a:ext cx="4562488" cy="2404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>
            <a:stCxn id="10" idx="2"/>
            <a:endCxn id="7173" idx="0"/>
          </p:cNvCxnSpPr>
          <p:nvPr/>
        </p:nvCxnSpPr>
        <p:spPr>
          <a:xfrm rot="16200000" flipH="1">
            <a:off x="4931576" y="1854978"/>
            <a:ext cx="1357322" cy="29337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it-IT" sz="40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40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1188" y="1628775"/>
            <a:ext cx="7993062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endParaRPr lang="it-IT" sz="4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2786058"/>
            <a:ext cx="8208962" cy="2303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Nico Sanna &amp; Tiziana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Castrignanò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lang="it-IT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CASPUR -  Gruppo HPC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 </a:t>
            </a:r>
            <a:r>
              <a:rPr lang="it-IT" sz="2400" b="1" dirty="0" smtClean="0">
                <a:solidFill>
                  <a:srgbClr val="0000FF"/>
                </a:solidFill>
              </a:rPr>
              <a:t>15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Maggio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ulie\Desktop\snap_rna\rna_d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533" y="1214422"/>
            <a:ext cx="5900177" cy="2586035"/>
          </a:xfrm>
          <a:prstGeom prst="rect">
            <a:avLst/>
          </a:prstGeom>
          <a:noFill/>
        </p:spPr>
      </p:pic>
      <p:pic>
        <p:nvPicPr>
          <p:cNvPr id="9221" name="Picture 5" descr="C:\Users\Paulie\Desktop\snap_rna\rna_d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96" y="3929066"/>
            <a:ext cx="4505330" cy="3249227"/>
          </a:xfrm>
          <a:prstGeom prst="rect">
            <a:avLst/>
          </a:prstGeom>
          <a:noFill/>
        </p:spPr>
      </p:pic>
      <p:pic>
        <p:nvPicPr>
          <p:cNvPr id="9220" name="Picture 4" descr="C:\Users\Paulie\Desktop\snap_rna\rna_d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876"/>
            <a:ext cx="5000660" cy="30057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it-IT" dirty="0" smtClean="0"/>
              <a:t>Pipeline: </a:t>
            </a:r>
            <a:r>
              <a:rPr lang="it-IT" b="1" dirty="0" smtClean="0"/>
              <a:t>RNA-seq; </a:t>
            </a:r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</a:rPr>
              <a:t>Profiling</a:t>
            </a: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F90C-F405-4E7F-B24E-496E1ACCC804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  <p:graphicFrame>
        <p:nvGraphicFramePr>
          <p:cNvPr id="30" name="Diagram 29"/>
          <p:cNvGraphicFramePr/>
          <p:nvPr/>
        </p:nvGraphicFramePr>
        <p:xfrm>
          <a:off x="166678" y="1500174"/>
          <a:ext cx="169067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219" name="Picture 3" descr="C:\Users\Paulie\Desktop\snap_rna\rna_d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5369" y="2928934"/>
            <a:ext cx="5317423" cy="302481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3929058" y="2928934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9058" y="3286124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286116" y="3786190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it-IT" sz="3000" dirty="0" smtClean="0"/>
              <a:t>Pipeline: </a:t>
            </a:r>
            <a:r>
              <a:rPr lang="it-IT" sz="3000" b="1" dirty="0" smtClean="0"/>
              <a:t>Metagenomics</a:t>
            </a:r>
            <a:endParaRPr lang="it-IT" sz="3000" dirty="0"/>
          </a:p>
        </p:txBody>
      </p:sp>
      <p:sp>
        <p:nvSpPr>
          <p:cNvPr id="112" name="Rectangle 111"/>
          <p:cNvSpPr/>
          <p:nvPr/>
        </p:nvSpPr>
        <p:spPr>
          <a:xfrm>
            <a:off x="428596" y="1500174"/>
            <a:ext cx="8215370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Metagenomics</a:t>
            </a:r>
            <a:r>
              <a:rPr lang="en-US" sz="2400" dirty="0" smtClean="0"/>
              <a:t> is the study of </a:t>
            </a:r>
            <a:r>
              <a:rPr lang="en-US" sz="2400" b="1" dirty="0" err="1" smtClean="0"/>
              <a:t>metagenomes</a:t>
            </a:r>
            <a:r>
              <a:rPr lang="en-US" sz="2400" dirty="0" smtClean="0"/>
              <a:t>, genetic material recovered directly from environmental samples</a:t>
            </a:r>
            <a:endParaRPr lang="it-IT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394A-70B2-47B2-B52D-951340A89E41}" type="datetime1">
              <a:rPr lang="it-IT" smtClean="0"/>
              <a:pPr/>
              <a:t>15/05/2012</a:t>
            </a:fld>
            <a:endParaRPr lang="it-IT" dirty="0"/>
          </a:p>
        </p:txBody>
      </p:sp>
      <p:pic>
        <p:nvPicPr>
          <p:cNvPr id="1028" name="Picture 4" descr="C:\Users\Mattia\Desktop\sequenc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10134" y="1714494"/>
            <a:ext cx="2876550" cy="5591182"/>
          </a:xfrm>
          <a:prstGeom prst="rect">
            <a:avLst/>
          </a:prstGeom>
          <a:noFill/>
        </p:spPr>
      </p:pic>
      <p:pic>
        <p:nvPicPr>
          <p:cNvPr id="1026" name="Picture 2" descr="C:\Users\Mattia\Desktop\445008b-i1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3429024" cy="2794655"/>
          </a:xfrm>
          <a:prstGeom prst="rect">
            <a:avLst/>
          </a:prstGeom>
          <a:noFill/>
        </p:spPr>
      </p:pic>
      <p:sp>
        <p:nvSpPr>
          <p:cNvPr id="8" name="Segnaposto piè di pagina 7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32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rmAutofit/>
          </a:bodyPr>
          <a:lstStyle/>
          <a:p>
            <a:r>
              <a:rPr lang="it-IT" sz="3000" dirty="0" smtClean="0"/>
              <a:t>Pipeline: </a:t>
            </a:r>
            <a:r>
              <a:rPr lang="it-IT" sz="3000" b="1" dirty="0" smtClean="0"/>
              <a:t>Metagenomics</a:t>
            </a:r>
            <a:endParaRPr lang="it-IT" sz="3000" dirty="0"/>
          </a:p>
        </p:txBody>
      </p:sp>
      <p:sp>
        <p:nvSpPr>
          <p:cNvPr id="115" name="Sottotitolo 2"/>
          <p:cNvSpPr txBox="1">
            <a:spLocks/>
          </p:cNvSpPr>
          <p:nvPr/>
        </p:nvSpPr>
        <p:spPr>
          <a:xfrm>
            <a:off x="500034" y="1556792"/>
            <a:ext cx="8208912" cy="485778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it-IT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SARMA</a:t>
            </a:r>
            <a:endParaRPr lang="it-IT" sz="26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web resource for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pecies 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ssignment of 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eads from 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etagenomic 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nalysis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it-IT" sz="2700" dirty="0" smtClean="0"/>
          </a:p>
          <a:p>
            <a:pPr marL="274320" marR="0" lvl="0" indent="-274320" defTabSz="914400" fontAlgn="auto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it-IT" sz="3700" dirty="0" smtClean="0"/>
              <a:t>SARMA analyzes clinical samples with the aim of identify </a:t>
            </a:r>
          </a:p>
          <a:p>
            <a:pPr marL="274320" marR="0" lvl="0" indent="-274320" defTabSz="914400" fontAlgn="auto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it-IT" sz="3700" dirty="0" smtClean="0"/>
              <a:t>	bacterial and viral species</a:t>
            </a:r>
          </a:p>
          <a:p>
            <a:pPr marL="274320" marR="0" lvl="0" indent="-274320" defTabSz="914400" fontAlgn="auto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it-IT" sz="3700" dirty="0" smtClean="0"/>
              <a:t>Clinical sample = prevalance of reads from the host </a:t>
            </a:r>
          </a:p>
          <a:p>
            <a:pPr marL="731520" lvl="1" indent="-274320">
              <a:lnSpc>
                <a:spcPct val="17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it-IT" sz="3700" dirty="0" smtClean="0"/>
              <a:t>must be discarded</a:t>
            </a:r>
          </a:p>
          <a:p>
            <a:pPr marL="274320" marR="0" lvl="0" indent="-274320" defTabSz="914400" fontAlgn="auto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it-IT" sz="3700" dirty="0" smtClean="0"/>
              <a:t>Issue: the host genome contains </a:t>
            </a:r>
            <a:r>
              <a:rPr lang="it-IT" sz="3600" dirty="0" smtClean="0"/>
              <a:t>bacterial and viral sequences! </a:t>
            </a:r>
            <a:r>
              <a:rPr kumimoji="0" lang="it-IT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(Venter 2001)</a:t>
            </a: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it-IT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AA91-D91D-4902-817B-A6A2F62BB0F5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64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 smtClean="0"/>
              <a:t>Pipeline: </a:t>
            </a:r>
            <a:r>
              <a:rPr lang="it-IT" sz="3000" b="1" dirty="0" smtClean="0"/>
              <a:t>Metagenomics</a:t>
            </a:r>
            <a:endParaRPr lang="it-IT" sz="3000" dirty="0"/>
          </a:p>
        </p:txBody>
      </p:sp>
      <p:grpSp>
        <p:nvGrpSpPr>
          <p:cNvPr id="3" name="Gruppo 56"/>
          <p:cNvGrpSpPr/>
          <p:nvPr/>
        </p:nvGrpSpPr>
        <p:grpSpPr>
          <a:xfrm>
            <a:off x="323529" y="1214422"/>
            <a:ext cx="8557384" cy="5000660"/>
            <a:chOff x="539553" y="296652"/>
            <a:chExt cx="7476451" cy="4499710"/>
          </a:xfrm>
        </p:grpSpPr>
        <p:sp>
          <p:nvSpPr>
            <p:cNvPr id="59" name="Rettangolo 3"/>
            <p:cNvSpPr/>
            <p:nvPr/>
          </p:nvSpPr>
          <p:spPr>
            <a:xfrm>
              <a:off x="683568" y="476673"/>
              <a:ext cx="816091" cy="127814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70000" sy="70000" flip="none" algn="ctr"/>
            </a:blip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it-IT" sz="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Rettangolo 7"/>
            <p:cNvSpPr/>
            <p:nvPr/>
          </p:nvSpPr>
          <p:spPr>
            <a:xfrm>
              <a:off x="2416695" y="998731"/>
              <a:ext cx="768085" cy="2700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66000" sy="88000" flip="none" algn="ctr"/>
            </a:blipFill>
            <a:ln w="15875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" name="CasellaDiTesto 13"/>
            <p:cNvSpPr txBox="1"/>
            <p:nvPr/>
          </p:nvSpPr>
          <p:spPr>
            <a:xfrm>
              <a:off x="4723951" y="910059"/>
              <a:ext cx="4770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dirty="0" smtClean="0"/>
                <a:t>...</a:t>
              </a:r>
              <a:endParaRPr lang="it-IT" dirty="0"/>
            </a:p>
          </p:txBody>
        </p:sp>
        <p:sp>
          <p:nvSpPr>
            <p:cNvPr id="62" name="Rettangolo 14"/>
            <p:cNvSpPr/>
            <p:nvPr/>
          </p:nvSpPr>
          <p:spPr>
            <a:xfrm>
              <a:off x="3496815" y="998731"/>
              <a:ext cx="768085" cy="2700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66000" sy="88000" flip="none" algn="ctr"/>
            </a:blipFill>
            <a:ln w="15875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3" name="Rettangolo 15"/>
            <p:cNvSpPr/>
            <p:nvPr/>
          </p:nvSpPr>
          <p:spPr>
            <a:xfrm>
              <a:off x="5489036" y="998731"/>
              <a:ext cx="768085" cy="2700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66000" sy="88000" flip="none" algn="ctr"/>
            </a:blipFill>
            <a:ln w="15875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800" dirty="0" smtClean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4" name="CasellaDiTesto 16"/>
            <p:cNvSpPr txBox="1"/>
            <p:nvPr/>
          </p:nvSpPr>
          <p:spPr>
            <a:xfrm>
              <a:off x="539553" y="296652"/>
              <a:ext cx="7889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Submit Fasta</a:t>
              </a:r>
              <a:endParaRPr lang="it-IT" sz="900" dirty="0"/>
            </a:p>
          </p:txBody>
        </p:sp>
        <p:sp>
          <p:nvSpPr>
            <p:cNvPr id="65" name="CasellaDiTesto 17"/>
            <p:cNvSpPr txBox="1"/>
            <p:nvPr/>
          </p:nvSpPr>
          <p:spPr>
            <a:xfrm>
              <a:off x="2389098" y="783882"/>
              <a:ext cx="8803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Fasta chunk #1</a:t>
              </a:r>
              <a:endParaRPr lang="it-IT" sz="900" dirty="0"/>
            </a:p>
          </p:txBody>
        </p:sp>
        <p:sp>
          <p:nvSpPr>
            <p:cNvPr id="66" name="CasellaDiTesto 18"/>
            <p:cNvSpPr txBox="1"/>
            <p:nvPr/>
          </p:nvSpPr>
          <p:spPr>
            <a:xfrm>
              <a:off x="3477770" y="783882"/>
              <a:ext cx="8803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Fasta chunk #2</a:t>
              </a:r>
              <a:endParaRPr lang="it-IT" sz="900" dirty="0"/>
            </a:p>
          </p:txBody>
        </p:sp>
        <p:sp>
          <p:nvSpPr>
            <p:cNvPr id="67" name="CasellaDiTesto 19"/>
            <p:cNvSpPr txBox="1"/>
            <p:nvPr/>
          </p:nvSpPr>
          <p:spPr>
            <a:xfrm>
              <a:off x="5493992" y="783882"/>
              <a:ext cx="8963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Fasta chunk #N</a:t>
              </a:r>
              <a:endParaRPr lang="it-IT" sz="900" dirty="0"/>
            </a:p>
          </p:txBody>
        </p:sp>
        <p:sp>
          <p:nvSpPr>
            <p:cNvPr id="68" name="Rettangolo 20"/>
            <p:cNvSpPr/>
            <p:nvPr/>
          </p:nvSpPr>
          <p:spPr>
            <a:xfrm>
              <a:off x="2267744" y="458670"/>
              <a:ext cx="4248472" cy="144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smtClean="0"/>
                <a:t>File Splitter</a:t>
              </a:r>
              <a:endParaRPr lang="it-IT" sz="1000"/>
            </a:p>
          </p:txBody>
        </p:sp>
        <p:cxnSp>
          <p:nvCxnSpPr>
            <p:cNvPr id="69" name="Connettore 4 24"/>
            <p:cNvCxnSpPr>
              <a:stCxn id="59" idx="3"/>
              <a:endCxn id="68" idx="1"/>
            </p:cNvCxnSpPr>
            <p:nvPr/>
          </p:nvCxnSpPr>
          <p:spPr>
            <a:xfrm flipV="1">
              <a:off x="1499659" y="530679"/>
              <a:ext cx="768085" cy="58506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2 51"/>
            <p:cNvCxnSpPr>
              <a:stCxn id="68" idx="2"/>
              <a:endCxn id="65" idx="0"/>
            </p:cNvCxnSpPr>
            <p:nvPr/>
          </p:nvCxnSpPr>
          <p:spPr>
            <a:xfrm flipH="1">
              <a:off x="2829283" y="602686"/>
              <a:ext cx="1562698" cy="18119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53"/>
            <p:cNvCxnSpPr>
              <a:stCxn id="68" idx="2"/>
              <a:endCxn id="66" idx="0"/>
            </p:cNvCxnSpPr>
            <p:nvPr/>
          </p:nvCxnSpPr>
          <p:spPr>
            <a:xfrm flipH="1">
              <a:off x="3917954" y="602686"/>
              <a:ext cx="474026" cy="18119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2 55"/>
            <p:cNvCxnSpPr>
              <a:stCxn id="68" idx="2"/>
              <a:endCxn id="67" idx="0"/>
            </p:cNvCxnSpPr>
            <p:nvPr/>
          </p:nvCxnSpPr>
          <p:spPr>
            <a:xfrm>
              <a:off x="4391980" y="602686"/>
              <a:ext cx="1550212" cy="18119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ttangolo 58"/>
            <p:cNvSpPr/>
            <p:nvPr/>
          </p:nvSpPr>
          <p:spPr>
            <a:xfrm>
              <a:off x="2267744" y="1592796"/>
              <a:ext cx="4248472" cy="144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QSUB job array [3*N]</a:t>
              </a:r>
              <a:endParaRPr lang="it-IT" sz="1000" dirty="0"/>
            </a:p>
          </p:txBody>
        </p:sp>
        <p:cxnSp>
          <p:nvCxnSpPr>
            <p:cNvPr id="74" name="Connettore 2 68"/>
            <p:cNvCxnSpPr/>
            <p:nvPr/>
          </p:nvCxnSpPr>
          <p:spPr>
            <a:xfrm>
              <a:off x="2843808" y="1322766"/>
              <a:ext cx="0" cy="2700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69"/>
            <p:cNvCxnSpPr/>
            <p:nvPr/>
          </p:nvCxnSpPr>
          <p:spPr>
            <a:xfrm>
              <a:off x="3899925" y="1322766"/>
              <a:ext cx="0" cy="2700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0"/>
            <p:cNvCxnSpPr/>
            <p:nvPr/>
          </p:nvCxnSpPr>
          <p:spPr>
            <a:xfrm>
              <a:off x="5916149" y="1322766"/>
              <a:ext cx="0" cy="2700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1"/>
            <p:cNvCxnSpPr/>
            <p:nvPr/>
          </p:nvCxnSpPr>
          <p:spPr>
            <a:xfrm>
              <a:off x="4956043" y="1322766"/>
              <a:ext cx="0" cy="2700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2"/>
            <p:cNvCxnSpPr>
              <a:stCxn id="68" idx="2"/>
            </p:cNvCxnSpPr>
            <p:nvPr/>
          </p:nvCxnSpPr>
          <p:spPr>
            <a:xfrm>
              <a:off x="4391980" y="602686"/>
              <a:ext cx="512275" cy="22938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ttangolo 74"/>
            <p:cNvSpPr/>
            <p:nvPr/>
          </p:nvSpPr>
          <p:spPr>
            <a:xfrm>
              <a:off x="2267744" y="3213726"/>
              <a:ext cx="4248472" cy="144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Blast Results Parser</a:t>
              </a:r>
              <a:endParaRPr lang="it-IT" sz="1000" dirty="0"/>
            </a:p>
          </p:txBody>
        </p:sp>
        <p:sp>
          <p:nvSpPr>
            <p:cNvPr id="80" name="Rettangolo 75"/>
            <p:cNvSpPr/>
            <p:nvPr/>
          </p:nvSpPr>
          <p:spPr>
            <a:xfrm>
              <a:off x="2267744" y="2024844"/>
              <a:ext cx="1344149" cy="324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NCBI Blast</a:t>
              </a:r>
            </a:p>
            <a:p>
              <a:pPr algn="ctr"/>
              <a:r>
                <a:rPr lang="it-IT" sz="1000" dirty="0" smtClean="0"/>
                <a:t>vs virus</a:t>
              </a:r>
              <a:endParaRPr lang="it-IT" sz="1000" dirty="0"/>
            </a:p>
          </p:txBody>
        </p:sp>
        <p:sp>
          <p:nvSpPr>
            <p:cNvPr id="81" name="Rettangolo 76"/>
            <p:cNvSpPr/>
            <p:nvPr/>
          </p:nvSpPr>
          <p:spPr>
            <a:xfrm>
              <a:off x="3707904" y="2024844"/>
              <a:ext cx="1344149" cy="324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NCBI Blast</a:t>
              </a:r>
            </a:p>
            <a:p>
              <a:pPr algn="ctr"/>
              <a:r>
                <a:rPr lang="it-IT" sz="1000" dirty="0" smtClean="0"/>
                <a:t>vs bacteria</a:t>
              </a:r>
              <a:endParaRPr lang="it-IT" sz="1000" dirty="0"/>
            </a:p>
          </p:txBody>
        </p:sp>
        <p:sp>
          <p:nvSpPr>
            <p:cNvPr id="82" name="Rettangolo 77"/>
            <p:cNvSpPr/>
            <p:nvPr/>
          </p:nvSpPr>
          <p:spPr>
            <a:xfrm>
              <a:off x="5148064" y="2024844"/>
              <a:ext cx="1344149" cy="324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NCBI Blast</a:t>
              </a:r>
            </a:p>
            <a:p>
              <a:pPr algn="ctr"/>
              <a:r>
                <a:rPr lang="it-IT" sz="1000" dirty="0" smtClean="0"/>
                <a:t>vs host</a:t>
              </a:r>
              <a:endParaRPr lang="it-IT" sz="1000" dirty="0"/>
            </a:p>
          </p:txBody>
        </p:sp>
        <p:cxnSp>
          <p:nvCxnSpPr>
            <p:cNvPr id="83" name="Connettore 2 79"/>
            <p:cNvCxnSpPr>
              <a:endCxn id="80" idx="0"/>
            </p:cNvCxnSpPr>
            <p:nvPr/>
          </p:nvCxnSpPr>
          <p:spPr>
            <a:xfrm>
              <a:off x="2939819" y="1754814"/>
              <a:ext cx="0" cy="2700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/>
            <p:cNvCxnSpPr>
              <a:endCxn id="81" idx="0"/>
            </p:cNvCxnSpPr>
            <p:nvPr/>
          </p:nvCxnSpPr>
          <p:spPr>
            <a:xfrm>
              <a:off x="4379979" y="1754814"/>
              <a:ext cx="0" cy="2700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2 85"/>
            <p:cNvCxnSpPr>
              <a:endCxn id="82" idx="0"/>
            </p:cNvCxnSpPr>
            <p:nvPr/>
          </p:nvCxnSpPr>
          <p:spPr>
            <a:xfrm>
              <a:off x="5820139" y="1754814"/>
              <a:ext cx="0" cy="27003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asellaDiTesto 87"/>
            <p:cNvSpPr txBox="1"/>
            <p:nvPr/>
          </p:nvSpPr>
          <p:spPr>
            <a:xfrm>
              <a:off x="2122928" y="1808820"/>
              <a:ext cx="6126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N chunks</a:t>
              </a:r>
              <a:endParaRPr lang="it-IT" sz="900" dirty="0"/>
            </a:p>
          </p:txBody>
        </p:sp>
        <p:sp>
          <p:nvSpPr>
            <p:cNvPr id="87" name="CasellaDiTesto 88"/>
            <p:cNvSpPr txBox="1"/>
            <p:nvPr/>
          </p:nvSpPr>
          <p:spPr>
            <a:xfrm>
              <a:off x="3563088" y="1808820"/>
              <a:ext cx="6126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N chunks</a:t>
              </a:r>
              <a:endParaRPr lang="it-IT" sz="900" dirty="0"/>
            </a:p>
          </p:txBody>
        </p:sp>
        <p:sp>
          <p:nvSpPr>
            <p:cNvPr id="88" name="CasellaDiTesto 89"/>
            <p:cNvSpPr txBox="1"/>
            <p:nvPr/>
          </p:nvSpPr>
          <p:spPr>
            <a:xfrm>
              <a:off x="5003248" y="1808820"/>
              <a:ext cx="6126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N chunks</a:t>
              </a:r>
              <a:endParaRPr lang="it-IT" sz="900" dirty="0"/>
            </a:p>
          </p:txBody>
        </p:sp>
        <p:sp>
          <p:nvSpPr>
            <p:cNvPr id="89" name="Rettangolo 92"/>
            <p:cNvSpPr/>
            <p:nvPr/>
          </p:nvSpPr>
          <p:spPr>
            <a:xfrm>
              <a:off x="5148064" y="2726922"/>
              <a:ext cx="1344149" cy="3240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MegaBlast</a:t>
              </a:r>
            </a:p>
            <a:p>
              <a:pPr algn="ctr"/>
              <a:r>
                <a:rPr lang="it-IT" sz="1000" dirty="0" smtClean="0"/>
                <a:t>vs nt</a:t>
              </a:r>
              <a:endParaRPr lang="it-IT" sz="1000" dirty="0"/>
            </a:p>
          </p:txBody>
        </p:sp>
        <p:sp>
          <p:nvSpPr>
            <p:cNvPr id="90" name="Rettangolo 93"/>
            <p:cNvSpPr/>
            <p:nvPr/>
          </p:nvSpPr>
          <p:spPr>
            <a:xfrm>
              <a:off x="5148064" y="2456892"/>
              <a:ext cx="1344149" cy="1620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Filtering</a:t>
              </a:r>
              <a:endParaRPr lang="it-IT" sz="1000" dirty="0"/>
            </a:p>
          </p:txBody>
        </p:sp>
        <p:cxnSp>
          <p:nvCxnSpPr>
            <p:cNvPr id="91" name="Connettore 2 95"/>
            <p:cNvCxnSpPr>
              <a:stCxn id="82" idx="2"/>
              <a:endCxn id="90" idx="0"/>
            </p:cNvCxnSpPr>
            <p:nvPr/>
          </p:nvCxnSpPr>
          <p:spPr>
            <a:xfrm>
              <a:off x="5820139" y="2348880"/>
              <a:ext cx="0" cy="10801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2 97"/>
            <p:cNvCxnSpPr>
              <a:stCxn id="90" idx="2"/>
              <a:endCxn id="89" idx="0"/>
            </p:cNvCxnSpPr>
            <p:nvPr/>
          </p:nvCxnSpPr>
          <p:spPr>
            <a:xfrm>
              <a:off x="5820139" y="2618910"/>
              <a:ext cx="0" cy="10801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2 99"/>
            <p:cNvCxnSpPr>
              <a:stCxn id="89" idx="2"/>
            </p:cNvCxnSpPr>
            <p:nvPr/>
          </p:nvCxnSpPr>
          <p:spPr>
            <a:xfrm>
              <a:off x="5820139" y="3050958"/>
              <a:ext cx="0" cy="16201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2 103"/>
            <p:cNvCxnSpPr>
              <a:stCxn id="81" idx="2"/>
              <a:endCxn id="79" idx="0"/>
            </p:cNvCxnSpPr>
            <p:nvPr/>
          </p:nvCxnSpPr>
          <p:spPr>
            <a:xfrm>
              <a:off x="4379980" y="2348881"/>
              <a:ext cx="12001" cy="86484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2 105"/>
            <p:cNvCxnSpPr>
              <a:stCxn id="80" idx="2"/>
            </p:cNvCxnSpPr>
            <p:nvPr/>
          </p:nvCxnSpPr>
          <p:spPr>
            <a:xfrm>
              <a:off x="2939819" y="2348880"/>
              <a:ext cx="0" cy="86409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ttangolo 108"/>
            <p:cNvSpPr/>
            <p:nvPr/>
          </p:nvSpPr>
          <p:spPr>
            <a:xfrm>
              <a:off x="2267744" y="3501009"/>
              <a:ext cx="4248472" cy="144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Low Score and Evalue recalc</a:t>
              </a:r>
              <a:r>
                <a:rPr lang="it-IT" sz="800" dirty="0" smtClean="0"/>
                <a:t> (blast rounded zero values)</a:t>
              </a:r>
              <a:endParaRPr lang="it-IT" sz="800" dirty="0"/>
            </a:p>
          </p:txBody>
        </p:sp>
        <p:sp>
          <p:nvSpPr>
            <p:cNvPr id="97" name="Rettangolo 109"/>
            <p:cNvSpPr/>
            <p:nvPr/>
          </p:nvSpPr>
          <p:spPr>
            <a:xfrm>
              <a:off x="2267744" y="3807042"/>
              <a:ext cx="4248472" cy="144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Remove sub-species</a:t>
              </a:r>
              <a:endParaRPr lang="it-IT" sz="1000" dirty="0"/>
            </a:p>
          </p:txBody>
        </p:sp>
        <p:sp>
          <p:nvSpPr>
            <p:cNvPr id="98" name="Rettangolo 110"/>
            <p:cNvSpPr/>
            <p:nvPr/>
          </p:nvSpPr>
          <p:spPr>
            <a:xfrm>
              <a:off x="5148064" y="4111008"/>
              <a:ext cx="1368152" cy="3780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Remove non eukaryotic from nt alignment</a:t>
              </a:r>
              <a:endParaRPr lang="it-IT" sz="1000" dirty="0"/>
            </a:p>
          </p:txBody>
        </p:sp>
        <p:cxnSp>
          <p:nvCxnSpPr>
            <p:cNvPr id="99" name="Connettore 2 112"/>
            <p:cNvCxnSpPr>
              <a:stCxn id="79" idx="2"/>
              <a:endCxn id="96" idx="0"/>
            </p:cNvCxnSpPr>
            <p:nvPr/>
          </p:nvCxnSpPr>
          <p:spPr>
            <a:xfrm>
              <a:off x="4391980" y="3357742"/>
              <a:ext cx="0" cy="14326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2 114"/>
            <p:cNvCxnSpPr>
              <a:stCxn id="96" idx="2"/>
              <a:endCxn id="97" idx="0"/>
            </p:cNvCxnSpPr>
            <p:nvPr/>
          </p:nvCxnSpPr>
          <p:spPr>
            <a:xfrm>
              <a:off x="4391980" y="3645024"/>
              <a:ext cx="0" cy="16201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ttangolo 46"/>
            <p:cNvSpPr/>
            <p:nvPr/>
          </p:nvSpPr>
          <p:spPr>
            <a:xfrm>
              <a:off x="2267744" y="4652346"/>
              <a:ext cx="4248472" cy="144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Alignment Weighting</a:t>
              </a:r>
              <a:endParaRPr lang="it-IT" sz="1000" dirty="0"/>
            </a:p>
          </p:txBody>
        </p:sp>
        <p:cxnSp>
          <p:nvCxnSpPr>
            <p:cNvPr id="102" name="Connettore 2 59"/>
            <p:cNvCxnSpPr/>
            <p:nvPr/>
          </p:nvCxnSpPr>
          <p:spPr>
            <a:xfrm>
              <a:off x="2939819" y="3358270"/>
              <a:ext cx="0" cy="14326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2 60"/>
            <p:cNvCxnSpPr/>
            <p:nvPr/>
          </p:nvCxnSpPr>
          <p:spPr>
            <a:xfrm>
              <a:off x="2939819" y="3645552"/>
              <a:ext cx="0" cy="16201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61"/>
            <p:cNvCxnSpPr/>
            <p:nvPr/>
          </p:nvCxnSpPr>
          <p:spPr>
            <a:xfrm>
              <a:off x="5820139" y="3358270"/>
              <a:ext cx="0" cy="14326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2 62"/>
            <p:cNvCxnSpPr/>
            <p:nvPr/>
          </p:nvCxnSpPr>
          <p:spPr>
            <a:xfrm>
              <a:off x="5820139" y="3645552"/>
              <a:ext cx="0" cy="16201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2 64"/>
            <p:cNvCxnSpPr>
              <a:stCxn id="97" idx="2"/>
              <a:endCxn id="101" idx="0"/>
            </p:cNvCxnSpPr>
            <p:nvPr/>
          </p:nvCxnSpPr>
          <p:spPr>
            <a:xfrm>
              <a:off x="4391980" y="3951058"/>
              <a:ext cx="0" cy="70128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2 73"/>
            <p:cNvCxnSpPr/>
            <p:nvPr/>
          </p:nvCxnSpPr>
          <p:spPr>
            <a:xfrm>
              <a:off x="5820139" y="3948990"/>
              <a:ext cx="0" cy="16201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2 78"/>
            <p:cNvCxnSpPr/>
            <p:nvPr/>
          </p:nvCxnSpPr>
          <p:spPr>
            <a:xfrm>
              <a:off x="5820139" y="4489050"/>
              <a:ext cx="0" cy="16201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2 81"/>
            <p:cNvCxnSpPr/>
            <p:nvPr/>
          </p:nvCxnSpPr>
          <p:spPr>
            <a:xfrm>
              <a:off x="2939819" y="3951849"/>
              <a:ext cx="0" cy="70128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e 82"/>
            <p:cNvSpPr/>
            <p:nvPr/>
          </p:nvSpPr>
          <p:spPr>
            <a:xfrm>
              <a:off x="6767865" y="3420654"/>
              <a:ext cx="1248139" cy="37804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WEB</a:t>
              </a:r>
              <a:endParaRPr lang="it-IT" sz="1000" dirty="0"/>
            </a:p>
          </p:txBody>
        </p:sp>
        <p:cxnSp>
          <p:nvCxnSpPr>
            <p:cNvPr id="111" name="Connettore 2 86"/>
            <p:cNvCxnSpPr>
              <a:stCxn id="101" idx="3"/>
              <a:endCxn id="110" idx="4"/>
            </p:cNvCxnSpPr>
            <p:nvPr/>
          </p:nvCxnSpPr>
          <p:spPr>
            <a:xfrm flipV="1">
              <a:off x="6516216" y="3798696"/>
              <a:ext cx="875719" cy="925658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8FB-FD56-4C5F-A4EF-CA7261A1C3EB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112" name="Segnaposto piè di pagina 111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39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 smtClean="0"/>
              <a:t>Pipeline: </a:t>
            </a:r>
            <a:r>
              <a:rPr lang="it-IT" sz="3000" b="1" dirty="0" smtClean="0"/>
              <a:t>Metagenomics – </a:t>
            </a:r>
            <a:r>
              <a:rPr lang="it-IT" sz="2400" i="1" dirty="0" smtClean="0">
                <a:solidFill>
                  <a:schemeClr val="tx1"/>
                </a:solidFill>
              </a:rPr>
              <a:t>Web Interface</a:t>
            </a:r>
            <a:endParaRPr lang="it-IT" sz="2400" dirty="0"/>
          </a:p>
        </p:txBody>
      </p:sp>
      <p:pic>
        <p:nvPicPr>
          <p:cNvPr id="4099" name="Picture 3" descr="C:\Users\Mattia\Desktop\screenshot sito\screenshot sito\sarma4_smaller.jpg"/>
          <p:cNvPicPr>
            <a:picLocks noChangeAspect="1" noChangeArrowheads="1"/>
          </p:cNvPicPr>
          <p:nvPr/>
        </p:nvPicPr>
        <p:blipFill>
          <a:blip r:embed="rId2" cstate="print"/>
          <a:srcRect l="522" t="32824"/>
          <a:stretch>
            <a:fillRect/>
          </a:stretch>
        </p:blipFill>
        <p:spPr bwMode="auto">
          <a:xfrm>
            <a:off x="38100" y="1257312"/>
            <a:ext cx="9072594" cy="481548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CF94-5DA7-48C4-8479-D5D43773934E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CASPUR - NGS Telethon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8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 smtClean="0"/>
              <a:t>Pipeline: </a:t>
            </a:r>
            <a:r>
              <a:rPr lang="it-IT" sz="3000" b="1" dirty="0" smtClean="0"/>
              <a:t>Metagenomics – </a:t>
            </a:r>
            <a:r>
              <a:rPr lang="it-IT" sz="2400" i="1" dirty="0" smtClean="0">
                <a:solidFill>
                  <a:schemeClr val="tx1"/>
                </a:solidFill>
              </a:rPr>
              <a:t>Web Interface</a:t>
            </a:r>
            <a:endParaRPr lang="it-IT" sz="2400" dirty="0"/>
          </a:p>
        </p:txBody>
      </p:sp>
      <p:pic>
        <p:nvPicPr>
          <p:cNvPr id="6146" name="Picture 2" descr="C:\Users\Mattia\Desktop\screenshot sito\screenshot sito\sarma6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6905625" cy="478634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A023-0C25-4BED-BA9D-5A822C3C7C35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199-776A-4FF4-B9A4-521CC9D00F60}" type="datetime1">
              <a:rPr lang="it-IT" smtClean="0"/>
              <a:pPr/>
              <a:t>15/05/2012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4294967295"/>
          </p:nvPr>
        </p:nvSpPr>
        <p:spPr>
          <a:xfrm>
            <a:off x="928662" y="6463689"/>
            <a:ext cx="7072362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CASPUR - NGS Telethon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28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06680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Architettura Software</a:t>
            </a:r>
            <a:endParaRPr lang="it-IT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2428868"/>
            <a:ext cx="6143668" cy="4325112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endParaRPr lang="it-IT" b="1" dirty="0" smtClean="0"/>
          </a:p>
          <a:p>
            <a:pPr fontAlgn="base"/>
            <a:r>
              <a:rPr lang="it-IT" b="1" dirty="0" smtClean="0">
                <a:solidFill>
                  <a:srgbClr val="FF0000"/>
                </a:solidFill>
              </a:rPr>
              <a:t>Alignment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Bowtie - BWA - GSNAP – MAQ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b="1" dirty="0" smtClean="0">
                <a:solidFill>
                  <a:srgbClr val="FF0000"/>
                </a:solidFill>
              </a:rPr>
              <a:t>ChipSeq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MACS - PeakRanger - CisGenome – MeQA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b="1" dirty="0" smtClean="0">
                <a:solidFill>
                  <a:srgbClr val="FF0000"/>
                </a:solidFill>
              </a:rPr>
              <a:t>RNA-Seq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Neuma - Tophat - DEgSeq - Cufflinks – Goseq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b="1" dirty="0" smtClean="0">
                <a:solidFill>
                  <a:srgbClr val="FF0000"/>
                </a:solidFill>
              </a:rPr>
              <a:t>Whole-Exome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GATK - Annovar - SNVer - GeneHunter – GenomeComb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b="1" dirty="0" smtClean="0">
                <a:solidFill>
                  <a:srgbClr val="FF0000"/>
                </a:solidFill>
              </a:rPr>
              <a:t>Utilities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FastQC - Samtools - Samstat - Picard - BedTools</a:t>
            </a:r>
          </a:p>
          <a:p>
            <a:endParaRPr lang="it-IT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15074" y="2961540"/>
            <a:ext cx="8229600" cy="321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</a:t>
            </a:r>
          </a:p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hg19</a:t>
            </a:r>
          </a:p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RefSeq</a:t>
            </a:r>
          </a:p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</a:t>
            </a:r>
          </a:p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dbSNPs</a:t>
            </a:r>
          </a:p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Epigen SRA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86771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09600" y="1071546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Risorse CASPUR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3933825"/>
            <a:ext cx="8208962" cy="2303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91865"/>
            <a:ext cx="91440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WP1 – </a:t>
            </a:r>
            <a:r>
              <a:rPr lang="it-IT" sz="1200" b="1" dirty="0"/>
              <a:t>Sviluppo di una infrastruttura bioinformatica e di un portale internet per il progetto </a:t>
            </a:r>
            <a:r>
              <a:rPr lang="it-IT" sz="1200" b="1" dirty="0" err="1" smtClean="0"/>
              <a:t>Epigen</a:t>
            </a:r>
            <a:endParaRPr lang="it-IT" dirty="0"/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sz="2400" dirty="0" smtClean="0"/>
          </a:p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EBI </a:t>
            </a:r>
            <a:r>
              <a:rPr lang="it-IT" sz="4400" b="1" dirty="0" smtClean="0">
                <a:solidFill>
                  <a:srgbClr val="FF0000"/>
                </a:solidFill>
              </a:rPr>
              <a:t>link</a:t>
            </a:r>
            <a:endParaRPr lang="it-IT" sz="4400" b="1" dirty="0" smtClean="0">
              <a:solidFill>
                <a:srgbClr val="FF0000"/>
              </a:solidFill>
            </a:endParaRPr>
          </a:p>
          <a:p>
            <a:pPr algn="ctr"/>
            <a:endParaRPr lang="it-IT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it-IT" sz="2400" dirty="0">
                <a:solidFill>
                  <a:srgbClr val="FF0000"/>
                </a:solidFill>
              </a:rPr>
              <a:t>UDT </a:t>
            </a:r>
            <a:r>
              <a:rPr lang="it-IT" sz="2400" dirty="0" err="1">
                <a:solidFill>
                  <a:srgbClr val="FF0000"/>
                </a:solidFill>
              </a:rPr>
              <a:t>transport</a:t>
            </a:r>
            <a:endParaRPr lang="it-IT" sz="2400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it-IT" sz="2400" dirty="0" err="1">
                <a:solidFill>
                  <a:srgbClr val="FF0000"/>
                </a:solidFill>
              </a:rPr>
              <a:t>Compression</a:t>
            </a:r>
            <a:r>
              <a:rPr lang="it-IT" sz="2400" dirty="0">
                <a:solidFill>
                  <a:srgbClr val="FF0000"/>
                </a:solidFill>
              </a:rPr>
              <a:t/>
            </a:r>
            <a:br>
              <a:rPr lang="it-IT" sz="2400" dirty="0">
                <a:solidFill>
                  <a:srgbClr val="FF0000"/>
                </a:solidFill>
              </a:rPr>
            </a:br>
            <a:r>
              <a:rPr lang="it-IT" sz="2400" dirty="0" err="1">
                <a:solidFill>
                  <a:srgbClr val="FF0000"/>
                </a:solidFill>
              </a:rPr>
              <a:t>One-day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course</a:t>
            </a:r>
            <a:r>
              <a:rPr lang="it-IT" sz="2400" dirty="0">
                <a:solidFill>
                  <a:srgbClr val="FF0000"/>
                </a:solidFill>
              </a:rPr>
              <a:t> on ENA</a:t>
            </a:r>
            <a:br>
              <a:rPr lang="it-IT" sz="2400" dirty="0">
                <a:solidFill>
                  <a:srgbClr val="FF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  <a:p>
            <a:pPr algn="ctr"/>
            <a:endParaRPr lang="it-IT" sz="4400" b="1" dirty="0">
              <a:solidFill>
                <a:srgbClr val="FF0000"/>
              </a:solidFill>
            </a:endParaRPr>
          </a:p>
          <a:p>
            <a:pPr algn="ctr"/>
            <a:endParaRPr lang="it-IT" sz="4400" b="1" dirty="0" smtClean="0">
              <a:solidFill>
                <a:srgbClr val="FF0000"/>
              </a:solidFill>
            </a:endParaRPr>
          </a:p>
          <a:p>
            <a:endParaRPr lang="it-IT" sz="3600" dirty="0"/>
          </a:p>
          <a:p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919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725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7287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The ENA works closely together with NCBI and DDBJ as partners in the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International </a:t>
            </a:r>
            <a:r>
              <a:rPr lang="en-US" sz="3600" b="1" dirty="0" smtClean="0">
                <a:solidFill>
                  <a:srgbClr val="FF0000"/>
                </a:solidFill>
              </a:rPr>
              <a:t>Nucleotide Sequence Database Collaboration (INSDC).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HPC </a:t>
            </a:r>
            <a:r>
              <a:rPr lang="it-IT" sz="2800" b="1" noProof="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(HIGH PERFORMANCE COMPUTING) 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12123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e 9"/>
          <p:cNvSpPr/>
          <p:nvPr/>
        </p:nvSpPr>
        <p:spPr>
          <a:xfrm>
            <a:off x="5004048" y="1700808"/>
            <a:ext cx="720080" cy="46805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</a:rPr>
              <a:t>Virtualization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843808" y="1700808"/>
            <a:ext cx="720080" cy="4680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it-IT" sz="2800" dirty="0" err="1" smtClean="0">
                <a:solidFill>
                  <a:schemeClr val="bg2">
                    <a:lumMod val="10000"/>
                  </a:schemeClr>
                </a:solidFill>
              </a:rPr>
              <a:t>Cloud</a:t>
            </a:r>
            <a:endParaRPr lang="it-IT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ENA CONTENT 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In October 2010, the ENA </a:t>
            </a:r>
            <a:r>
              <a:rPr lang="en-US" sz="2800" b="1" dirty="0">
                <a:solidFill>
                  <a:srgbClr val="FFFF00"/>
                </a:solidFill>
              </a:rPr>
              <a:t>contained 500 billion raw and assembled sequences consisting of 50 trillion base pairs.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the last 3 years, the next-generation sequence reads stored in the Sequence Read Archive (SRA) have become the largest and fastest growing source of new data accounting now for 95% of all base pairs made available by ENA.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098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4968552" cy="5393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44008" y="1556792"/>
            <a:ext cx="2340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Istituto di Genomica </a:t>
            </a:r>
            <a:endParaRPr lang="it-IT" dirty="0" smtClean="0"/>
          </a:p>
          <a:p>
            <a:r>
              <a:rPr lang="it-IT" dirty="0" smtClean="0"/>
              <a:t>Applicata </a:t>
            </a:r>
            <a:r>
              <a:rPr lang="it-IT" dirty="0" smtClean="0"/>
              <a:t>(Udine)</a:t>
            </a:r>
          </a:p>
          <a:p>
            <a:r>
              <a:rPr lang="it-IT" dirty="0" err="1" smtClean="0"/>
              <a:t>Shot</a:t>
            </a:r>
            <a:r>
              <a:rPr lang="it-IT" dirty="0" smtClean="0"/>
              <a:t> </a:t>
            </a:r>
            <a:r>
              <a:rPr lang="it-IT" dirty="0" err="1" smtClean="0"/>
              <a:t>Reads</a:t>
            </a:r>
            <a:r>
              <a:rPr lang="it-IT" dirty="0" smtClean="0"/>
              <a:t> data </a:t>
            </a:r>
            <a:endParaRPr lang="it-IT" dirty="0" smtClean="0"/>
          </a:p>
          <a:p>
            <a:r>
              <a:rPr lang="it-IT" dirty="0" smtClean="0"/>
              <a:t>production</a:t>
            </a:r>
            <a:endParaRPr lang="it-IT" dirty="0"/>
          </a:p>
        </p:txBody>
      </p:sp>
      <p:sp>
        <p:nvSpPr>
          <p:cNvPr id="6" name="Cilindro 5"/>
          <p:cNvSpPr/>
          <p:nvPr/>
        </p:nvSpPr>
        <p:spPr>
          <a:xfrm>
            <a:off x="4179187" y="3573016"/>
            <a:ext cx="504056" cy="4320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91" y="3537012"/>
            <a:ext cx="626996" cy="5040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91880" y="3933056"/>
            <a:ext cx="12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Data centre</a:t>
            </a:r>
            <a:endParaRPr lang="it-IT" dirty="0"/>
          </a:p>
        </p:txBody>
      </p:sp>
      <p:sp>
        <p:nvSpPr>
          <p:cNvPr id="9" name="Smile 8"/>
          <p:cNvSpPr/>
          <p:nvPr/>
        </p:nvSpPr>
        <p:spPr>
          <a:xfrm>
            <a:off x="4499992" y="1700808"/>
            <a:ext cx="183251" cy="1440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300000">
            <a:off x="4352490" y="1908077"/>
            <a:ext cx="270049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74" y="3580615"/>
            <a:ext cx="2911990" cy="31607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80112" y="3796639"/>
            <a:ext cx="197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IGA (Udine)</a:t>
            </a:r>
          </a:p>
          <a:p>
            <a:r>
              <a:rPr lang="it-IT" dirty="0" smtClean="0"/>
              <a:t>SR data production</a:t>
            </a:r>
            <a:endParaRPr lang="it-IT" dirty="0"/>
          </a:p>
        </p:txBody>
      </p:sp>
      <p:sp>
        <p:nvSpPr>
          <p:cNvPr id="6" name="Cilindro 5"/>
          <p:cNvSpPr/>
          <p:nvPr/>
        </p:nvSpPr>
        <p:spPr>
          <a:xfrm>
            <a:off x="5315593" y="5118305"/>
            <a:ext cx="252028" cy="25321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08" y="5112107"/>
            <a:ext cx="367472" cy="29541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88024" y="5299515"/>
            <a:ext cx="12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Data centre</a:t>
            </a:r>
            <a:endParaRPr lang="it-IT" dirty="0"/>
          </a:p>
        </p:txBody>
      </p:sp>
      <p:sp>
        <p:nvSpPr>
          <p:cNvPr id="9" name="Smile 8"/>
          <p:cNvSpPr/>
          <p:nvPr/>
        </p:nvSpPr>
        <p:spPr>
          <a:xfrm>
            <a:off x="5477191" y="4028881"/>
            <a:ext cx="91626" cy="844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300000">
            <a:off x="5404883" y="4160797"/>
            <a:ext cx="135025" cy="9284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2263"/>
            <a:ext cx="1595120" cy="2021840"/>
          </a:xfrm>
          <a:prstGeom prst="rect">
            <a:avLst/>
          </a:prstGeom>
        </p:spPr>
      </p:pic>
      <p:sp>
        <p:nvSpPr>
          <p:cNvPr id="11" name="Freccia in giù 10"/>
          <p:cNvSpPr/>
          <p:nvPr/>
        </p:nvSpPr>
        <p:spPr>
          <a:xfrm rot="8040000">
            <a:off x="3563824" y="1288748"/>
            <a:ext cx="200334" cy="44893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923928" y="1132343"/>
            <a:ext cx="50032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CASPUR broker for </a:t>
            </a:r>
          </a:p>
          <a:p>
            <a:r>
              <a:rPr lang="it-IT" sz="2800" b="1" dirty="0" smtClean="0">
                <a:solidFill>
                  <a:schemeClr val="bg1"/>
                </a:solidFill>
              </a:rPr>
              <a:t>SR </a:t>
            </a:r>
            <a:r>
              <a:rPr lang="it-IT" sz="2800" b="1" dirty="0" err="1" smtClean="0">
                <a:solidFill>
                  <a:schemeClr val="bg1"/>
                </a:solidFill>
              </a:rPr>
              <a:t>submission</a:t>
            </a:r>
            <a:r>
              <a:rPr lang="it-IT" sz="2800" b="1" dirty="0" smtClean="0">
                <a:solidFill>
                  <a:schemeClr val="bg1"/>
                </a:solidFill>
              </a:rPr>
              <a:t> in SRA </a:t>
            </a:r>
            <a:endParaRPr lang="it-IT" sz="2800" b="1" dirty="0" smtClean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(ENA-EBI) of </a:t>
            </a:r>
            <a:r>
              <a:rPr lang="it-IT" sz="2800" b="1" dirty="0" err="1" smtClean="0">
                <a:solidFill>
                  <a:schemeClr val="bg1"/>
                </a:solidFill>
              </a:rPr>
              <a:t>Epigenomic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endParaRPr lang="it-IT" sz="2800" b="1" dirty="0" smtClean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NGS </a:t>
            </a:r>
            <a:r>
              <a:rPr lang="it-IT" sz="2800" b="1" dirty="0" smtClean="0">
                <a:solidFill>
                  <a:schemeClr val="bg1"/>
                </a:solidFill>
              </a:rPr>
              <a:t>data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3933825"/>
            <a:ext cx="8208962" cy="2303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91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WP1 – </a:t>
            </a:r>
            <a:r>
              <a:rPr lang="it-IT" sz="1200" b="1" dirty="0"/>
              <a:t>Sviluppo di una infrastruttura bioinformatica e di un portale internet per il progetto </a:t>
            </a:r>
            <a:r>
              <a:rPr lang="it-IT" sz="1200" b="1" dirty="0" err="1" smtClean="0"/>
              <a:t>Epigen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2652" y="1988840"/>
            <a:ext cx="845978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it-IT" sz="3600" dirty="0"/>
              <a:t>UDT: UDP-</a:t>
            </a:r>
            <a:r>
              <a:rPr lang="it-IT" sz="3600" dirty="0" err="1"/>
              <a:t>based</a:t>
            </a:r>
            <a:r>
              <a:rPr lang="it-IT" sz="3600" dirty="0"/>
              <a:t> Data Transfer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388" y="2852936"/>
            <a:ext cx="8339137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0795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4">
              <a:buSzPct val="45000"/>
              <a:buFont typeface="Wingdings" charset="2"/>
              <a:buNone/>
            </a:pPr>
            <a:r>
              <a:rPr lang="it-IT" b="1" dirty="0"/>
              <a:t>TCP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protocollo di trasferimento orientato alla connessione (prima del trasferimento negozia un canale)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funzionalità di controllo di errore sui pacchetti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funzionalità di controllo di flusso tra terminali in comunicazione e controllo della congestione 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garantisce che i dati trasmessi giungano a destinazione, nell'ordine di invio ed un'unica volta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388" y="4783162"/>
            <a:ext cx="953928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0795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4">
              <a:buSzPct val="45000"/>
              <a:buFont typeface="Wingdings" charset="2"/>
              <a:buNone/>
            </a:pPr>
            <a:r>
              <a:rPr lang="it-IT" b="1" dirty="0"/>
              <a:t>UDP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Protocollo di trasferimenti privo di connessione (si limita ad inviare i pacchetti senza negoziare un canale tra </a:t>
            </a:r>
            <a:endParaRPr lang="it-IT" sz="1400" dirty="0" smtClean="0"/>
          </a:p>
          <a:p>
            <a:pPr>
              <a:lnSpc>
                <a:spcPct val="140000"/>
              </a:lnSpc>
              <a:buSzPct val="45000"/>
            </a:pPr>
            <a:r>
              <a:rPr lang="it-IT" sz="1400" dirty="0" smtClean="0"/>
              <a:t>fonte </a:t>
            </a:r>
            <a:r>
              <a:rPr lang="it-IT" sz="1400" dirty="0"/>
              <a:t>e destinazione)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nessuna garanzia sull'affidabilità della comunicazione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nessun controllo di flusso e della congestione</a:t>
            </a:r>
          </a:p>
        </p:txBody>
      </p:sp>
    </p:spTree>
    <p:extLst>
      <p:ext uri="{BB962C8B-B14F-4D97-AF65-F5344CB8AC3E}">
        <p14:creationId xmlns:p14="http://schemas.microsoft.com/office/powerpoint/2010/main" val="6514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3933825"/>
            <a:ext cx="8208962" cy="2303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91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WP1 – </a:t>
            </a:r>
            <a:r>
              <a:rPr lang="it-IT" sz="1200" b="1" dirty="0"/>
              <a:t>Sviluppo di una infrastruttura bioinformatica e di un portale internet per il progetto </a:t>
            </a:r>
            <a:r>
              <a:rPr lang="it-IT" sz="1200" b="1" dirty="0" err="1" smtClean="0"/>
              <a:t>Epigen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388" y="1988840"/>
            <a:ext cx="95392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0795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4">
              <a:buSzPct val="45000"/>
              <a:buFont typeface="Wingdings" charset="2"/>
              <a:buNone/>
            </a:pPr>
            <a:r>
              <a:rPr lang="it-IT" b="1" dirty="0"/>
              <a:t>Problemi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TCP non scala bene al crescere della banda disponibile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UDP non è affidabile per lo scambio dati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4463" y="3691036"/>
            <a:ext cx="953928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0795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4">
              <a:buSzPct val="45000"/>
              <a:buFont typeface="Wingdings" charset="2"/>
              <a:buNone/>
            </a:pPr>
            <a:r>
              <a:rPr lang="it-IT" b="1" dirty="0"/>
              <a:t>Soluzione: </a:t>
            </a:r>
            <a:r>
              <a:rPr lang="it-IT" b="1" dirty="0" smtClean="0"/>
              <a:t>UDT-</a:t>
            </a:r>
            <a:r>
              <a:rPr lang="it-IT" b="1" dirty="0" err="1" smtClean="0"/>
              <a:t>based</a:t>
            </a:r>
            <a:r>
              <a:rPr lang="it-IT" b="1" dirty="0" smtClean="0"/>
              <a:t> </a:t>
            </a:r>
            <a:r>
              <a:rPr lang="it-IT" b="1" dirty="0"/>
              <a:t>Data Transfer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None/>
            </a:pPr>
            <a:r>
              <a:rPr lang="it-IT" sz="1400" dirty="0"/>
              <a:t>Nuovo protocollo di trasferimento basato su UDP cui sono state inserite le caratteristiche di </a:t>
            </a:r>
            <a:endParaRPr lang="it-IT" sz="1400" dirty="0" smtClean="0"/>
          </a:p>
          <a:p>
            <a:pPr>
              <a:lnSpc>
                <a:spcPct val="140000"/>
              </a:lnSpc>
              <a:buSzPct val="45000"/>
              <a:buFont typeface="Wingdings" charset="2"/>
              <a:buNone/>
            </a:pPr>
            <a:r>
              <a:rPr lang="it-IT" sz="1400" dirty="0" smtClean="0"/>
              <a:t>affidabilità </a:t>
            </a:r>
            <a:r>
              <a:rPr lang="it-IT" sz="1400" dirty="0"/>
              <a:t>tipiche del TCP: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Orientato alla connessione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Controllo di flusso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Char char=""/>
            </a:pPr>
            <a:r>
              <a:rPr lang="it-IT" sz="1400" dirty="0"/>
              <a:t> Algoritmo di controllo della congestione</a:t>
            </a:r>
          </a:p>
          <a:p>
            <a:pPr>
              <a:lnSpc>
                <a:spcPct val="140000"/>
              </a:lnSpc>
              <a:buSzPct val="45000"/>
              <a:buFont typeface="Wingdings" charset="2"/>
              <a:buNone/>
            </a:pPr>
            <a:r>
              <a:rPr lang="it-IT" sz="1400" dirty="0"/>
              <a:t>Il protocollo UDT è mirato a risolvere problematiche di trasferimenti data-intensive</a:t>
            </a:r>
          </a:p>
        </p:txBody>
      </p:sp>
    </p:spTree>
    <p:extLst>
      <p:ext uri="{BB962C8B-B14F-4D97-AF65-F5344CB8AC3E}">
        <p14:creationId xmlns:p14="http://schemas.microsoft.com/office/powerpoint/2010/main" val="9582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3933825"/>
            <a:ext cx="8208962" cy="2303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91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WP1 – </a:t>
            </a:r>
            <a:r>
              <a:rPr lang="it-IT" sz="1200" b="1" dirty="0"/>
              <a:t>Sviluppo di una infrastruttura bioinformatica e di un portale internet per il progetto </a:t>
            </a:r>
            <a:r>
              <a:rPr lang="it-IT" sz="1200" b="1" dirty="0" err="1" smtClean="0"/>
              <a:t>Epigen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2134597"/>
            <a:ext cx="703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Efficient storage of high throughput DNA </a:t>
            </a:r>
            <a:r>
              <a:rPr lang="en-US" b="1" dirty="0" smtClean="0">
                <a:solidFill>
                  <a:srgbClr val="FF0000"/>
                </a:solidFill>
              </a:rPr>
              <a:t>sequencing data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0280" y="3153742"/>
            <a:ext cx="735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At EBI in Cochrane’s group is under development a </a:t>
            </a:r>
            <a:r>
              <a:rPr lang="en-US" b="1" dirty="0">
                <a:solidFill>
                  <a:srgbClr val="002060"/>
                </a:solidFill>
              </a:rPr>
              <a:t>new and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more </a:t>
            </a:r>
            <a:r>
              <a:rPr lang="en-US" b="1" dirty="0">
                <a:solidFill>
                  <a:srgbClr val="002060"/>
                </a:solidFill>
              </a:rPr>
              <a:t>efficient  </a:t>
            </a:r>
            <a:r>
              <a:rPr lang="en-US" b="1" dirty="0" smtClean="0">
                <a:solidFill>
                  <a:srgbClr val="002060"/>
                </a:solidFill>
              </a:rPr>
              <a:t>method for raw </a:t>
            </a:r>
            <a:r>
              <a:rPr lang="en-US" b="1" dirty="0">
                <a:solidFill>
                  <a:srgbClr val="002060"/>
                </a:solidFill>
              </a:rPr>
              <a:t>DNA sequence data </a:t>
            </a:r>
            <a:r>
              <a:rPr lang="en-US" b="1" dirty="0" smtClean="0">
                <a:solidFill>
                  <a:srgbClr val="002060"/>
                </a:solidFill>
              </a:rPr>
              <a:t>storage</a:t>
            </a:r>
            <a:r>
              <a:rPr lang="it-IT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3156" y="4221088"/>
            <a:ext cx="68178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basis of </a:t>
            </a: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method is the efficient storage of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information that is </a:t>
            </a:r>
            <a:r>
              <a:rPr lang="en-US" b="1" dirty="0">
                <a:solidFill>
                  <a:srgbClr val="002060"/>
                </a:solidFill>
              </a:rPr>
              <a:t>identical or near-identical to input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‘‘</a:t>
            </a:r>
            <a:r>
              <a:rPr lang="en-US" b="1" dirty="0">
                <a:solidFill>
                  <a:srgbClr val="002060"/>
                </a:solidFill>
              </a:rPr>
              <a:t>reference’’ sequences. </a:t>
            </a:r>
            <a:r>
              <a:rPr lang="en-US" b="1" dirty="0" smtClean="0">
                <a:solidFill>
                  <a:srgbClr val="002060"/>
                </a:solidFill>
              </a:rPr>
              <a:t>The key </a:t>
            </a:r>
            <a:r>
              <a:rPr lang="en-US" b="1" dirty="0">
                <a:solidFill>
                  <a:srgbClr val="002060"/>
                </a:solidFill>
              </a:rPr>
              <a:t>feature of </a:t>
            </a: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method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is </a:t>
            </a:r>
            <a:r>
              <a:rPr lang="en-US" b="1" dirty="0">
                <a:solidFill>
                  <a:srgbClr val="002060"/>
                </a:solidFill>
              </a:rPr>
              <a:t>that new sequences identical to </a:t>
            </a:r>
            <a:r>
              <a:rPr lang="en-US" b="1" dirty="0" smtClean="0">
                <a:solidFill>
                  <a:srgbClr val="002060"/>
                </a:solidFill>
              </a:rPr>
              <a:t>the reference </a:t>
            </a:r>
            <a:r>
              <a:rPr lang="en-US" b="1" dirty="0">
                <a:solidFill>
                  <a:srgbClr val="002060"/>
                </a:solidFill>
              </a:rPr>
              <a:t>have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minimal </a:t>
            </a:r>
            <a:r>
              <a:rPr lang="en-US" b="1" dirty="0">
                <a:solidFill>
                  <a:srgbClr val="002060"/>
                </a:solidFill>
              </a:rPr>
              <a:t>impact on storage regardless of </a:t>
            </a:r>
            <a:r>
              <a:rPr lang="en-US" b="1" dirty="0" smtClean="0">
                <a:solidFill>
                  <a:srgbClr val="002060"/>
                </a:solidFill>
              </a:rPr>
              <a:t>their length </a:t>
            </a:r>
            <a:r>
              <a:rPr lang="en-US" b="1" dirty="0">
                <a:solidFill>
                  <a:srgbClr val="002060"/>
                </a:solidFill>
              </a:rPr>
              <a:t>or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depth </a:t>
            </a:r>
            <a:r>
              <a:rPr lang="en-US" b="1" dirty="0">
                <a:solidFill>
                  <a:srgbClr val="002060"/>
                </a:solidFill>
              </a:rPr>
              <a:t>of sequencing coverage.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3933825"/>
            <a:ext cx="8208962" cy="2303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91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WP1 – </a:t>
            </a:r>
            <a:r>
              <a:rPr lang="it-IT" sz="1200" b="1" dirty="0"/>
              <a:t>Sviluppo di una infrastruttura bioinformatica e di un portale internet per il progetto </a:t>
            </a:r>
            <a:r>
              <a:rPr lang="it-IT" sz="1200" b="1" dirty="0" err="1" smtClean="0"/>
              <a:t>Epigen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4248472" cy="490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4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188" y="3933825"/>
            <a:ext cx="8208962" cy="2303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91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WP1 – </a:t>
            </a:r>
            <a:r>
              <a:rPr lang="it-IT" sz="1200" b="1" dirty="0"/>
              <a:t>Sviluppo di una infrastruttura bioinformatica e di un portale internet per il progetto </a:t>
            </a:r>
            <a:r>
              <a:rPr lang="it-IT" sz="1200" b="1" dirty="0" err="1" smtClean="0"/>
              <a:t>Epigen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1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6" y="1844824"/>
            <a:ext cx="5799360" cy="486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382"/>
            <a:ext cx="8229600" cy="10668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Personale</a:t>
            </a:r>
            <a:endParaRPr lang="it-IT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4325112"/>
          </a:xfrm>
        </p:spPr>
        <p:txBody>
          <a:bodyPr/>
          <a:lstStyle/>
          <a:p>
            <a:r>
              <a:rPr lang="it-IT" dirty="0" smtClean="0"/>
              <a:t>Nico Sanna</a:t>
            </a:r>
          </a:p>
          <a:p>
            <a:r>
              <a:rPr lang="it-IT" dirty="0" smtClean="0"/>
              <a:t>Tiziana Castrignanò</a:t>
            </a:r>
          </a:p>
          <a:p>
            <a:r>
              <a:rPr lang="it-IT" dirty="0" smtClean="0"/>
              <a:t>Paolo D’Onorio De Meo</a:t>
            </a:r>
          </a:p>
          <a:p>
            <a:r>
              <a:rPr lang="it-IT" dirty="0" smtClean="0"/>
              <a:t>Giovanni Chillemi</a:t>
            </a:r>
          </a:p>
          <a:p>
            <a:r>
              <a:rPr lang="it-IT" dirty="0" smtClean="0"/>
              <a:t>Giovanni Morelli</a:t>
            </a:r>
          </a:p>
          <a:p>
            <a:r>
              <a:rPr lang="it-IT" dirty="0" smtClean="0"/>
              <a:t>Isabella Baccarelli</a:t>
            </a:r>
          </a:p>
          <a:p>
            <a:r>
              <a:rPr lang="it-IT" i="1" dirty="0" smtClean="0"/>
              <a:t>Mattia D’Antonio</a:t>
            </a:r>
          </a:p>
          <a:p>
            <a:r>
              <a:rPr lang="it-IT" i="1" dirty="0" smtClean="0"/>
              <a:t>Daniele Paoletti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486771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09600" y="1071546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Risorse CASPUR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HPC </a:t>
            </a:r>
            <a:r>
              <a:rPr lang="it-IT" sz="2800" b="1" noProof="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(HIGH PERFORMANCE COMPUTING) 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56593"/>
            <a:ext cx="7772400" cy="1008311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err="1" smtClean="0"/>
              <a:t>Toward</a:t>
            </a:r>
            <a:r>
              <a:rPr lang="it-IT" sz="2800" dirty="0" smtClean="0"/>
              <a:t> Service </a:t>
            </a:r>
            <a:r>
              <a:rPr lang="it-IT" sz="2800" dirty="0" err="1" smtClean="0"/>
              <a:t>Oriented</a:t>
            </a:r>
            <a:r>
              <a:rPr lang="it-IT" sz="2800" dirty="0" smtClean="0"/>
              <a:t> High Performance and</a:t>
            </a:r>
            <a:br>
              <a:rPr lang="it-IT" sz="2800" dirty="0" smtClean="0"/>
            </a:br>
            <a:r>
              <a:rPr lang="it-IT" sz="2800" dirty="0" smtClean="0"/>
              <a:t>Data Intensive </a:t>
            </a:r>
            <a:r>
              <a:rPr lang="it-IT" sz="2800" dirty="0" err="1" smtClean="0"/>
              <a:t>applications</a:t>
            </a:r>
            <a:endParaRPr lang="it-IT" sz="28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2952328" cy="280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955" y="2996952"/>
            <a:ext cx="1283869" cy="30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Nuvola 12"/>
          <p:cNvSpPr/>
          <p:nvPr/>
        </p:nvSpPr>
        <p:spPr>
          <a:xfrm>
            <a:off x="2195736" y="3284984"/>
            <a:ext cx="3744416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Legacy</a:t>
            </a:r>
            <a:r>
              <a:rPr lang="it-IT" sz="2400" dirty="0" smtClean="0"/>
              <a:t> &amp; HPC</a:t>
            </a:r>
          </a:p>
          <a:p>
            <a:pPr algn="ctr"/>
            <a:r>
              <a:rPr lang="it-IT" sz="2400" dirty="0" err="1" smtClean="0"/>
              <a:t>Infrastructure</a:t>
            </a:r>
            <a:endParaRPr lang="it-IT" sz="2400" dirty="0"/>
          </a:p>
        </p:txBody>
      </p:sp>
      <p:sp>
        <p:nvSpPr>
          <p:cNvPr id="11" name="Ovale 10"/>
          <p:cNvSpPr/>
          <p:nvPr/>
        </p:nvSpPr>
        <p:spPr>
          <a:xfrm rot="16200000">
            <a:off x="3959932" y="2384884"/>
            <a:ext cx="720080" cy="46805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</a:rPr>
              <a:t>Virtualization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 rot="16200000">
            <a:off x="3887924" y="1592796"/>
            <a:ext cx="720080" cy="46805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it-IT" sz="2800" dirty="0" err="1" smtClean="0">
                <a:solidFill>
                  <a:schemeClr val="bg2">
                    <a:lumMod val="10000"/>
                  </a:schemeClr>
                </a:solidFill>
              </a:rPr>
              <a:t>Cloud</a:t>
            </a:r>
            <a:endParaRPr lang="it-IT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34" y="1124744"/>
            <a:ext cx="7993062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3200" b="1" noProof="0" dirty="0" smtClean="0">
                <a:solidFill>
                  <a:schemeClr val="tx2"/>
                </a:solidFill>
                <a:latin typeface="DejaVu Serif Condensed" pitchFamily="18" charset="0"/>
                <a:ea typeface="+mj-ea"/>
                <a:cs typeface="Angsana New" pitchFamily="18" charset="-34"/>
              </a:rPr>
              <a:t>EPIGENETICA</a:t>
            </a: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117" y="2636912"/>
            <a:ext cx="8929047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Gli elementi portanti dell’informazione genetica comprendono, oltre al DNA, 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numerosi </a:t>
            </a:r>
            <a:r>
              <a:rPr lang="it-IT" dirty="0"/>
              <a:t>altri componenti strutturali dei cromosomi ha portato alla </a:t>
            </a:r>
            <a:r>
              <a:rPr lang="it-IT" dirty="0" err="1"/>
              <a:t>cosidetta</a:t>
            </a:r>
            <a:r>
              <a:rPr lang="it-IT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“rivoluzione epigenetica”.</a:t>
            </a:r>
            <a:r>
              <a:rPr lang="it-IT" b="1" dirty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Esiste, accanto al DNA, un secondo ordine di codice della vita che va sotto il nome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di “codice epigenetico”.</a:t>
            </a:r>
            <a:r>
              <a:rPr lang="it-IT" b="1" dirty="0"/>
              <a:t> </a:t>
            </a:r>
            <a:r>
              <a:rPr lang="it-IT" dirty="0"/>
              <a:t> Questo codice risulta essere alla base della diversità tra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gli organismi di una stessa specie che pur essendo definiti da uno </a:t>
            </a: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dirty="0" smtClean="0"/>
              <a:t>stesso </a:t>
            </a:r>
            <a:r>
              <a:rPr lang="it-IT" dirty="0"/>
              <a:t>genoma </a:t>
            </a:r>
            <a:r>
              <a:rPr lang="it-IT" dirty="0" smtClean="0"/>
              <a:t>presentano </a:t>
            </a:r>
            <a:r>
              <a:rPr lang="it-IT" dirty="0"/>
              <a:t>profili </a:t>
            </a:r>
            <a:r>
              <a:rPr lang="it-IT" dirty="0" smtClean="0"/>
              <a:t>fenotipici </a:t>
            </a:r>
            <a:r>
              <a:rPr lang="it-IT" dirty="0"/>
              <a:t>ben  distinti.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785794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34" y="1052736"/>
            <a:ext cx="7993062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3200" b="1" noProof="0" dirty="0" smtClean="0">
                <a:solidFill>
                  <a:schemeClr val="tx2"/>
                </a:solidFill>
                <a:latin typeface="DejaVu Serif Condensed" pitchFamily="18" charset="0"/>
                <a:ea typeface="+mj-ea"/>
                <a:cs typeface="Angsana New" pitchFamily="18" charset="-34"/>
              </a:rPr>
              <a:t>EPIGENETICA</a:t>
            </a: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623" y="2676976"/>
            <a:ext cx="90300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Le alterazioni del programma epigenetico risultano essere direttamente implicate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in numerose patologie come diabete, malattie degenerative neuromuscolari,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infezioni virali e il cancro.</a:t>
            </a:r>
            <a:r>
              <a:rPr lang="it-IT" b="1" dirty="0" smtClean="0"/>
              <a:t> </a:t>
            </a:r>
            <a:endParaRPr lang="it-IT" dirty="0" smtClean="0"/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Contrariamente a quanto avviene per il DNA, tutte le modificazioni dell’</a:t>
            </a:r>
            <a:r>
              <a:rPr lang="it-IT" dirty="0" err="1"/>
              <a:t>epigenoma</a:t>
            </a:r>
            <a:r>
              <a:rPr lang="it-IT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sono reversibili e regolate da funzioni enzimatiche e quindi bersagli potenziali di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nuovi farmaci.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785794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209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34" y="1052736"/>
            <a:ext cx="7993062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54" y="2111945"/>
            <a:ext cx="7754046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Il </a:t>
            </a:r>
            <a:r>
              <a:rPr lang="it-IT" dirty="0"/>
              <a:t>Progetto Bandiera </a:t>
            </a:r>
            <a:r>
              <a:rPr lang="it-IT" dirty="0" err="1"/>
              <a:t>Epigen</a:t>
            </a:r>
            <a:r>
              <a:rPr lang="it-IT" dirty="0"/>
              <a:t> si prefigge di comprendere quali siano </a:t>
            </a: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dirty="0" smtClean="0"/>
              <a:t>le </a:t>
            </a:r>
            <a:r>
              <a:rPr lang="it-IT" dirty="0"/>
              <a:t>basi Epigenetiche che regolano la vita, lo sviluppo, le patologie degli </a:t>
            </a: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dirty="0" smtClean="0"/>
              <a:t>organismi </a:t>
            </a:r>
            <a:r>
              <a:rPr lang="it-IT" dirty="0"/>
              <a:t>sia animali che vegetali. </a:t>
            </a:r>
          </a:p>
          <a:p>
            <a:pPr algn="just">
              <a:lnSpc>
                <a:spcPct val="150000"/>
              </a:lnSpc>
            </a:pPr>
            <a:endParaRPr lang="it-IT" dirty="0"/>
          </a:p>
          <a:p>
            <a:pPr algn="just">
              <a:lnSpc>
                <a:spcPct val="150000"/>
              </a:lnSpc>
            </a:pPr>
            <a:endParaRPr lang="it-IT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/>
              <a:t>I dati che devono essere prodotti per lo studio dei fenomeni epigenetici </a:t>
            </a: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dirty="0" smtClean="0"/>
              <a:t>attraverso </a:t>
            </a:r>
            <a:r>
              <a:rPr lang="it-IT" dirty="0"/>
              <a:t>tecnologie </a:t>
            </a:r>
            <a:r>
              <a:rPr lang="it-IT" dirty="0" err="1" smtClean="0"/>
              <a:t>omiche</a:t>
            </a:r>
            <a:r>
              <a:rPr lang="it-IT" dirty="0" smtClean="0"/>
              <a:t> (</a:t>
            </a:r>
            <a:r>
              <a:rPr lang="it-IT" dirty="0" err="1" smtClean="0"/>
              <a:t>Next</a:t>
            </a:r>
            <a:r>
              <a:rPr lang="it-IT" dirty="0" smtClean="0"/>
              <a:t> Generation </a:t>
            </a:r>
            <a:r>
              <a:rPr lang="it-IT" dirty="0" err="1" smtClean="0"/>
              <a:t>Sequncing</a:t>
            </a:r>
            <a:r>
              <a:rPr lang="it-IT" dirty="0" smtClean="0"/>
              <a:t>) sono costosi </a:t>
            </a:r>
            <a:r>
              <a:rPr lang="it-IT" dirty="0"/>
              <a:t>e </a:t>
            </a: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dirty="0" smtClean="0"/>
              <a:t>di </a:t>
            </a:r>
            <a:r>
              <a:rPr lang="it-IT" dirty="0"/>
              <a:t>una </a:t>
            </a:r>
            <a:r>
              <a:rPr lang="it-IT" dirty="0" err="1"/>
              <a:t>complessita’</a:t>
            </a:r>
            <a:r>
              <a:rPr lang="it-IT" dirty="0"/>
              <a:t> impensabile </a:t>
            </a: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dirty="0" smtClean="0"/>
              <a:t>fino </a:t>
            </a:r>
            <a:r>
              <a:rPr lang="it-IT" dirty="0"/>
              <a:t>a pochi anni fa. </a:t>
            </a:r>
          </a:p>
          <a:p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785794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235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34" y="1052736"/>
            <a:ext cx="7993062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980728"/>
            <a:ext cx="7548861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E’ stato quindi necessario creare una rete di centri di servizi ed analisi 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err="1" smtClean="0"/>
              <a:t>bioinformatici</a:t>
            </a:r>
            <a:r>
              <a:rPr lang="it-IT" dirty="0" smtClean="0"/>
              <a:t> che </a:t>
            </a:r>
            <a:r>
              <a:rPr lang="it-IT" dirty="0"/>
              <a:t>farà capo al CASPUR, con un portale a cui potranno 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accedere </a:t>
            </a:r>
            <a:r>
              <a:rPr lang="it-IT" dirty="0"/>
              <a:t>tutti i gruppi </a:t>
            </a:r>
            <a:r>
              <a:rPr lang="it-IT" dirty="0" smtClean="0"/>
              <a:t>nazionali </a:t>
            </a:r>
            <a:r>
              <a:rPr lang="it-IT" dirty="0"/>
              <a:t>del Progetto Bandiera </a:t>
            </a:r>
            <a:r>
              <a:rPr lang="it-IT" dirty="0" err="1"/>
              <a:t>Epigen</a:t>
            </a:r>
            <a:r>
              <a:rPr lang="it-IT" dirty="0"/>
              <a:t> sia gli 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altri </a:t>
            </a:r>
            <a:r>
              <a:rPr lang="it-IT" dirty="0"/>
              <a:t>gruppi interessati alla </a:t>
            </a:r>
            <a:r>
              <a:rPr lang="it-IT" dirty="0" smtClean="0"/>
              <a:t>Bioinformatica </a:t>
            </a:r>
            <a:r>
              <a:rPr lang="it-IT" dirty="0" err="1" smtClean="0"/>
              <a:t>epigenomica</a:t>
            </a:r>
            <a:r>
              <a:rPr lang="it-IT" dirty="0"/>
              <a:t>. 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Lo scopo è la realizzazione di un’infrastruttura bioinformatica a servizio 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delle </a:t>
            </a:r>
            <a:r>
              <a:rPr lang="it-IT" dirty="0"/>
              <a:t>attività </a:t>
            </a:r>
            <a:r>
              <a:rPr lang="it-IT" dirty="0" smtClean="0"/>
              <a:t>del </a:t>
            </a:r>
            <a:r>
              <a:rPr lang="it-IT" dirty="0"/>
              <a:t>progetto e connessa alle infrastrutture europee di 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bioinformatica </a:t>
            </a:r>
            <a:r>
              <a:rPr lang="it-IT" dirty="0"/>
              <a:t>(EBI) e una core </a:t>
            </a:r>
            <a:r>
              <a:rPr lang="it-IT" dirty="0" err="1" smtClean="0"/>
              <a:t>facility</a:t>
            </a:r>
            <a:r>
              <a:rPr lang="it-IT" dirty="0" smtClean="0"/>
              <a:t> </a:t>
            </a:r>
            <a:r>
              <a:rPr lang="it-IT" dirty="0"/>
              <a:t>computazionale per l’analisi 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bioinformatica </a:t>
            </a:r>
            <a:r>
              <a:rPr lang="it-IT" dirty="0"/>
              <a:t>di dati high-</a:t>
            </a:r>
            <a:r>
              <a:rPr lang="it-IT" dirty="0" err="1"/>
              <a:t>throughput</a:t>
            </a:r>
            <a:r>
              <a:rPr lang="it-IT" dirty="0"/>
              <a:t>. </a:t>
            </a:r>
          </a:p>
          <a:p>
            <a:pPr algn="just">
              <a:lnSpc>
                <a:spcPct val="150000"/>
              </a:lnSpc>
            </a:pP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785794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591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3256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27432">
            <a:solidFill>
              <a:schemeClr val="accent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8"/>
          <p:cNvSpPr txBox="1">
            <a:spLocks/>
          </p:cNvSpPr>
          <p:nvPr/>
        </p:nvSpPr>
        <p:spPr>
          <a:xfrm>
            <a:off x="230832" y="476672"/>
            <a:ext cx="891316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 smtClean="0">
                <a:solidFill>
                  <a:schemeClr val="tx2"/>
                </a:solidFill>
                <a:ea typeface="+mj-ea"/>
                <a:cs typeface="Calibri" pitchFamily="34" charset="0"/>
              </a:rPr>
              <a:t>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34" y="1628775"/>
            <a:ext cx="7993062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WP1</a:t>
            </a:r>
            <a:r>
              <a:rPr lang="it-IT" sz="3200" b="1" dirty="0" smtClean="0">
                <a:solidFill>
                  <a:schemeClr val="tx2"/>
                </a:solidFill>
                <a:cs typeface="Calibri" pitchFamily="34" charset="0"/>
              </a:rPr>
              <a:t> (ruolo del CASPUR)</a:t>
            </a:r>
            <a:endParaRPr kumimoji="0" lang="it-IT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310" y="3286124"/>
            <a:ext cx="85106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L’obiettivo principale dell’UR  è quello di fornire ai ricercatori del progetto di </a:t>
            </a:r>
          </a:p>
          <a:p>
            <a:r>
              <a:rPr lang="it-IT" dirty="0" smtClean="0"/>
              <a:t>epigenomica e più in generale alla comunità scientifica, una </a:t>
            </a:r>
            <a:r>
              <a:rPr lang="it-IT" i="1" dirty="0" smtClean="0"/>
              <a:t>facility</a:t>
            </a:r>
            <a:r>
              <a:rPr lang="it-IT" dirty="0" smtClean="0"/>
              <a:t> </a:t>
            </a:r>
          </a:p>
          <a:p>
            <a:r>
              <a:rPr lang="it-IT" dirty="0" smtClean="0"/>
              <a:t>computazionale per l’analisi bioinformatica dei dati NGS per l’epigenomica. 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 servizi di tipo High Performance Computing già forniti dal CASPUR includono </a:t>
            </a:r>
          </a:p>
          <a:p>
            <a:r>
              <a:rPr lang="it-IT" dirty="0" smtClean="0"/>
              <a:t>una </a:t>
            </a:r>
            <a:r>
              <a:rPr lang="it-IT" i="1" dirty="0" smtClean="0"/>
              <a:t>core facility</a:t>
            </a:r>
            <a:r>
              <a:rPr lang="it-IT" dirty="0" smtClean="0"/>
              <a:t> bioinformatica che offre agli utenti un ambiente di calcolo </a:t>
            </a:r>
          </a:p>
          <a:p>
            <a:r>
              <a:rPr lang="it-IT" dirty="0" smtClean="0"/>
              <a:t>ideale per analisi di tipo </a:t>
            </a:r>
            <a:r>
              <a:rPr lang="it-IT" i="1" dirty="0" smtClean="0"/>
              <a:t>high-throughput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785794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DejaVu Serif Condensed" pitchFamily="18" charset="0"/>
                <a:ea typeface="DejaVu Serif Condensed" pitchFamily="18" charset="0"/>
                <a:cs typeface="Angsana New" pitchFamily="18" charset="-34"/>
              </a:rPr>
              <a:t>Progetto Bandiera CNR - EPIGEN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440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1410</Words>
  <Application>Microsoft Office PowerPoint</Application>
  <PresentationFormat>Presentazione su schermo (4:3)</PresentationFormat>
  <Paragraphs>366</Paragraphs>
  <Slides>38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Tramonto</vt:lpstr>
      <vt:lpstr>CASPUR 2010 </vt:lpstr>
      <vt:lpstr>Presentazione standard di PowerPoint</vt:lpstr>
      <vt:lpstr>Presentazione standard di PowerPoint</vt:lpstr>
      <vt:lpstr>Toward Service Oriented High Performance and Data Intensive applications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Architettura Hardware</vt:lpstr>
      <vt:lpstr>Presentazione standard di PowerPoint</vt:lpstr>
      <vt:lpstr>Presentazione standard di PowerPoint</vt:lpstr>
      <vt:lpstr>Presentazione standard di PowerPoint</vt:lpstr>
      <vt:lpstr>Pipeline: ChIP-Seq</vt:lpstr>
      <vt:lpstr>Pipeline: ChIP-Seq</vt:lpstr>
      <vt:lpstr>Pipeline: ChIP-Seq</vt:lpstr>
      <vt:lpstr>Pipeline: RNA-seq</vt:lpstr>
      <vt:lpstr>Pipeline: RNA-seq</vt:lpstr>
      <vt:lpstr>Pipeline: RNA-seq; Profiling</vt:lpstr>
      <vt:lpstr>Pipeline: Metagenomics</vt:lpstr>
      <vt:lpstr>Pipeline: Metagenomics</vt:lpstr>
      <vt:lpstr>Pipeline: Metagenomics</vt:lpstr>
      <vt:lpstr>Pipeline: Metagenomics – Web Interface</vt:lpstr>
      <vt:lpstr>Pipeline: Metagenomics – Web Interface</vt:lpstr>
      <vt:lpstr>Architettura Software</vt:lpstr>
      <vt:lpstr>Presentazione standard di PowerPoint</vt:lpstr>
      <vt:lpstr>Presentazione standard di PowerPoint</vt:lpstr>
      <vt:lpstr>The ENA works closely together with NCBI and DDBJ as partners in the  International Nucleotide Sequence Database Collaboration (INSDC).</vt:lpstr>
      <vt:lpstr>ENA CONTENT   In October 2010, the ENA contained 500 billion raw and assembled sequences consisting of 50 trillion base pairs.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Personale</vt:lpstr>
    </vt:vector>
  </TitlesOfParts>
  <Company>Caspur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CASPUR</dc:title>
  <dc:creator>DeMeo</dc:creator>
  <cp:lastModifiedBy>tiziana</cp:lastModifiedBy>
  <cp:revision>331</cp:revision>
  <dcterms:created xsi:type="dcterms:W3CDTF">2010-11-11T10:08:37Z</dcterms:created>
  <dcterms:modified xsi:type="dcterms:W3CDTF">2012-05-15T14:18:26Z</dcterms:modified>
</cp:coreProperties>
</file>