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4" r:id="rId15"/>
    <p:sldId id="303" r:id="rId16"/>
    <p:sldId id="305" r:id="rId17"/>
    <p:sldId id="308" r:id="rId18"/>
    <p:sldId id="309" r:id="rId19"/>
    <p:sldId id="310" r:id="rId20"/>
    <p:sldId id="311" r:id="rId21"/>
    <p:sldId id="312" r:id="rId22"/>
    <p:sldId id="313" r:id="rId23"/>
    <p:sldId id="315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79" autoAdjust="0"/>
  </p:normalViewPr>
  <p:slideViewPr>
    <p:cSldViewPr>
      <p:cViewPr varScale="1">
        <p:scale>
          <a:sx n="74" d="100"/>
          <a:sy n="74" d="100"/>
        </p:scale>
        <p:origin x="-5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00BC-0B4D-481E-AB40-8EEAAE964EB3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3CA7F-883B-46C9-9672-2CB8BC4B88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3CA7F-883B-46C9-9672-2CB8BC4B88C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7AEC-7C4E-4C45-9659-5942B59B8EEF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5364-E496-4919-BD8A-19D4EE268ACD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EDD8-B007-4284-86EA-65AEDAFF392F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41A7-05AE-447F-A733-B552D9651AB6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6D60-7D02-437A-829E-89A8E1ABBD0B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0C5D-1DCE-489E-8787-227659B2BB27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04D5-23BB-4BF2-95FD-0C5EAF25D535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B3EB-ECD4-47D3-A261-5A1D7659ABD8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A311-8737-4153-AFB9-3A2BF6B4C82E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2ACC-B5A9-4327-B2BC-88AA6C8FE286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677-1A46-4025-8803-1B921D3473F6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E564-CE92-448E-9E9F-2F071F25D6A3}" type="datetime1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3C44-540C-4B2D-8143-8CC47149A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Proto-2 </a:t>
            </a:r>
            <a:r>
              <a:rPr lang="en-US" dirty="0" smtClean="0"/>
              <a:t>an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SuperB  LNF meeting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March  21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2012	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Marcello Piccolo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We just repeated the cosmic analyses on the electron data: here are a couple of energy loss and number of cluster distribution, requiring a single </a:t>
            </a:r>
            <a:r>
              <a:rPr lang="en-US" sz="1600" dirty="0" smtClean="0"/>
              <a:t>(500 </a:t>
            </a:r>
            <a:r>
              <a:rPr lang="en-US" sz="1600" dirty="0" err="1" smtClean="0"/>
              <a:t>MeV</a:t>
            </a:r>
            <a:r>
              <a:rPr lang="en-US" sz="1600" dirty="0" smtClean="0"/>
              <a:t>/c) electron </a:t>
            </a:r>
            <a:r>
              <a:rPr lang="en-US" sz="1600" dirty="0" smtClean="0"/>
              <a:t>going through the Proto-2 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175_amp_ncl_09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38400"/>
            <a:ext cx="6781800" cy="3928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surprise..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Looking at the amplitude for </a:t>
            </a:r>
            <a:r>
              <a:rPr lang="en-US" sz="1600" dirty="0" smtClean="0"/>
              <a:t> relativistic electrons </a:t>
            </a:r>
            <a:r>
              <a:rPr lang="en-US" sz="1600" dirty="0" smtClean="0"/>
              <a:t>we found that it was sizably less than the one for cosmic.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This would imply either a bigger energy loss for</a:t>
            </a:r>
          </a:p>
          <a:p>
            <a:pPr>
              <a:buNone/>
            </a:pPr>
            <a:r>
              <a:rPr lang="en-US" sz="1600" dirty="0" smtClean="0"/>
              <a:t> cosmic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 or some kind of instability of the </a:t>
            </a:r>
          </a:p>
          <a:p>
            <a:pPr>
              <a:buNone/>
            </a:pPr>
            <a:r>
              <a:rPr lang="en-US" sz="1600" dirty="0" smtClean="0"/>
              <a:t>setup.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comp_175_55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133600"/>
            <a:ext cx="3886200" cy="388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743200"/>
            <a:ext cx="44201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plot, data from electrons are black </a:t>
            </a:r>
          </a:p>
          <a:p>
            <a:r>
              <a:rPr lang="en-US" dirty="0" smtClean="0"/>
              <a:t>squares , cosmic are grey triangles.</a:t>
            </a:r>
          </a:p>
          <a:p>
            <a:r>
              <a:rPr lang="en-US" dirty="0" smtClean="0"/>
              <a:t>On the horizontal axis is the cell number</a:t>
            </a:r>
          </a:p>
          <a:p>
            <a:r>
              <a:rPr lang="en-US" dirty="0" smtClean="0"/>
              <a:t>On purpose I did not apply any calibration</a:t>
            </a:r>
          </a:p>
          <a:p>
            <a:r>
              <a:rPr lang="en-US" dirty="0" smtClean="0"/>
              <a:t>To the data: difference from cell to cell  (max</a:t>
            </a:r>
          </a:p>
          <a:p>
            <a:r>
              <a:rPr lang="en-US" dirty="0" smtClean="0"/>
              <a:t>excursion ~20%) are due  to electronic gain</a:t>
            </a:r>
          </a:p>
          <a:p>
            <a:r>
              <a:rPr lang="en-US" dirty="0" smtClean="0"/>
              <a:t>differences.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come from real energy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took a hard look to differences in operating conditions ( temps, gas-mixes etc.)</a:t>
            </a:r>
          </a:p>
          <a:p>
            <a:r>
              <a:rPr lang="en-US" dirty="0" smtClean="0"/>
              <a:t>But apart from a possible temperature effect we could not finger anything.</a:t>
            </a:r>
          </a:p>
          <a:p>
            <a:r>
              <a:rPr lang="en-US" dirty="0" smtClean="0"/>
              <a:t>So we went back and look to single electron amplitude.</a:t>
            </a:r>
          </a:p>
          <a:p>
            <a:r>
              <a:rPr lang="en-US" dirty="0" smtClean="0"/>
              <a:t>We realized that even for monitoring purposes recording the waveform is relevant.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electron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look at the single electron charge spectra for cosmic and electrons: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 descr="comp_sing_175r_558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667000"/>
            <a:ext cx="5257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amplitude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Here are the spectra for  cell 9  for cosmic and single electron.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ampl_sp_175_558_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133600"/>
            <a:ext cx="38862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it seems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Given the single electron charge spectra it seems that the apparatus is stable and that electrons loose less than cosmic.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So we see a moderate improvement here too, but smaller then what has been measured  on cosmic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 descr="frac_res_ampl_el_1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3200400" cy="3200400"/>
          </a:xfrm>
          <a:prstGeom prst="rect">
            <a:avLst/>
          </a:prstGeom>
        </p:spPr>
      </p:pic>
      <p:pic>
        <p:nvPicPr>
          <p:cNvPr id="10" name="Picture 9" descr="frac_res_clu_el_17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1336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Amplitude and # of cluster vs. time</a:t>
            </a:r>
            <a:endParaRPr lang="en-US" dirty="0"/>
          </a:p>
        </p:txBody>
      </p:sp>
      <p:pic>
        <p:nvPicPr>
          <p:cNvPr id="6" name="Content Placeholder 5" descr="175_559_cel13_vs_tim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2697480" cy="26974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 descr="175_559_nclu_cel13_vs_ti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276600"/>
            <a:ext cx="2697480" cy="269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</a:t>
            </a:r>
            <a:r>
              <a:rPr lang="en-US" dirty="0"/>
              <a:t> </a:t>
            </a:r>
            <a:r>
              <a:rPr lang="en-US" dirty="0" smtClean="0"/>
              <a:t># cluster and pulse height for cell 23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133600"/>
            <a:ext cx="3662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cluster and pulse height;  center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505200"/>
            <a:ext cx="373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cluster and pulse height; H.V. side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724400"/>
            <a:ext cx="382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cluster  and pulse height; elec side</a:t>
            </a:r>
            <a:endParaRPr lang="en-US" dirty="0"/>
          </a:p>
        </p:txBody>
      </p:sp>
      <p:pic>
        <p:nvPicPr>
          <p:cNvPr id="10" name="Content Placeholder 9" descr="175_201_218_cell_23.ep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0" contrast="-100000"/>
          </a:blip>
          <a:stretch>
            <a:fillRect/>
          </a:stretch>
        </p:blipFill>
        <p:spPr>
          <a:xfrm>
            <a:off x="457200" y="13716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the figures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924800" cy="5003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741"/>
                <a:gridCol w="1445741"/>
                <a:gridCol w="1713470"/>
                <a:gridCol w="1606378"/>
                <a:gridCol w="1713470"/>
              </a:tblGrid>
              <a:tr h="849702">
                <a:tc>
                  <a:txBody>
                    <a:bodyPr/>
                    <a:lstStyle/>
                    <a:p>
                      <a:r>
                        <a:rPr lang="en-US" dirty="0" smtClean="0"/>
                        <a:t>Cell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 cluster HV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</a:t>
                      </a:r>
                      <a:r>
                        <a:rPr lang="en-US" baseline="0" dirty="0" smtClean="0"/>
                        <a:t> amplitude </a:t>
                      </a:r>
                    </a:p>
                    <a:p>
                      <a:r>
                        <a:rPr lang="en-US" baseline="0" dirty="0" smtClean="0"/>
                        <a:t>HV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</a:t>
                      </a:r>
                      <a:r>
                        <a:rPr lang="en-US" baseline="0" dirty="0" smtClean="0"/>
                        <a:t> cluster Elec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 amplitude Elec  side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</a:tr>
              <a:tr h="519262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length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run 175 and 177 one can infer the behavior of the # of cluster and pulse height as a function of track length.</a:t>
            </a:r>
          </a:p>
          <a:p>
            <a:r>
              <a:rPr lang="en-US" dirty="0" smtClean="0"/>
              <a:t>The proto was rotated by 45 deg.</a:t>
            </a:r>
            <a:r>
              <a:rPr lang="en-US" dirty="0"/>
              <a:t>  </a:t>
            </a:r>
            <a:r>
              <a:rPr lang="en-US" dirty="0" smtClean="0"/>
              <a:t>So that the track length was increased of about 40%.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Cosmic data </a:t>
            </a:r>
          </a:p>
          <a:p>
            <a:pPr lvl="1"/>
            <a:r>
              <a:rPr lang="en-US" dirty="0" smtClean="0"/>
              <a:t>Results on </a:t>
            </a:r>
            <a:r>
              <a:rPr lang="en-US" dirty="0" smtClean="0"/>
              <a:t>cosmic on truncated averages and </a:t>
            </a:r>
            <a:r>
              <a:rPr lang="en-US" dirty="0" smtClean="0"/>
              <a:t>ncl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 BTF data </a:t>
            </a:r>
          </a:p>
          <a:p>
            <a:r>
              <a:rPr lang="en-US" dirty="0" smtClean="0"/>
              <a:t> Cosmic BTF comparison</a:t>
            </a:r>
          </a:p>
          <a:p>
            <a:r>
              <a:rPr lang="en-US" dirty="0" smtClean="0"/>
              <a:t> Energy loss comparison  BaBar mix vs. 90_10</a:t>
            </a:r>
          </a:p>
          <a:p>
            <a:r>
              <a:rPr lang="en-US" dirty="0" smtClean="0"/>
              <a:t>Conclusions and  outlook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Marcello Piccolo  SuperB Meeting                LNF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for 90/45 deg inc. angle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1371600"/>
          <a:ext cx="5562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849120"/>
                <a:gridCol w="26847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177/175 # 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177/175 pulse height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257800"/>
            <a:ext cx="7790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reminder: the ratios should be around 1.41 , the values obtained would imply a</a:t>
            </a:r>
          </a:p>
          <a:p>
            <a:r>
              <a:rPr lang="en-US" dirty="0"/>
              <a:t>s</a:t>
            </a:r>
            <a:r>
              <a:rPr lang="en-US" dirty="0" smtClean="0"/>
              <a:t>ubstantial amount of saturation especially in the pulse height compartment.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words for the BaBar mix</a:t>
            </a:r>
            <a:endParaRPr lang="en-US" dirty="0"/>
          </a:p>
        </p:txBody>
      </p:sp>
      <p:pic>
        <p:nvPicPr>
          <p:cNvPr id="6" name="Content Placeholder 5" descr="ampl_3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4343400" cy="4343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" name="Picture 7" descr="nclu_3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00200"/>
            <a:ext cx="4343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electron evaluation BTF. </a:t>
            </a:r>
            <a:endParaRPr lang="en-US" dirty="0"/>
          </a:p>
        </p:txBody>
      </p:sp>
      <p:pic>
        <p:nvPicPr>
          <p:cNvPr id="6" name="Content Placeholder 5" descr="sing_ele_17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3611880" cy="36118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Picture 6" descr="sing_elec_3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524000"/>
            <a:ext cx="3611880" cy="3611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638800"/>
            <a:ext cx="705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total number of single electrons  for 90/10 and 80/20  from BTF 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spectra</a:t>
            </a:r>
            <a:endParaRPr lang="en-US" dirty="0"/>
          </a:p>
        </p:txBody>
      </p:sp>
      <p:pic>
        <p:nvPicPr>
          <p:cNvPr id="6" name="Content Placeholder 5" descr="time_spec_btf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4525963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6638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The 80/20 mix is some 10% faster</a:t>
            </a:r>
          </a:p>
          <a:p>
            <a:r>
              <a:rPr lang="en-US" dirty="0" smtClean="0"/>
              <a:t>t</a:t>
            </a:r>
            <a:r>
              <a:rPr lang="en-US" dirty="0" smtClean="0"/>
              <a:t>han the 90/10.</a:t>
            </a:r>
          </a:p>
          <a:p>
            <a:endParaRPr lang="en-US" dirty="0" smtClean="0"/>
          </a:p>
          <a:p>
            <a:r>
              <a:rPr lang="en-US" dirty="0" smtClean="0"/>
              <a:t>This ,in turn, reflects in an average </a:t>
            </a:r>
          </a:p>
          <a:p>
            <a:r>
              <a:rPr lang="en-US" dirty="0" smtClean="0"/>
              <a:t> cluster time distance smaller for the </a:t>
            </a:r>
          </a:p>
          <a:p>
            <a:r>
              <a:rPr lang="en-US" dirty="0" smtClean="0"/>
              <a:t>more quenched  mix.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data collected at  the BTF do hold quite a number of answers to our questions: e.g.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gain coming from cluster counting for the 80/20 mix. </a:t>
            </a:r>
            <a:r>
              <a:rPr lang="en-US" dirty="0" smtClean="0"/>
              <a:t>i</a:t>
            </a:r>
            <a:r>
              <a:rPr lang="en-US" dirty="0" smtClean="0"/>
              <a:t>s nil (at least with the front end electronics we are using)</a:t>
            </a:r>
          </a:p>
          <a:p>
            <a:pPr lvl="1"/>
            <a:r>
              <a:rPr lang="en-US" dirty="0" smtClean="0"/>
              <a:t>The cluster finding efficiency is about 50% both for cosmic and BTF electrons.</a:t>
            </a:r>
          </a:p>
          <a:p>
            <a:pPr lvl="1"/>
            <a:r>
              <a:rPr lang="en-US" dirty="0" smtClean="0"/>
              <a:t>The main gain we measure in (low momentum) cosmic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’s is reduced substantially for BTF electrons.</a:t>
            </a:r>
          </a:p>
          <a:p>
            <a:pPr lvl="1"/>
            <a:r>
              <a:rPr lang="en-US" dirty="0" smtClean="0"/>
              <a:t>We clearly need to explore a bigger part of the (momentum) phase space.</a:t>
            </a:r>
          </a:p>
          <a:p>
            <a:pPr lvl="1"/>
            <a:r>
              <a:rPr lang="en-US" dirty="0" smtClean="0"/>
              <a:t>We obviously plan to analyze in detail the </a:t>
            </a:r>
            <a:r>
              <a:rPr lang="en-US" smtClean="0"/>
              <a:t>complete  BTF data-base </a:t>
            </a:r>
            <a:r>
              <a:rPr lang="en-US" dirty="0" smtClean="0"/>
              <a:t>and eventually collect more cosmic data at different momentum bites.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 reminder , and also to compare with the BTF data I’ll show later, here are few plots coming from cosmic.</a:t>
            </a:r>
          </a:p>
          <a:p>
            <a:r>
              <a:rPr lang="en-US" dirty="0" smtClean="0"/>
              <a:t>In the cosmic data, we have an external tracker to point into proto-2 .</a:t>
            </a:r>
          </a:p>
          <a:p>
            <a:r>
              <a:rPr lang="en-US" dirty="0" smtClean="0"/>
              <a:t>Data written on disk are selected requiring a given number of SCA channels away from zero, when a scintillation counter trigger goes off: the trigger itself  implies a momentum cut of 130 MeV/c  (by means of a Lead absorber).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Energy loss and clusters</a:t>
            </a:r>
            <a:endParaRPr lang="en-US" dirty="0"/>
          </a:p>
        </p:txBody>
      </p:sp>
      <p:pic>
        <p:nvPicPr>
          <p:cNvPr id="6" name="Content Placeholder 5" descr="frac_res_ampl_cos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838200"/>
            <a:ext cx="2697480" cy="26974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 descr="frac_res_cls_cos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838200"/>
            <a:ext cx="2697480" cy="2697480"/>
          </a:xfrm>
          <a:prstGeom prst="rect">
            <a:avLst/>
          </a:prstGeom>
        </p:spPr>
      </p:pic>
      <p:pic>
        <p:nvPicPr>
          <p:cNvPr id="10" name="Picture 9" descr="cos_cell_13_amp_vs_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657600"/>
            <a:ext cx="2697480" cy="2697480"/>
          </a:xfrm>
          <a:prstGeom prst="rect">
            <a:avLst/>
          </a:prstGeom>
        </p:spPr>
      </p:pic>
      <p:pic>
        <p:nvPicPr>
          <p:cNvPr id="8" name="Picture 7" descr="cos_cell_13_ncl_vs_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3657600"/>
            <a:ext cx="2697480" cy="26974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24200" y="1143000"/>
            <a:ext cx="3088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Fractional resolution for trunc.</a:t>
            </a:r>
          </a:p>
          <a:p>
            <a:r>
              <a:rPr lang="en-US" dirty="0" smtClean="0"/>
              <a:t>dE/dx and # of clusters vs.  # of</a:t>
            </a:r>
          </a:p>
          <a:p>
            <a:r>
              <a:rPr lang="en-US" dirty="0" smtClean="0"/>
              <a:t>averaging SCA channels.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2590800"/>
            <a:ext cx="3037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Profile histo for pulse height</a:t>
            </a:r>
          </a:p>
          <a:p>
            <a:r>
              <a:rPr lang="en-US" dirty="0" smtClean="0"/>
              <a:t>and # of cluster vs. first cluster</a:t>
            </a:r>
          </a:p>
          <a:p>
            <a:r>
              <a:rPr lang="en-US" dirty="0" smtClean="0"/>
              <a:t>time.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343400"/>
            <a:ext cx="25753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Moderate indications of</a:t>
            </a:r>
          </a:p>
          <a:p>
            <a:r>
              <a:rPr lang="en-US" dirty="0" smtClean="0"/>
              <a:t>Saturation/packing losses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# of cluster and cluster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mentioned at last meeting, one can evaluate the total # of cluster from total charge and the single electron cluster charge.</a:t>
            </a:r>
          </a:p>
          <a:p>
            <a:r>
              <a:rPr lang="en-US" dirty="0" smtClean="0"/>
              <a:t>Single electron clusters are found integrating currents of found clusters during times consistent with the preamp expected pulse shape for a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-type of excitation, requiring, in turn, that the baseline r.m.s before and after the spike is consistent with the expected </a:t>
            </a:r>
            <a:r>
              <a:rPr lang="en-US" i="1" dirty="0" smtClean="0"/>
              <a:t>null</a:t>
            </a:r>
            <a:r>
              <a:rPr lang="en-US" dirty="0" smtClean="0"/>
              <a:t> noise.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single cluster plots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Content Placeholder 7" descr="singl_clu_558_1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219200"/>
            <a:ext cx="4160520" cy="4160520"/>
          </a:xfrm>
        </p:spPr>
      </p:pic>
      <p:pic>
        <p:nvPicPr>
          <p:cNvPr id="9" name="Picture 8" descr="trunc_av_558_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219200"/>
            <a:ext cx="4160520" cy="4160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5562600"/>
            <a:ext cx="8721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ratio of the most probable value of the single cluster charge to the most probable</a:t>
            </a:r>
          </a:p>
          <a:p>
            <a:r>
              <a:rPr lang="en-US" dirty="0" smtClean="0"/>
              <a:t>value of the total amplitude we evaluate a total number of electron of  ~ </a:t>
            </a:r>
            <a:r>
              <a:rPr lang="en-US" dirty="0" smtClean="0"/>
              <a:t>40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 counting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From the amplitude ratio mentioned in the previous slide, on can then evaluate the experimental cluster counting efficiency for any given algorithm used to count cluster.</a:t>
            </a:r>
          </a:p>
          <a:p>
            <a:r>
              <a:rPr lang="en-US" sz="1600" dirty="0" smtClean="0"/>
              <a:t>On our setup for cosmic data such an efficiency turns out to be around 50%.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clus_eff_55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895600"/>
            <a:ext cx="2971800" cy="2971800"/>
          </a:xfrm>
          <a:prstGeom prst="rect">
            <a:avLst/>
          </a:prstGeom>
        </p:spPr>
      </p:pic>
      <p:pic>
        <p:nvPicPr>
          <p:cNvPr id="7" name="Picture 6" descr="cos_num_e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8956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from cosmic </a:t>
            </a:r>
            <a:r>
              <a:rPr lang="en-US" dirty="0" smtClean="0">
                <a:latin typeface="Symbol" pitchFamily="18" charset="2"/>
              </a:rPr>
              <a:t>m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90/10 mix (He/Isob) one obtains in the Proto-2 cells around 20 ionization clusters in a time window of ~800 nsec.</a:t>
            </a:r>
          </a:p>
          <a:p>
            <a:r>
              <a:rPr lang="en-US" dirty="0" smtClean="0"/>
              <a:t>The overall cluster detection efficiency ( at 15.0 mV thres.) is 50%.</a:t>
            </a:r>
          </a:p>
          <a:p>
            <a:r>
              <a:rPr lang="en-US" dirty="0" smtClean="0"/>
              <a:t>Fractional resolution in energy loss is 15% with the traditional method of truncated mean, somewhat </a:t>
            </a:r>
            <a:r>
              <a:rPr lang="en-US" dirty="0" smtClean="0"/>
              <a:t>better then/around </a:t>
            </a:r>
            <a:r>
              <a:rPr lang="en-US" dirty="0" smtClean="0"/>
              <a:t>10% with cluster counting.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the BTF beam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Giuseppe has already shown the main features of the BTF and the database collected there.</a:t>
            </a:r>
          </a:p>
          <a:p>
            <a:r>
              <a:rPr lang="en-US" dirty="0" smtClean="0"/>
              <a:t>I will mainly show analyses similar to the ones I reported for cosmic and </a:t>
            </a:r>
            <a:r>
              <a:rPr lang="en-US" dirty="0" smtClean="0"/>
              <a:t>produce cosmic/BTF </a:t>
            </a:r>
            <a:r>
              <a:rPr lang="en-US" dirty="0" smtClean="0"/>
              <a:t>comparisons.</a:t>
            </a:r>
          </a:p>
          <a:p>
            <a:r>
              <a:rPr lang="en-US" dirty="0" smtClean="0"/>
              <a:t>I did not implement Proto-2 tracking in my analysis of the electron data, but a straight cut on the # of SCA active channels acts, with </a:t>
            </a:r>
            <a:r>
              <a:rPr lang="en-US" dirty="0" smtClean="0"/>
              <a:t>reasonable </a:t>
            </a:r>
            <a:r>
              <a:rPr lang="en-US" dirty="0" smtClean="0"/>
              <a:t>efficiency </a:t>
            </a:r>
            <a:r>
              <a:rPr lang="en-US" dirty="0" smtClean="0"/>
              <a:t>, as a track finder….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Marcello Piccolo  SuperB Meeting                LNF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3C44-540C-4B2D-8143-8CC47149A38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1267</Words>
  <Application>Microsoft Office PowerPoint</Application>
  <PresentationFormat>On-screen Show (4:3)</PresentationFormat>
  <Paragraphs>232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Proto-2 an update </vt:lpstr>
      <vt:lpstr>The menu</vt:lpstr>
      <vt:lpstr>Cosmic data</vt:lpstr>
      <vt:lpstr>Energy loss and clusters</vt:lpstr>
      <vt:lpstr>Total # of cluster and cluster charge</vt:lpstr>
      <vt:lpstr>Cosmic single cluster plots</vt:lpstr>
      <vt:lpstr>Cluster counting efficiency</vt:lpstr>
      <vt:lpstr>Conclusion from cosmic m</vt:lpstr>
      <vt:lpstr>Now for the BTF beam test</vt:lpstr>
      <vt:lpstr>Electron data</vt:lpstr>
      <vt:lpstr>A surprise..</vt:lpstr>
      <vt:lpstr>Does it come from real energy loss?</vt:lpstr>
      <vt:lpstr>Single electron comparison</vt:lpstr>
      <vt:lpstr>The amplitude difference</vt:lpstr>
      <vt:lpstr>So… it seems real</vt:lpstr>
      <vt:lpstr>Amplitude and # of cluster vs. time</vt:lpstr>
      <vt:lpstr>Typical  # cluster and pulse height for cell 23 </vt:lpstr>
      <vt:lpstr>Here are the figures</vt:lpstr>
      <vt:lpstr>Track length behavior</vt:lpstr>
      <vt:lpstr>Ratio for 90/45 deg inc. angle</vt:lpstr>
      <vt:lpstr>Few words for the BaBar mix</vt:lpstr>
      <vt:lpstr>Single electron evaluation BTF. </vt:lpstr>
      <vt:lpstr>Time spectra</vt:lpstr>
      <vt:lpstr>Conclusions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counting report</dc:title>
  <dc:creator>mxp</dc:creator>
  <cp:lastModifiedBy>mxp</cp:lastModifiedBy>
  <cp:revision>388</cp:revision>
  <dcterms:created xsi:type="dcterms:W3CDTF">2011-02-26T10:23:31Z</dcterms:created>
  <dcterms:modified xsi:type="dcterms:W3CDTF">2012-03-21T07:58:35Z</dcterms:modified>
</cp:coreProperties>
</file>