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3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2C3A-2E58-704D-8B4F-C950B023E556}" type="datetimeFigureOut">
              <a:rPr lang="it-IT" smtClean="0"/>
              <a:t>30/05/12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AEC5-2BFE-AA44-8E7D-BDE3A8D228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4142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2C3A-2E58-704D-8B4F-C950B023E556}" type="datetimeFigureOut">
              <a:rPr lang="it-IT" smtClean="0"/>
              <a:t>30/05/12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AEC5-2BFE-AA44-8E7D-BDE3A8D228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217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2C3A-2E58-704D-8B4F-C950B023E556}" type="datetimeFigureOut">
              <a:rPr lang="it-IT" smtClean="0"/>
              <a:t>30/05/12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AEC5-2BFE-AA44-8E7D-BDE3A8D228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1384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2C3A-2E58-704D-8B4F-C950B023E556}" type="datetimeFigureOut">
              <a:rPr lang="it-IT" smtClean="0"/>
              <a:t>30/05/12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AEC5-2BFE-AA44-8E7D-BDE3A8D228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716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2C3A-2E58-704D-8B4F-C950B023E556}" type="datetimeFigureOut">
              <a:rPr lang="it-IT" smtClean="0"/>
              <a:t>30/05/12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AEC5-2BFE-AA44-8E7D-BDE3A8D228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608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2C3A-2E58-704D-8B4F-C950B023E556}" type="datetimeFigureOut">
              <a:rPr lang="it-IT" smtClean="0"/>
              <a:t>30/05/12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AEC5-2BFE-AA44-8E7D-BDE3A8D228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7856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2C3A-2E58-704D-8B4F-C950B023E556}" type="datetimeFigureOut">
              <a:rPr lang="it-IT" smtClean="0"/>
              <a:t>30/05/12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AEC5-2BFE-AA44-8E7D-BDE3A8D228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35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2C3A-2E58-704D-8B4F-C950B023E556}" type="datetimeFigureOut">
              <a:rPr lang="it-IT" smtClean="0"/>
              <a:t>30/05/12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AEC5-2BFE-AA44-8E7D-BDE3A8D228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3188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2C3A-2E58-704D-8B4F-C950B023E556}" type="datetimeFigureOut">
              <a:rPr lang="it-IT" smtClean="0"/>
              <a:t>30/05/12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AEC5-2BFE-AA44-8E7D-BDE3A8D228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301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2C3A-2E58-704D-8B4F-C950B023E556}" type="datetimeFigureOut">
              <a:rPr lang="it-IT" smtClean="0"/>
              <a:t>30/05/12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AEC5-2BFE-AA44-8E7D-BDE3A8D228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4632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2C3A-2E58-704D-8B4F-C950B023E556}" type="datetimeFigureOut">
              <a:rPr lang="it-IT" smtClean="0"/>
              <a:t>30/05/12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AEC5-2BFE-AA44-8E7D-BDE3A8D228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2326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72C3A-2E58-704D-8B4F-C950B023E556}" type="datetimeFigureOut">
              <a:rPr lang="it-IT" smtClean="0"/>
              <a:t>30/05/12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EAEC5-2BFE-AA44-8E7D-BDE3A8D228C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879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iapositiva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"/>
            <a:ext cx="9144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56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iapositiva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689"/>
            <a:ext cx="9144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32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iapositiva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97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iapositiva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8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iapositiva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0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iapositiva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7"/>
            <a:ext cx="9144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29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iapositiva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40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iapositiva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"/>
            <a:ext cx="9144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62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iapositiva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45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iapositiva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466"/>
            <a:ext cx="9144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54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iapositiva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2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iapositiva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411"/>
            <a:ext cx="9144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64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iapositiva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957"/>
            <a:ext cx="9144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65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iapositiva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68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iapositiva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9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Presentazione su schermo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Università degli studi di Bergamo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Valerio Re</dc:creator>
  <cp:lastModifiedBy>Valerio Re</cp:lastModifiedBy>
  <cp:revision>1</cp:revision>
  <dcterms:created xsi:type="dcterms:W3CDTF">2012-05-30T09:03:22Z</dcterms:created>
  <dcterms:modified xsi:type="dcterms:W3CDTF">2012-05-30T09:09:11Z</dcterms:modified>
</cp:coreProperties>
</file>