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310" r:id="rId6"/>
    <p:sldId id="291" r:id="rId7"/>
    <p:sldId id="261" r:id="rId8"/>
    <p:sldId id="299" r:id="rId9"/>
    <p:sldId id="298" r:id="rId10"/>
    <p:sldId id="308" r:id="rId11"/>
    <p:sldId id="307" r:id="rId12"/>
    <p:sldId id="305" r:id="rId13"/>
    <p:sldId id="282" r:id="rId14"/>
    <p:sldId id="309" r:id="rId15"/>
    <p:sldId id="258" r:id="rId16"/>
    <p:sldId id="300" r:id="rId17"/>
    <p:sldId id="292" r:id="rId18"/>
    <p:sldId id="293" r:id="rId19"/>
    <p:sldId id="294" r:id="rId20"/>
    <p:sldId id="301" r:id="rId21"/>
    <p:sldId id="303" r:id="rId22"/>
    <p:sldId id="287" r:id="rId23"/>
    <p:sldId id="304" r:id="rId24"/>
  </p:sldIdLst>
  <p:sldSz cx="12192000" cy="6858000"/>
  <p:notesSz cx="6797675"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4C485-67D6-4FEB-8AFF-F5CF0F4F60BB}" v="35" dt="2024-04-23T08:40:02.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83129" autoAdjust="0"/>
  </p:normalViewPr>
  <p:slideViewPr>
    <p:cSldViewPr snapToGrid="0">
      <p:cViewPr>
        <p:scale>
          <a:sx n="119" d="100"/>
          <a:sy n="119" d="100"/>
        </p:scale>
        <p:origin x="12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Bisoffi" userId="e6838f35-41d0-4cf1-a031-8f0934dce268" providerId="ADAL" clId="{B704C485-67D6-4FEB-8AFF-F5CF0F4F60BB}"/>
    <pc:docChg chg="undo custSel addSld delSld modSld sldOrd">
      <pc:chgData name="Giovanni Bisoffi" userId="e6838f35-41d0-4cf1-a031-8f0934dce268" providerId="ADAL" clId="{B704C485-67D6-4FEB-8AFF-F5CF0F4F60BB}" dt="2024-04-23T09:31:13.265" v="2273"/>
      <pc:docMkLst>
        <pc:docMk/>
      </pc:docMkLst>
      <pc:sldChg chg="modSp mod">
        <pc:chgData name="Giovanni Bisoffi" userId="e6838f35-41d0-4cf1-a031-8f0934dce268" providerId="ADAL" clId="{B704C485-67D6-4FEB-8AFF-F5CF0F4F60BB}" dt="2024-04-23T07:27:27.691" v="1249" actId="1076"/>
        <pc:sldMkLst>
          <pc:docMk/>
          <pc:sldMk cId="2416892646" sldId="256"/>
        </pc:sldMkLst>
        <pc:spChg chg="mod">
          <ac:chgData name="Giovanni Bisoffi" userId="e6838f35-41d0-4cf1-a031-8f0934dce268" providerId="ADAL" clId="{B704C485-67D6-4FEB-8AFF-F5CF0F4F60BB}" dt="2024-04-23T07:27:27.691" v="1249" actId="1076"/>
          <ac:spMkLst>
            <pc:docMk/>
            <pc:sldMk cId="2416892646" sldId="256"/>
            <ac:spMk id="11" creationId="{E604582E-2284-7B59-3AB1-780814E33785}"/>
          </ac:spMkLst>
        </pc:spChg>
        <pc:spChg chg="mod">
          <ac:chgData name="Giovanni Bisoffi" userId="e6838f35-41d0-4cf1-a031-8f0934dce268" providerId="ADAL" clId="{B704C485-67D6-4FEB-8AFF-F5CF0F4F60BB}" dt="2024-04-23T07:27:13.261" v="1246" actId="1076"/>
          <ac:spMkLst>
            <pc:docMk/>
            <pc:sldMk cId="2416892646" sldId="256"/>
            <ac:spMk id="23" creationId="{B78A8BAD-8172-68F2-FA1B-5301CBCD5537}"/>
          </ac:spMkLst>
        </pc:spChg>
      </pc:sldChg>
      <pc:sldChg chg="del">
        <pc:chgData name="Giovanni Bisoffi" userId="e6838f35-41d0-4cf1-a031-8f0934dce268" providerId="ADAL" clId="{B704C485-67D6-4FEB-8AFF-F5CF0F4F60BB}" dt="2024-04-23T08:00:44.355" v="1589" actId="47"/>
        <pc:sldMkLst>
          <pc:docMk/>
          <pc:sldMk cId="58561370" sldId="257"/>
        </pc:sldMkLst>
      </pc:sldChg>
      <pc:sldChg chg="modSp add mod ord">
        <pc:chgData name="Giovanni Bisoffi" userId="e6838f35-41d0-4cf1-a031-8f0934dce268" providerId="ADAL" clId="{B704C485-67D6-4FEB-8AFF-F5CF0F4F60BB}" dt="2024-04-23T09:30:32.144" v="2269"/>
        <pc:sldMkLst>
          <pc:docMk/>
          <pc:sldMk cId="3051930316" sldId="258"/>
        </pc:sldMkLst>
        <pc:spChg chg="mod">
          <ac:chgData name="Giovanni Bisoffi" userId="e6838f35-41d0-4cf1-a031-8f0934dce268" providerId="ADAL" clId="{B704C485-67D6-4FEB-8AFF-F5CF0F4F60BB}" dt="2024-04-23T08:33:38.885" v="1822" actId="113"/>
          <ac:spMkLst>
            <pc:docMk/>
            <pc:sldMk cId="3051930316" sldId="258"/>
            <ac:spMk id="7" creationId="{4E8D1DB0-ED35-78C0-B080-829B3BDB82D7}"/>
          </ac:spMkLst>
        </pc:spChg>
      </pc:sldChg>
      <pc:sldChg chg="del ord">
        <pc:chgData name="Giovanni Bisoffi" userId="e6838f35-41d0-4cf1-a031-8f0934dce268" providerId="ADAL" clId="{B704C485-67D6-4FEB-8AFF-F5CF0F4F60BB}" dt="2024-04-23T08:10:30.282" v="1713" actId="2696"/>
        <pc:sldMkLst>
          <pc:docMk/>
          <pc:sldMk cId="3645677308" sldId="258"/>
        </pc:sldMkLst>
      </pc:sldChg>
      <pc:sldChg chg="del">
        <pc:chgData name="Giovanni Bisoffi" userId="e6838f35-41d0-4cf1-a031-8f0934dce268" providerId="ADAL" clId="{B704C485-67D6-4FEB-8AFF-F5CF0F4F60BB}" dt="2024-04-23T07:57:20.542" v="1563" actId="47"/>
        <pc:sldMkLst>
          <pc:docMk/>
          <pc:sldMk cId="519009933" sldId="259"/>
        </pc:sldMkLst>
      </pc:sldChg>
      <pc:sldChg chg="addSp delSp modSp new del mod ord modClrScheme chgLayout">
        <pc:chgData name="Giovanni Bisoffi" userId="e6838f35-41d0-4cf1-a031-8f0934dce268" providerId="ADAL" clId="{B704C485-67D6-4FEB-8AFF-F5CF0F4F60BB}" dt="2024-04-23T08:01:21.756" v="1590" actId="47"/>
        <pc:sldMkLst>
          <pc:docMk/>
          <pc:sldMk cId="516947015" sldId="260"/>
        </pc:sldMkLst>
        <pc:spChg chg="del mod ord">
          <ac:chgData name="Giovanni Bisoffi" userId="e6838f35-41d0-4cf1-a031-8f0934dce268" providerId="ADAL" clId="{B704C485-67D6-4FEB-8AFF-F5CF0F4F60BB}" dt="2024-04-22T16:49:56.392" v="1" actId="700"/>
          <ac:spMkLst>
            <pc:docMk/>
            <pc:sldMk cId="516947015" sldId="260"/>
            <ac:spMk id="2" creationId="{233C41A5-8C12-26F2-679C-0547DBDA47E0}"/>
          </ac:spMkLst>
        </pc:spChg>
        <pc:spChg chg="del mod ord">
          <ac:chgData name="Giovanni Bisoffi" userId="e6838f35-41d0-4cf1-a031-8f0934dce268" providerId="ADAL" clId="{B704C485-67D6-4FEB-8AFF-F5CF0F4F60BB}" dt="2024-04-22T16:49:56.392" v="1" actId="700"/>
          <ac:spMkLst>
            <pc:docMk/>
            <pc:sldMk cId="516947015" sldId="260"/>
            <ac:spMk id="3" creationId="{71A7E91E-1923-472C-F4CE-44FB34F606C8}"/>
          </ac:spMkLst>
        </pc:spChg>
        <pc:spChg chg="mod ord">
          <ac:chgData name="Giovanni Bisoffi" userId="e6838f35-41d0-4cf1-a031-8f0934dce268" providerId="ADAL" clId="{B704C485-67D6-4FEB-8AFF-F5CF0F4F60BB}" dt="2024-04-22T16:49:56.392" v="1" actId="700"/>
          <ac:spMkLst>
            <pc:docMk/>
            <pc:sldMk cId="516947015" sldId="260"/>
            <ac:spMk id="4" creationId="{B392B476-A55E-BDD5-F1E4-7AED5D8A6D6E}"/>
          </ac:spMkLst>
        </pc:spChg>
        <pc:spChg chg="del">
          <ac:chgData name="Giovanni Bisoffi" userId="e6838f35-41d0-4cf1-a031-8f0934dce268" providerId="ADAL" clId="{B704C485-67D6-4FEB-8AFF-F5CF0F4F60BB}" dt="2024-04-22T16:49:56.392" v="1" actId="700"/>
          <ac:spMkLst>
            <pc:docMk/>
            <pc:sldMk cId="516947015" sldId="260"/>
            <ac:spMk id="5" creationId="{41966D64-771A-0AB4-7C48-131E5367BC54}"/>
          </ac:spMkLst>
        </pc:spChg>
        <pc:spChg chg="add mod ord">
          <ac:chgData name="Giovanni Bisoffi" userId="e6838f35-41d0-4cf1-a031-8f0934dce268" providerId="ADAL" clId="{B704C485-67D6-4FEB-8AFF-F5CF0F4F60BB}" dt="2024-04-22T16:49:56.392" v="1" actId="700"/>
          <ac:spMkLst>
            <pc:docMk/>
            <pc:sldMk cId="516947015" sldId="260"/>
            <ac:spMk id="6" creationId="{9574C3D0-2FB3-D1D8-5F84-F1C2BBDF852A}"/>
          </ac:spMkLst>
        </pc:spChg>
        <pc:spChg chg="add del mod ord">
          <ac:chgData name="Giovanni Bisoffi" userId="e6838f35-41d0-4cf1-a031-8f0934dce268" providerId="ADAL" clId="{B704C485-67D6-4FEB-8AFF-F5CF0F4F60BB}" dt="2024-04-22T16:49:59.274" v="2"/>
          <ac:spMkLst>
            <pc:docMk/>
            <pc:sldMk cId="516947015" sldId="260"/>
            <ac:spMk id="7" creationId="{27E0B8A6-5640-756F-BCF1-76B3413A7015}"/>
          </ac:spMkLst>
        </pc:spChg>
        <pc:spChg chg="add mod">
          <ac:chgData name="Giovanni Bisoffi" userId="e6838f35-41d0-4cf1-a031-8f0934dce268" providerId="ADAL" clId="{B704C485-67D6-4FEB-8AFF-F5CF0F4F60BB}" dt="2024-04-22T16:50:07.579" v="8" actId="403"/>
          <ac:spMkLst>
            <pc:docMk/>
            <pc:sldMk cId="516947015" sldId="260"/>
            <ac:spMk id="8" creationId="{76E5FB60-738D-8A62-B32C-45738E6EF389}"/>
          </ac:spMkLst>
        </pc:spChg>
      </pc:sldChg>
      <pc:sldChg chg="add">
        <pc:chgData name="Giovanni Bisoffi" userId="e6838f35-41d0-4cf1-a031-8f0934dce268" providerId="ADAL" clId="{B704C485-67D6-4FEB-8AFF-F5CF0F4F60BB}" dt="2024-04-22T16:51:40.685" v="9"/>
        <pc:sldMkLst>
          <pc:docMk/>
          <pc:sldMk cId="1158439173" sldId="261"/>
        </pc:sldMkLst>
      </pc:sldChg>
      <pc:sldChg chg="add del">
        <pc:chgData name="Giovanni Bisoffi" userId="e6838f35-41d0-4cf1-a031-8f0934dce268" providerId="ADAL" clId="{B704C485-67D6-4FEB-8AFF-F5CF0F4F60BB}" dt="2024-04-22T18:50:10.032" v="182" actId="47"/>
        <pc:sldMkLst>
          <pc:docMk/>
          <pc:sldMk cId="2768445641" sldId="277"/>
        </pc:sldMkLst>
      </pc:sldChg>
      <pc:sldChg chg="add del">
        <pc:chgData name="Giovanni Bisoffi" userId="e6838f35-41d0-4cf1-a031-8f0934dce268" providerId="ADAL" clId="{B704C485-67D6-4FEB-8AFF-F5CF0F4F60BB}" dt="2024-04-23T08:25:45.234" v="1805" actId="2696"/>
        <pc:sldMkLst>
          <pc:docMk/>
          <pc:sldMk cId="2433662668" sldId="279"/>
        </pc:sldMkLst>
      </pc:sldChg>
      <pc:sldChg chg="add del">
        <pc:chgData name="Giovanni Bisoffi" userId="e6838f35-41d0-4cf1-a031-8f0934dce268" providerId="ADAL" clId="{B704C485-67D6-4FEB-8AFF-F5CF0F4F60BB}" dt="2024-04-23T08:39:04.944" v="1878" actId="47"/>
        <pc:sldMkLst>
          <pc:docMk/>
          <pc:sldMk cId="4272204374" sldId="279"/>
        </pc:sldMkLst>
      </pc:sldChg>
      <pc:sldChg chg="add del">
        <pc:chgData name="Giovanni Bisoffi" userId="e6838f35-41d0-4cf1-a031-8f0934dce268" providerId="ADAL" clId="{B704C485-67D6-4FEB-8AFF-F5CF0F4F60BB}" dt="2024-04-23T07:51:58.219" v="1460" actId="2696"/>
        <pc:sldMkLst>
          <pc:docMk/>
          <pc:sldMk cId="1577512688" sldId="282"/>
        </pc:sldMkLst>
      </pc:sldChg>
      <pc:sldChg chg="add ord">
        <pc:chgData name="Giovanni Bisoffi" userId="e6838f35-41d0-4cf1-a031-8f0934dce268" providerId="ADAL" clId="{B704C485-67D6-4FEB-8AFF-F5CF0F4F60BB}" dt="2024-04-23T09:30:32.144" v="2269"/>
        <pc:sldMkLst>
          <pc:docMk/>
          <pc:sldMk cId="1988268563" sldId="282"/>
        </pc:sldMkLst>
      </pc:sldChg>
      <pc:sldChg chg="add del ord">
        <pc:chgData name="Giovanni Bisoffi" userId="e6838f35-41d0-4cf1-a031-8f0934dce268" providerId="ADAL" clId="{B704C485-67D6-4FEB-8AFF-F5CF0F4F60BB}" dt="2024-04-23T08:10:30.282" v="1713" actId="2696"/>
        <pc:sldMkLst>
          <pc:docMk/>
          <pc:sldMk cId="4146391697" sldId="282"/>
        </pc:sldMkLst>
      </pc:sldChg>
      <pc:sldChg chg="add del">
        <pc:chgData name="Giovanni Bisoffi" userId="e6838f35-41d0-4cf1-a031-8f0934dce268" providerId="ADAL" clId="{B704C485-67D6-4FEB-8AFF-F5CF0F4F60BB}" dt="2024-04-22T18:50:06.185" v="181" actId="47"/>
        <pc:sldMkLst>
          <pc:docMk/>
          <pc:sldMk cId="1857838282" sldId="285"/>
        </pc:sldMkLst>
      </pc:sldChg>
      <pc:sldChg chg="modSp add mod">
        <pc:chgData name="Giovanni Bisoffi" userId="e6838f35-41d0-4cf1-a031-8f0934dce268" providerId="ADAL" clId="{B704C485-67D6-4FEB-8AFF-F5CF0F4F60BB}" dt="2024-04-23T07:58:42.306" v="1571" actId="207"/>
        <pc:sldMkLst>
          <pc:docMk/>
          <pc:sldMk cId="497029449" sldId="287"/>
        </pc:sldMkLst>
        <pc:spChg chg="mod">
          <ac:chgData name="Giovanni Bisoffi" userId="e6838f35-41d0-4cf1-a031-8f0934dce268" providerId="ADAL" clId="{B704C485-67D6-4FEB-8AFF-F5CF0F4F60BB}" dt="2024-04-23T07:58:42.306" v="1571" actId="207"/>
          <ac:spMkLst>
            <pc:docMk/>
            <pc:sldMk cId="497029449" sldId="287"/>
            <ac:spMk id="3" creationId="{3C92011C-790C-2286-5033-5B51AF24D919}"/>
          </ac:spMkLst>
        </pc:spChg>
      </pc:sldChg>
      <pc:sldChg chg="addSp delSp modSp add del mod chgLayout">
        <pc:chgData name="Giovanni Bisoffi" userId="e6838f35-41d0-4cf1-a031-8f0934dce268" providerId="ADAL" clId="{B704C485-67D6-4FEB-8AFF-F5CF0F4F60BB}" dt="2024-04-23T08:25:45.234" v="1805" actId="2696"/>
        <pc:sldMkLst>
          <pc:docMk/>
          <pc:sldMk cId="408422926" sldId="288"/>
        </pc:sldMkLst>
        <pc:spChg chg="mod ord">
          <ac:chgData name="Giovanni Bisoffi" userId="e6838f35-41d0-4cf1-a031-8f0934dce268" providerId="ADAL" clId="{B704C485-67D6-4FEB-8AFF-F5CF0F4F60BB}" dt="2024-04-23T07:59:02.059" v="1573" actId="27636"/>
          <ac:spMkLst>
            <pc:docMk/>
            <pc:sldMk cId="408422926" sldId="288"/>
            <ac:spMk id="2" creationId="{FB0806F0-1B42-AD1B-0898-5C493DD14AEC}"/>
          </ac:spMkLst>
        </pc:spChg>
        <pc:spChg chg="mod ord">
          <ac:chgData name="Giovanni Bisoffi" userId="e6838f35-41d0-4cf1-a031-8f0934dce268" providerId="ADAL" clId="{B704C485-67D6-4FEB-8AFF-F5CF0F4F60BB}" dt="2024-04-23T08:00:14.213" v="1587" actId="1076"/>
          <ac:spMkLst>
            <pc:docMk/>
            <pc:sldMk cId="408422926" sldId="288"/>
            <ac:spMk id="3" creationId="{B67F4F79-C70D-5B81-1C1F-FA497CE40399}"/>
          </ac:spMkLst>
        </pc:spChg>
        <pc:spChg chg="del">
          <ac:chgData name="Giovanni Bisoffi" userId="e6838f35-41d0-4cf1-a031-8f0934dce268" providerId="ADAL" clId="{B704C485-67D6-4FEB-8AFF-F5CF0F4F60BB}" dt="2024-04-23T07:58:08.287" v="1566" actId="478"/>
          <ac:spMkLst>
            <pc:docMk/>
            <pc:sldMk cId="408422926" sldId="288"/>
            <ac:spMk id="4" creationId="{734E619D-AFE0-9469-984E-7A21DCF888E4}"/>
          </ac:spMkLst>
        </pc:spChg>
        <pc:spChg chg="mod ord">
          <ac:chgData name="Giovanni Bisoffi" userId="e6838f35-41d0-4cf1-a031-8f0934dce268" providerId="ADAL" clId="{B704C485-67D6-4FEB-8AFF-F5CF0F4F60BB}" dt="2024-04-23T07:59:02.005" v="1572" actId="700"/>
          <ac:spMkLst>
            <pc:docMk/>
            <pc:sldMk cId="408422926" sldId="288"/>
            <ac:spMk id="6" creationId="{4E2E798D-6F90-42A4-5582-EE9A16E2F3D2}"/>
          </ac:spMkLst>
        </pc:spChg>
        <pc:spChg chg="add del mod">
          <ac:chgData name="Giovanni Bisoffi" userId="e6838f35-41d0-4cf1-a031-8f0934dce268" providerId="ADAL" clId="{B704C485-67D6-4FEB-8AFF-F5CF0F4F60BB}" dt="2024-04-23T07:58:11.071" v="1567" actId="478"/>
          <ac:spMkLst>
            <pc:docMk/>
            <pc:sldMk cId="408422926" sldId="288"/>
            <ac:spMk id="7" creationId="{957FC52B-148E-CF7A-468F-AD74091667EC}"/>
          </ac:spMkLst>
        </pc:spChg>
        <pc:spChg chg="add mod ord">
          <ac:chgData name="Giovanni Bisoffi" userId="e6838f35-41d0-4cf1-a031-8f0934dce268" providerId="ADAL" clId="{B704C485-67D6-4FEB-8AFF-F5CF0F4F60BB}" dt="2024-04-23T08:00:09.442" v="1586" actId="207"/>
          <ac:spMkLst>
            <pc:docMk/>
            <pc:sldMk cId="408422926" sldId="288"/>
            <ac:spMk id="8" creationId="{E561037A-9F59-978D-7010-1C3CA902DCD9}"/>
          </ac:spMkLst>
        </pc:spChg>
      </pc:sldChg>
      <pc:sldChg chg="add del">
        <pc:chgData name="Giovanni Bisoffi" userId="e6838f35-41d0-4cf1-a031-8f0934dce268" providerId="ADAL" clId="{B704C485-67D6-4FEB-8AFF-F5CF0F4F60BB}" dt="2024-04-23T08:39:04.944" v="1878" actId="47"/>
        <pc:sldMkLst>
          <pc:docMk/>
          <pc:sldMk cId="1098383229" sldId="288"/>
        </pc:sldMkLst>
      </pc:sldChg>
      <pc:sldChg chg="add del">
        <pc:chgData name="Giovanni Bisoffi" userId="e6838f35-41d0-4cf1-a031-8f0934dce268" providerId="ADAL" clId="{B704C485-67D6-4FEB-8AFF-F5CF0F4F60BB}" dt="2024-04-22T18:50:16.363" v="183" actId="47"/>
        <pc:sldMkLst>
          <pc:docMk/>
          <pc:sldMk cId="1426865739" sldId="289"/>
        </pc:sldMkLst>
      </pc:sldChg>
      <pc:sldChg chg="modSp add del mod">
        <pc:chgData name="Giovanni Bisoffi" userId="e6838f35-41d0-4cf1-a031-8f0934dce268" providerId="ADAL" clId="{B704C485-67D6-4FEB-8AFF-F5CF0F4F60BB}" dt="2024-04-23T08:00:17.641" v="1588" actId="47"/>
        <pc:sldMkLst>
          <pc:docMk/>
          <pc:sldMk cId="2305211864" sldId="290"/>
        </pc:sldMkLst>
        <pc:spChg chg="mod">
          <ac:chgData name="Giovanni Bisoffi" userId="e6838f35-41d0-4cf1-a031-8f0934dce268" providerId="ADAL" clId="{B704C485-67D6-4FEB-8AFF-F5CF0F4F60BB}" dt="2024-04-23T07:59:09.926" v="1574" actId="21"/>
          <ac:spMkLst>
            <pc:docMk/>
            <pc:sldMk cId="2305211864" sldId="290"/>
            <ac:spMk id="3" creationId="{88FE1AE6-2967-0429-61BD-A857F0AE81EA}"/>
          </ac:spMkLst>
        </pc:spChg>
      </pc:sldChg>
      <pc:sldChg chg="addSp delSp modSp new mod ord modClrScheme chgLayout">
        <pc:chgData name="Giovanni Bisoffi" userId="e6838f35-41d0-4cf1-a031-8f0934dce268" providerId="ADAL" clId="{B704C485-67D6-4FEB-8AFF-F5CF0F4F60BB}" dt="2024-04-23T09:27:17.735" v="2112" actId="20577"/>
        <pc:sldMkLst>
          <pc:docMk/>
          <pc:sldMk cId="3326296257" sldId="291"/>
        </pc:sldMkLst>
        <pc:spChg chg="mod ord">
          <ac:chgData name="Giovanni Bisoffi" userId="e6838f35-41d0-4cf1-a031-8f0934dce268" providerId="ADAL" clId="{B704C485-67D6-4FEB-8AFF-F5CF0F4F60BB}" dt="2024-04-22T16:54:23.148" v="12" actId="700"/>
          <ac:spMkLst>
            <pc:docMk/>
            <pc:sldMk cId="3326296257" sldId="291"/>
            <ac:spMk id="2" creationId="{4D021055-0D05-D7A0-3388-5CDA4EB829EA}"/>
          </ac:spMkLst>
        </pc:spChg>
        <pc:spChg chg="mod ord">
          <ac:chgData name="Giovanni Bisoffi" userId="e6838f35-41d0-4cf1-a031-8f0934dce268" providerId="ADAL" clId="{B704C485-67D6-4FEB-8AFF-F5CF0F4F60BB}" dt="2024-04-22T16:54:23.148" v="12" actId="700"/>
          <ac:spMkLst>
            <pc:docMk/>
            <pc:sldMk cId="3326296257" sldId="291"/>
            <ac:spMk id="3" creationId="{500CEBB3-B810-DDEE-B03B-79315C36841B}"/>
          </ac:spMkLst>
        </pc:spChg>
        <pc:spChg chg="add del mod ord">
          <ac:chgData name="Giovanni Bisoffi" userId="e6838f35-41d0-4cf1-a031-8f0934dce268" providerId="ADAL" clId="{B704C485-67D6-4FEB-8AFF-F5CF0F4F60BB}" dt="2024-04-22T16:54:23.148" v="12" actId="700"/>
          <ac:spMkLst>
            <pc:docMk/>
            <pc:sldMk cId="3326296257" sldId="291"/>
            <ac:spMk id="4" creationId="{15D097FE-F0BB-2CA2-1641-F81E76BFB712}"/>
          </ac:spMkLst>
        </pc:spChg>
        <pc:spChg chg="add del mod ord">
          <ac:chgData name="Giovanni Bisoffi" userId="e6838f35-41d0-4cf1-a031-8f0934dce268" providerId="ADAL" clId="{B704C485-67D6-4FEB-8AFF-F5CF0F4F60BB}" dt="2024-04-22T16:54:23.148" v="12" actId="700"/>
          <ac:spMkLst>
            <pc:docMk/>
            <pc:sldMk cId="3326296257" sldId="291"/>
            <ac:spMk id="5" creationId="{DE19229B-3A63-66DA-D768-D6767D138303}"/>
          </ac:spMkLst>
        </pc:spChg>
        <pc:spChg chg="add del mod ord">
          <ac:chgData name="Giovanni Bisoffi" userId="e6838f35-41d0-4cf1-a031-8f0934dce268" providerId="ADAL" clId="{B704C485-67D6-4FEB-8AFF-F5CF0F4F60BB}" dt="2024-04-22T16:54:23.148" v="12" actId="700"/>
          <ac:spMkLst>
            <pc:docMk/>
            <pc:sldMk cId="3326296257" sldId="291"/>
            <ac:spMk id="6" creationId="{B1F0DF25-F6CB-D234-E114-3A10F5ACCD21}"/>
          </ac:spMkLst>
        </pc:spChg>
        <pc:spChg chg="add mod ord">
          <ac:chgData name="Giovanni Bisoffi" userId="e6838f35-41d0-4cf1-a031-8f0934dce268" providerId="ADAL" clId="{B704C485-67D6-4FEB-8AFF-F5CF0F4F60BB}" dt="2024-04-22T16:54:51.167" v="30"/>
          <ac:spMkLst>
            <pc:docMk/>
            <pc:sldMk cId="3326296257" sldId="291"/>
            <ac:spMk id="7" creationId="{4AE9077C-6E72-F1FF-2CFF-5579B7A5780B}"/>
          </ac:spMkLst>
        </pc:spChg>
        <pc:spChg chg="add mod ord">
          <ac:chgData name="Giovanni Bisoffi" userId="e6838f35-41d0-4cf1-a031-8f0934dce268" providerId="ADAL" clId="{B704C485-67D6-4FEB-8AFF-F5CF0F4F60BB}" dt="2024-04-23T09:27:17.735" v="2112" actId="20577"/>
          <ac:spMkLst>
            <pc:docMk/>
            <pc:sldMk cId="3326296257" sldId="291"/>
            <ac:spMk id="8" creationId="{D4CF921F-4FCB-A8DA-0296-4F48BD5A423A}"/>
          </ac:spMkLst>
        </pc:spChg>
        <pc:spChg chg="add mod">
          <ac:chgData name="Giovanni Bisoffi" userId="e6838f35-41d0-4cf1-a031-8f0934dce268" providerId="ADAL" clId="{B704C485-67D6-4FEB-8AFF-F5CF0F4F60BB}" dt="2024-04-23T07:34:56.081" v="1406" actId="1076"/>
          <ac:spMkLst>
            <pc:docMk/>
            <pc:sldMk cId="3326296257" sldId="291"/>
            <ac:spMk id="9" creationId="{73585EA0-BBA3-6AC4-5725-D8CF78332EB5}"/>
          </ac:spMkLst>
        </pc:spChg>
      </pc:sldChg>
      <pc:sldChg chg="addSp modSp add mod">
        <pc:chgData name="Giovanni Bisoffi" userId="e6838f35-41d0-4cf1-a031-8f0934dce268" providerId="ADAL" clId="{B704C485-67D6-4FEB-8AFF-F5CF0F4F60BB}" dt="2024-04-23T08:37:24.882" v="1877" actId="207"/>
        <pc:sldMkLst>
          <pc:docMk/>
          <pc:sldMk cId="386250458" sldId="292"/>
        </pc:sldMkLst>
        <pc:spChg chg="add mod">
          <ac:chgData name="Giovanni Bisoffi" userId="e6838f35-41d0-4cf1-a031-8f0934dce268" providerId="ADAL" clId="{B704C485-67D6-4FEB-8AFF-F5CF0F4F60BB}" dt="2024-04-23T08:37:24.882" v="1877" actId="207"/>
          <ac:spMkLst>
            <pc:docMk/>
            <pc:sldMk cId="386250458" sldId="292"/>
            <ac:spMk id="5" creationId="{1D1E4571-7E36-4D43-215F-C12AB8607D0B}"/>
          </ac:spMkLst>
        </pc:spChg>
      </pc:sldChg>
      <pc:sldChg chg="addSp delSp modSp new del mod modClrScheme chgLayout">
        <pc:chgData name="Giovanni Bisoffi" userId="e6838f35-41d0-4cf1-a031-8f0934dce268" providerId="ADAL" clId="{B704C485-67D6-4FEB-8AFF-F5CF0F4F60BB}" dt="2024-04-23T07:51:58.219" v="1460" actId="2696"/>
        <pc:sldMkLst>
          <pc:docMk/>
          <pc:sldMk cId="1236178923" sldId="292"/>
        </pc:sldMkLst>
        <pc:spChg chg="mod ord">
          <ac:chgData name="Giovanni Bisoffi" userId="e6838f35-41d0-4cf1-a031-8f0934dce268" providerId="ADAL" clId="{B704C485-67D6-4FEB-8AFF-F5CF0F4F60BB}" dt="2024-04-22T17:02:57.936" v="32" actId="700"/>
          <ac:spMkLst>
            <pc:docMk/>
            <pc:sldMk cId="1236178923" sldId="292"/>
            <ac:spMk id="2" creationId="{6B964B30-1A5A-DFFF-E022-46E02163CFB9}"/>
          </ac:spMkLst>
        </pc:spChg>
        <pc:spChg chg="mod ord">
          <ac:chgData name="Giovanni Bisoffi" userId="e6838f35-41d0-4cf1-a031-8f0934dce268" providerId="ADAL" clId="{B704C485-67D6-4FEB-8AFF-F5CF0F4F60BB}" dt="2024-04-22T17:02:57.936" v="32" actId="700"/>
          <ac:spMkLst>
            <pc:docMk/>
            <pc:sldMk cId="1236178923" sldId="292"/>
            <ac:spMk id="3" creationId="{C91A0DCD-DB1E-F93F-2C50-EDE4D93B0109}"/>
          </ac:spMkLst>
        </pc:spChg>
        <pc:spChg chg="add mod ord">
          <ac:chgData name="Giovanni Bisoffi" userId="e6838f35-41d0-4cf1-a031-8f0934dce268" providerId="ADAL" clId="{B704C485-67D6-4FEB-8AFF-F5CF0F4F60BB}" dt="2024-04-22T17:03:01.615" v="36" actId="27636"/>
          <ac:spMkLst>
            <pc:docMk/>
            <pc:sldMk cId="1236178923" sldId="292"/>
            <ac:spMk id="4" creationId="{2E085E0E-17F3-42B4-4A74-C134140D2953}"/>
          </ac:spMkLst>
        </pc:spChg>
        <pc:spChg chg="add del mod ord">
          <ac:chgData name="Giovanni Bisoffi" userId="e6838f35-41d0-4cf1-a031-8f0934dce268" providerId="ADAL" clId="{B704C485-67D6-4FEB-8AFF-F5CF0F4F60BB}" dt="2024-04-22T17:03:46.405" v="38" actId="22"/>
          <ac:spMkLst>
            <pc:docMk/>
            <pc:sldMk cId="1236178923" sldId="292"/>
            <ac:spMk id="5" creationId="{1FB56980-5395-09F8-E201-96606288EA78}"/>
          </ac:spMkLst>
        </pc:spChg>
        <pc:picChg chg="add mod ord">
          <ac:chgData name="Giovanni Bisoffi" userId="e6838f35-41d0-4cf1-a031-8f0934dce268" providerId="ADAL" clId="{B704C485-67D6-4FEB-8AFF-F5CF0F4F60BB}" dt="2024-04-22T17:08:23.095" v="48" actId="1076"/>
          <ac:picMkLst>
            <pc:docMk/>
            <pc:sldMk cId="1236178923" sldId="292"/>
            <ac:picMk id="7" creationId="{7B5DE7B5-FA66-9583-3250-8458914C5125}"/>
          </ac:picMkLst>
        </pc:picChg>
      </pc:sldChg>
      <pc:sldChg chg="add">
        <pc:chgData name="Giovanni Bisoffi" userId="e6838f35-41d0-4cf1-a031-8f0934dce268" providerId="ADAL" clId="{B704C485-67D6-4FEB-8AFF-F5CF0F4F60BB}" dt="2024-04-23T07:52:09.153" v="1461"/>
        <pc:sldMkLst>
          <pc:docMk/>
          <pc:sldMk cId="420681639" sldId="293"/>
        </pc:sldMkLst>
      </pc:sldChg>
      <pc:sldChg chg="addSp delSp modSp new del mod">
        <pc:chgData name="Giovanni Bisoffi" userId="e6838f35-41d0-4cf1-a031-8f0934dce268" providerId="ADAL" clId="{B704C485-67D6-4FEB-8AFF-F5CF0F4F60BB}" dt="2024-04-23T07:51:58.219" v="1460" actId="2696"/>
        <pc:sldMkLst>
          <pc:docMk/>
          <pc:sldMk cId="1327797844" sldId="293"/>
        </pc:sldMkLst>
        <pc:spChg chg="del">
          <ac:chgData name="Giovanni Bisoffi" userId="e6838f35-41d0-4cf1-a031-8f0934dce268" providerId="ADAL" clId="{B704C485-67D6-4FEB-8AFF-F5CF0F4F60BB}" dt="2024-04-22T17:07:47.589" v="42" actId="478"/>
          <ac:spMkLst>
            <pc:docMk/>
            <pc:sldMk cId="1327797844" sldId="293"/>
            <ac:spMk id="2" creationId="{8118957C-6951-F052-3A34-3F0F04E7C416}"/>
          </ac:spMkLst>
        </pc:spChg>
        <pc:spChg chg="del">
          <ac:chgData name="Giovanni Bisoffi" userId="e6838f35-41d0-4cf1-a031-8f0934dce268" providerId="ADAL" clId="{B704C485-67D6-4FEB-8AFF-F5CF0F4F60BB}" dt="2024-04-22T17:07:33.400" v="40"/>
          <ac:spMkLst>
            <pc:docMk/>
            <pc:sldMk cId="1327797844" sldId="293"/>
            <ac:spMk id="3" creationId="{C3D8FFA2-77E4-FA30-A3DC-B90839A3C1C1}"/>
          </ac:spMkLst>
        </pc:spChg>
        <pc:picChg chg="add mod">
          <ac:chgData name="Giovanni Bisoffi" userId="e6838f35-41d0-4cf1-a031-8f0934dce268" providerId="ADAL" clId="{B704C485-67D6-4FEB-8AFF-F5CF0F4F60BB}" dt="2024-04-22T17:08:00.270" v="45" actId="14100"/>
          <ac:picMkLst>
            <pc:docMk/>
            <pc:sldMk cId="1327797844" sldId="293"/>
            <ac:picMk id="5" creationId="{3989F7E1-7E29-C365-3080-C1C7595C7220}"/>
          </ac:picMkLst>
        </pc:picChg>
      </pc:sldChg>
      <pc:sldChg chg="add">
        <pc:chgData name="Giovanni Bisoffi" userId="e6838f35-41d0-4cf1-a031-8f0934dce268" providerId="ADAL" clId="{B704C485-67D6-4FEB-8AFF-F5CF0F4F60BB}" dt="2024-04-23T07:52:09.153" v="1461"/>
        <pc:sldMkLst>
          <pc:docMk/>
          <pc:sldMk cId="3320740181" sldId="294"/>
        </pc:sldMkLst>
      </pc:sldChg>
      <pc:sldChg chg="addSp delSp modSp new del mod">
        <pc:chgData name="Giovanni Bisoffi" userId="e6838f35-41d0-4cf1-a031-8f0934dce268" providerId="ADAL" clId="{B704C485-67D6-4FEB-8AFF-F5CF0F4F60BB}" dt="2024-04-23T07:51:58.219" v="1460" actId="2696"/>
        <pc:sldMkLst>
          <pc:docMk/>
          <pc:sldMk cId="3784092161" sldId="294"/>
        </pc:sldMkLst>
        <pc:spChg chg="del">
          <ac:chgData name="Giovanni Bisoffi" userId="e6838f35-41d0-4cf1-a031-8f0934dce268" providerId="ADAL" clId="{B704C485-67D6-4FEB-8AFF-F5CF0F4F60BB}" dt="2024-04-22T17:09:40.227" v="51" actId="478"/>
          <ac:spMkLst>
            <pc:docMk/>
            <pc:sldMk cId="3784092161" sldId="294"/>
            <ac:spMk id="2" creationId="{EFA6C4A7-3CF7-0637-AE26-6DA4D1C9DBB1}"/>
          </ac:spMkLst>
        </pc:spChg>
        <pc:spChg chg="del">
          <ac:chgData name="Giovanni Bisoffi" userId="e6838f35-41d0-4cf1-a031-8f0934dce268" providerId="ADAL" clId="{B704C485-67D6-4FEB-8AFF-F5CF0F4F60BB}" dt="2024-04-22T17:09:34.740" v="50" actId="22"/>
          <ac:spMkLst>
            <pc:docMk/>
            <pc:sldMk cId="3784092161" sldId="294"/>
            <ac:spMk id="3" creationId="{3B38EF34-098F-E415-0B5C-684211B9CB0A}"/>
          </ac:spMkLst>
        </pc:spChg>
        <pc:picChg chg="add mod ord">
          <ac:chgData name="Giovanni Bisoffi" userId="e6838f35-41d0-4cf1-a031-8f0934dce268" providerId="ADAL" clId="{B704C485-67D6-4FEB-8AFF-F5CF0F4F60BB}" dt="2024-04-22T17:09:57.575" v="54" actId="1076"/>
          <ac:picMkLst>
            <pc:docMk/>
            <pc:sldMk cId="3784092161" sldId="294"/>
            <ac:picMk id="6" creationId="{8A0E968C-077D-96E4-825B-C96517803E1A}"/>
          </ac:picMkLst>
        </pc:picChg>
      </pc:sldChg>
      <pc:sldChg chg="addSp modSp add mod modClrScheme chgLayout">
        <pc:chgData name="Giovanni Bisoffi" userId="e6838f35-41d0-4cf1-a031-8f0934dce268" providerId="ADAL" clId="{B704C485-67D6-4FEB-8AFF-F5CF0F4F60BB}" dt="2024-04-22T17:18:36.035" v="116" actId="20577"/>
        <pc:sldMkLst>
          <pc:docMk/>
          <pc:sldMk cId="12083448" sldId="295"/>
        </pc:sldMkLst>
        <pc:spChg chg="mod ord">
          <ac:chgData name="Giovanni Bisoffi" userId="e6838f35-41d0-4cf1-a031-8f0934dce268" providerId="ADAL" clId="{B704C485-67D6-4FEB-8AFF-F5CF0F4F60BB}" dt="2024-04-22T17:18:29.286" v="103" actId="700"/>
          <ac:spMkLst>
            <pc:docMk/>
            <pc:sldMk cId="12083448" sldId="295"/>
            <ac:spMk id="2" creationId="{9801B1DD-1005-26E3-0963-7A5DC7C310BF}"/>
          </ac:spMkLst>
        </pc:spChg>
        <pc:spChg chg="mod ord">
          <ac:chgData name="Giovanni Bisoffi" userId="e6838f35-41d0-4cf1-a031-8f0934dce268" providerId="ADAL" clId="{B704C485-67D6-4FEB-8AFF-F5CF0F4F60BB}" dt="2024-04-22T17:18:29.286" v="103" actId="700"/>
          <ac:spMkLst>
            <pc:docMk/>
            <pc:sldMk cId="12083448" sldId="295"/>
            <ac:spMk id="3" creationId="{755C2258-EC3F-7467-20FF-2D79A32490AB}"/>
          </ac:spMkLst>
        </pc:spChg>
        <pc:spChg chg="add mod ord">
          <ac:chgData name="Giovanni Bisoffi" userId="e6838f35-41d0-4cf1-a031-8f0934dce268" providerId="ADAL" clId="{B704C485-67D6-4FEB-8AFF-F5CF0F4F60BB}" dt="2024-04-22T17:18:36.035" v="116" actId="20577"/>
          <ac:spMkLst>
            <pc:docMk/>
            <pc:sldMk cId="12083448" sldId="295"/>
            <ac:spMk id="4" creationId="{F207A8CE-4914-4C85-3336-29AE7B6BA8E2}"/>
          </ac:spMkLst>
        </pc:spChg>
        <pc:spChg chg="add mod ord">
          <ac:chgData name="Giovanni Bisoffi" userId="e6838f35-41d0-4cf1-a031-8f0934dce268" providerId="ADAL" clId="{B704C485-67D6-4FEB-8AFF-F5CF0F4F60BB}" dt="2024-04-22T17:18:29.286" v="103" actId="700"/>
          <ac:spMkLst>
            <pc:docMk/>
            <pc:sldMk cId="12083448" sldId="295"/>
            <ac:spMk id="5" creationId="{CBD80D99-F9D9-9272-5220-694C4692EB58}"/>
          </ac:spMkLst>
        </pc:spChg>
      </pc:sldChg>
      <pc:sldChg chg="new del">
        <pc:chgData name="Giovanni Bisoffi" userId="e6838f35-41d0-4cf1-a031-8f0934dce268" providerId="ADAL" clId="{B704C485-67D6-4FEB-8AFF-F5CF0F4F60BB}" dt="2024-04-23T07:32:05.503" v="1306" actId="47"/>
        <pc:sldMkLst>
          <pc:docMk/>
          <pc:sldMk cId="1396146164" sldId="295"/>
        </pc:sldMkLst>
      </pc:sldChg>
      <pc:sldChg chg="addSp delSp modSp new mod ord modClrScheme chgLayout">
        <pc:chgData name="Giovanni Bisoffi" userId="e6838f35-41d0-4cf1-a031-8f0934dce268" providerId="ADAL" clId="{B704C485-67D6-4FEB-8AFF-F5CF0F4F60BB}" dt="2024-04-23T08:17:56.828" v="1754" actId="14100"/>
        <pc:sldMkLst>
          <pc:docMk/>
          <pc:sldMk cId="795510503" sldId="296"/>
        </pc:sldMkLst>
        <pc:spChg chg="del mod ord">
          <ac:chgData name="Giovanni Bisoffi" userId="e6838f35-41d0-4cf1-a031-8f0934dce268" providerId="ADAL" clId="{B704C485-67D6-4FEB-8AFF-F5CF0F4F60BB}" dt="2024-04-22T17:14:30.972" v="58" actId="700"/>
          <ac:spMkLst>
            <pc:docMk/>
            <pc:sldMk cId="795510503" sldId="296"/>
            <ac:spMk id="2" creationId="{D81F62BD-5255-A1A5-623F-351CAD3A3415}"/>
          </ac:spMkLst>
        </pc:spChg>
        <pc:spChg chg="del mod ord">
          <ac:chgData name="Giovanni Bisoffi" userId="e6838f35-41d0-4cf1-a031-8f0934dce268" providerId="ADAL" clId="{B704C485-67D6-4FEB-8AFF-F5CF0F4F60BB}" dt="2024-04-22T17:14:30.972" v="58" actId="700"/>
          <ac:spMkLst>
            <pc:docMk/>
            <pc:sldMk cId="795510503" sldId="296"/>
            <ac:spMk id="3" creationId="{D653093B-7400-A525-DEDD-E360DFCC1D6E}"/>
          </ac:spMkLst>
        </pc:spChg>
        <pc:spChg chg="mod ord">
          <ac:chgData name="Giovanni Bisoffi" userId="e6838f35-41d0-4cf1-a031-8f0934dce268" providerId="ADAL" clId="{B704C485-67D6-4FEB-8AFF-F5CF0F4F60BB}" dt="2024-04-22T17:14:30.972" v="58" actId="700"/>
          <ac:spMkLst>
            <pc:docMk/>
            <pc:sldMk cId="795510503" sldId="296"/>
            <ac:spMk id="4" creationId="{422A32CB-5B76-2FAD-C3B5-E323F65F47C0}"/>
          </ac:spMkLst>
        </pc:spChg>
        <pc:spChg chg="del">
          <ac:chgData name="Giovanni Bisoffi" userId="e6838f35-41d0-4cf1-a031-8f0934dce268" providerId="ADAL" clId="{B704C485-67D6-4FEB-8AFF-F5CF0F4F60BB}" dt="2024-04-22T17:14:30.972" v="58" actId="700"/>
          <ac:spMkLst>
            <pc:docMk/>
            <pc:sldMk cId="795510503" sldId="296"/>
            <ac:spMk id="5" creationId="{80E3F581-AF3F-4784-2966-5EA4979AEBF7}"/>
          </ac:spMkLst>
        </pc:spChg>
        <pc:spChg chg="add mod ord">
          <ac:chgData name="Giovanni Bisoffi" userId="e6838f35-41d0-4cf1-a031-8f0934dce268" providerId="ADAL" clId="{B704C485-67D6-4FEB-8AFF-F5CF0F4F60BB}" dt="2024-04-23T07:39:51.063" v="1434" actId="14100"/>
          <ac:spMkLst>
            <pc:docMk/>
            <pc:sldMk cId="795510503" sldId="296"/>
            <ac:spMk id="6" creationId="{FB65DA02-7E6E-2573-3E47-7DFFF8C05900}"/>
          </ac:spMkLst>
        </pc:spChg>
        <pc:spChg chg="add del mod ord">
          <ac:chgData name="Giovanni Bisoffi" userId="e6838f35-41d0-4cf1-a031-8f0934dce268" providerId="ADAL" clId="{B704C485-67D6-4FEB-8AFF-F5CF0F4F60BB}" dt="2024-04-22T17:14:34.011" v="59" actId="22"/>
          <ac:spMkLst>
            <pc:docMk/>
            <pc:sldMk cId="795510503" sldId="296"/>
            <ac:spMk id="7" creationId="{727B6ECE-3761-6D45-8E8E-92AE00553A2B}"/>
          </ac:spMkLst>
        </pc:spChg>
        <pc:spChg chg="add mod">
          <ac:chgData name="Giovanni Bisoffi" userId="e6838f35-41d0-4cf1-a031-8f0934dce268" providerId="ADAL" clId="{B704C485-67D6-4FEB-8AFF-F5CF0F4F60BB}" dt="2024-04-23T08:17:56.828" v="1754" actId="14100"/>
          <ac:spMkLst>
            <pc:docMk/>
            <pc:sldMk cId="795510503" sldId="296"/>
            <ac:spMk id="10" creationId="{1AFA394E-BA82-3117-4875-08499C9D7195}"/>
          </ac:spMkLst>
        </pc:spChg>
        <pc:picChg chg="add mod ord">
          <ac:chgData name="Giovanni Bisoffi" userId="e6838f35-41d0-4cf1-a031-8f0934dce268" providerId="ADAL" clId="{B704C485-67D6-4FEB-8AFF-F5CF0F4F60BB}" dt="2024-04-23T07:40:32.455" v="1444" actId="14100"/>
          <ac:picMkLst>
            <pc:docMk/>
            <pc:sldMk cId="795510503" sldId="296"/>
            <ac:picMk id="9" creationId="{E4B81EED-6627-76CA-D7E5-20CBC796FDCE}"/>
          </ac:picMkLst>
        </pc:picChg>
      </pc:sldChg>
      <pc:sldChg chg="addSp delSp modSp new mod ord modClrScheme chgLayout">
        <pc:chgData name="Giovanni Bisoffi" userId="e6838f35-41d0-4cf1-a031-8f0934dce268" providerId="ADAL" clId="{B704C485-67D6-4FEB-8AFF-F5CF0F4F60BB}" dt="2024-04-23T08:16:57.015" v="1749" actId="14100"/>
        <pc:sldMkLst>
          <pc:docMk/>
          <pc:sldMk cId="2019761335" sldId="297"/>
        </pc:sldMkLst>
        <pc:spChg chg="del mod ord">
          <ac:chgData name="Giovanni Bisoffi" userId="e6838f35-41d0-4cf1-a031-8f0934dce268" providerId="ADAL" clId="{B704C485-67D6-4FEB-8AFF-F5CF0F4F60BB}" dt="2024-04-22T17:15:28.161" v="78" actId="700"/>
          <ac:spMkLst>
            <pc:docMk/>
            <pc:sldMk cId="2019761335" sldId="297"/>
            <ac:spMk id="2" creationId="{F1E9698B-67E6-CA02-E919-0E851D9FCD3B}"/>
          </ac:spMkLst>
        </pc:spChg>
        <pc:spChg chg="del">
          <ac:chgData name="Giovanni Bisoffi" userId="e6838f35-41d0-4cf1-a031-8f0934dce268" providerId="ADAL" clId="{B704C485-67D6-4FEB-8AFF-F5CF0F4F60BB}" dt="2024-04-22T17:15:20.266" v="77" actId="22"/>
          <ac:spMkLst>
            <pc:docMk/>
            <pc:sldMk cId="2019761335" sldId="297"/>
            <ac:spMk id="3" creationId="{857A8FA7-A11F-7781-17AD-BCDBEFBD4CC9}"/>
          </ac:spMkLst>
        </pc:spChg>
        <pc:spChg chg="mod ord">
          <ac:chgData name="Giovanni Bisoffi" userId="e6838f35-41d0-4cf1-a031-8f0934dce268" providerId="ADAL" clId="{B704C485-67D6-4FEB-8AFF-F5CF0F4F60BB}" dt="2024-04-22T17:15:28.161" v="78" actId="700"/>
          <ac:spMkLst>
            <pc:docMk/>
            <pc:sldMk cId="2019761335" sldId="297"/>
            <ac:spMk id="4" creationId="{6E33F457-0DFE-2273-8F8A-BBEC66E95E08}"/>
          </ac:spMkLst>
        </pc:spChg>
        <pc:spChg chg="del">
          <ac:chgData name="Giovanni Bisoffi" userId="e6838f35-41d0-4cf1-a031-8f0934dce268" providerId="ADAL" clId="{B704C485-67D6-4FEB-8AFF-F5CF0F4F60BB}" dt="2024-04-22T17:15:28.161" v="78" actId="700"/>
          <ac:spMkLst>
            <pc:docMk/>
            <pc:sldMk cId="2019761335" sldId="297"/>
            <ac:spMk id="5" creationId="{CBF52CEA-F47C-E812-CE52-218FF6687F43}"/>
          </ac:spMkLst>
        </pc:spChg>
        <pc:spChg chg="add mod ord">
          <ac:chgData name="Giovanni Bisoffi" userId="e6838f35-41d0-4cf1-a031-8f0934dce268" providerId="ADAL" clId="{B704C485-67D6-4FEB-8AFF-F5CF0F4F60BB}" dt="2024-04-23T07:40:14.898" v="1439" actId="14100"/>
          <ac:spMkLst>
            <pc:docMk/>
            <pc:sldMk cId="2019761335" sldId="297"/>
            <ac:spMk id="8" creationId="{C18CD2AA-A545-B615-6500-C43614E6B4C1}"/>
          </ac:spMkLst>
        </pc:spChg>
        <pc:spChg chg="add mod ord">
          <ac:chgData name="Giovanni Bisoffi" userId="e6838f35-41d0-4cf1-a031-8f0934dce268" providerId="ADAL" clId="{B704C485-67D6-4FEB-8AFF-F5CF0F4F60BB}" dt="2024-04-23T08:16:57.015" v="1749" actId="14100"/>
          <ac:spMkLst>
            <pc:docMk/>
            <pc:sldMk cId="2019761335" sldId="297"/>
            <ac:spMk id="9" creationId="{3C24437F-67E5-6128-C53B-8602C5C85B4A}"/>
          </ac:spMkLst>
        </pc:spChg>
        <pc:spChg chg="add mod">
          <ac:chgData name="Giovanni Bisoffi" userId="e6838f35-41d0-4cf1-a031-8f0934dce268" providerId="ADAL" clId="{B704C485-67D6-4FEB-8AFF-F5CF0F4F60BB}" dt="2024-04-23T08:16:41.649" v="1748" actId="14100"/>
          <ac:spMkLst>
            <pc:docMk/>
            <pc:sldMk cId="2019761335" sldId="297"/>
            <ac:spMk id="10" creationId="{6E7428D3-D390-7CEA-43A7-A3DC61DA0DAE}"/>
          </ac:spMkLst>
        </pc:spChg>
        <pc:picChg chg="add mod ord">
          <ac:chgData name="Giovanni Bisoffi" userId="e6838f35-41d0-4cf1-a031-8f0934dce268" providerId="ADAL" clId="{B704C485-67D6-4FEB-8AFF-F5CF0F4F60BB}" dt="2024-04-23T07:40:23.495" v="1442" actId="14100"/>
          <ac:picMkLst>
            <pc:docMk/>
            <pc:sldMk cId="2019761335" sldId="297"/>
            <ac:picMk id="7" creationId="{B2A4D1C1-1DCE-A365-E2F2-17D6D9D3762B}"/>
          </ac:picMkLst>
        </pc:picChg>
      </pc:sldChg>
      <pc:sldChg chg="addSp modSp new del mod modClrScheme chgLayout">
        <pc:chgData name="Giovanni Bisoffi" userId="e6838f35-41d0-4cf1-a031-8f0934dce268" providerId="ADAL" clId="{B704C485-67D6-4FEB-8AFF-F5CF0F4F60BB}" dt="2024-04-22T17:18:04.841" v="101" actId="2696"/>
        <pc:sldMkLst>
          <pc:docMk/>
          <pc:sldMk cId="894389945" sldId="298"/>
        </pc:sldMkLst>
        <pc:spChg chg="mod ord">
          <ac:chgData name="Giovanni Bisoffi" userId="e6838f35-41d0-4cf1-a031-8f0934dce268" providerId="ADAL" clId="{B704C485-67D6-4FEB-8AFF-F5CF0F4F60BB}" dt="2024-04-22T17:17:33.090" v="89" actId="700"/>
          <ac:spMkLst>
            <pc:docMk/>
            <pc:sldMk cId="894389945" sldId="298"/>
            <ac:spMk id="2" creationId="{83914B07-AB99-02D0-C7E1-FD4048CDCDDA}"/>
          </ac:spMkLst>
        </pc:spChg>
        <pc:spChg chg="mod ord">
          <ac:chgData name="Giovanni Bisoffi" userId="e6838f35-41d0-4cf1-a031-8f0934dce268" providerId="ADAL" clId="{B704C485-67D6-4FEB-8AFF-F5CF0F4F60BB}" dt="2024-04-22T17:17:33.090" v="89" actId="700"/>
          <ac:spMkLst>
            <pc:docMk/>
            <pc:sldMk cId="894389945" sldId="298"/>
            <ac:spMk id="3" creationId="{ABED2477-F95E-084D-F5C1-87BC0452B607}"/>
          </ac:spMkLst>
        </pc:spChg>
        <pc:spChg chg="add mod ord">
          <ac:chgData name="Giovanni Bisoffi" userId="e6838f35-41d0-4cf1-a031-8f0934dce268" providerId="ADAL" clId="{B704C485-67D6-4FEB-8AFF-F5CF0F4F60BB}" dt="2024-04-22T17:17:39.768" v="100" actId="20577"/>
          <ac:spMkLst>
            <pc:docMk/>
            <pc:sldMk cId="894389945" sldId="298"/>
            <ac:spMk id="4" creationId="{0E2595CF-10AA-BB88-85A8-D161B7851E9D}"/>
          </ac:spMkLst>
        </pc:spChg>
        <pc:spChg chg="add mod ord">
          <ac:chgData name="Giovanni Bisoffi" userId="e6838f35-41d0-4cf1-a031-8f0934dce268" providerId="ADAL" clId="{B704C485-67D6-4FEB-8AFF-F5CF0F4F60BB}" dt="2024-04-22T17:17:33.090" v="89" actId="700"/>
          <ac:spMkLst>
            <pc:docMk/>
            <pc:sldMk cId="894389945" sldId="298"/>
            <ac:spMk id="5" creationId="{3E298B41-59F3-7174-FC18-168040C4043E}"/>
          </ac:spMkLst>
        </pc:spChg>
      </pc:sldChg>
      <pc:sldChg chg="addSp delSp modSp add mod ord">
        <pc:chgData name="Giovanni Bisoffi" userId="e6838f35-41d0-4cf1-a031-8f0934dce268" providerId="ADAL" clId="{B704C485-67D6-4FEB-8AFF-F5CF0F4F60BB}" dt="2024-04-23T07:43:17.981" v="1459"/>
        <pc:sldMkLst>
          <pc:docMk/>
          <pc:sldMk cId="2215502589" sldId="298"/>
        </pc:sldMkLst>
        <pc:spChg chg="mod">
          <ac:chgData name="Giovanni Bisoffi" userId="e6838f35-41d0-4cf1-a031-8f0934dce268" providerId="ADAL" clId="{B704C485-67D6-4FEB-8AFF-F5CF0F4F60BB}" dt="2024-04-23T06:54:33.014" v="623" actId="1076"/>
          <ac:spMkLst>
            <pc:docMk/>
            <pc:sldMk cId="2215502589" sldId="298"/>
            <ac:spMk id="4" creationId="{0E2595CF-10AA-BB88-85A8-D161B7851E9D}"/>
          </ac:spMkLst>
        </pc:spChg>
        <pc:spChg chg="del">
          <ac:chgData name="Giovanni Bisoffi" userId="e6838f35-41d0-4cf1-a031-8f0934dce268" providerId="ADAL" clId="{B704C485-67D6-4FEB-8AFF-F5CF0F4F60BB}" dt="2024-04-22T17:25:00.572" v="121" actId="22"/>
          <ac:spMkLst>
            <pc:docMk/>
            <pc:sldMk cId="2215502589" sldId="298"/>
            <ac:spMk id="5" creationId="{3E298B41-59F3-7174-FC18-168040C4043E}"/>
          </ac:spMkLst>
        </pc:spChg>
        <pc:spChg chg="add del mod">
          <ac:chgData name="Giovanni Bisoffi" userId="e6838f35-41d0-4cf1-a031-8f0934dce268" providerId="ADAL" clId="{B704C485-67D6-4FEB-8AFF-F5CF0F4F60BB}" dt="2024-04-23T07:05:12.890" v="738" actId="478"/>
          <ac:spMkLst>
            <pc:docMk/>
            <pc:sldMk cId="2215502589" sldId="298"/>
            <ac:spMk id="8" creationId="{80212ED6-1ACC-37B0-0194-7628D2243F86}"/>
          </ac:spMkLst>
        </pc:spChg>
        <pc:picChg chg="add mod ord">
          <ac:chgData name="Giovanni Bisoffi" userId="e6838f35-41d0-4cf1-a031-8f0934dce268" providerId="ADAL" clId="{B704C485-67D6-4FEB-8AFF-F5CF0F4F60BB}" dt="2024-04-23T06:54:45.261" v="630" actId="1035"/>
          <ac:picMkLst>
            <pc:docMk/>
            <pc:sldMk cId="2215502589" sldId="298"/>
            <ac:picMk id="7" creationId="{E79C0045-F442-AD55-A7D5-B18ACEF98D1C}"/>
          </ac:picMkLst>
        </pc:picChg>
      </pc:sldChg>
      <pc:sldChg chg="addSp delSp modSp new mod ord">
        <pc:chgData name="Giovanni Bisoffi" userId="e6838f35-41d0-4cf1-a031-8f0934dce268" providerId="ADAL" clId="{B704C485-67D6-4FEB-8AFF-F5CF0F4F60BB}" dt="2024-04-23T08:24:51.304" v="1804"/>
        <pc:sldMkLst>
          <pc:docMk/>
          <pc:sldMk cId="48667436" sldId="299"/>
        </pc:sldMkLst>
        <pc:spChg chg="mod">
          <ac:chgData name="Giovanni Bisoffi" userId="e6838f35-41d0-4cf1-a031-8f0934dce268" providerId="ADAL" clId="{B704C485-67D6-4FEB-8AFF-F5CF0F4F60BB}" dt="2024-04-23T06:40:38.339" v="615" actId="1076"/>
          <ac:spMkLst>
            <pc:docMk/>
            <pc:sldMk cId="48667436" sldId="299"/>
            <ac:spMk id="2" creationId="{748A7DEE-EBF3-E751-B287-94C2769F0A6B}"/>
          </ac:spMkLst>
        </pc:spChg>
        <pc:spChg chg="del">
          <ac:chgData name="Giovanni Bisoffi" userId="e6838f35-41d0-4cf1-a031-8f0934dce268" providerId="ADAL" clId="{B704C485-67D6-4FEB-8AFF-F5CF0F4F60BB}" dt="2024-04-23T06:40:25.677" v="611" actId="22"/>
          <ac:spMkLst>
            <pc:docMk/>
            <pc:sldMk cId="48667436" sldId="299"/>
            <ac:spMk id="3" creationId="{43FED0E4-C086-8BAF-BD9D-7E78A4FFE93F}"/>
          </ac:spMkLst>
        </pc:spChg>
        <pc:spChg chg="del mod">
          <ac:chgData name="Giovanni Bisoffi" userId="e6838f35-41d0-4cf1-a031-8f0934dce268" providerId="ADAL" clId="{B704C485-67D6-4FEB-8AFF-F5CF0F4F60BB}" dt="2024-04-23T06:41:19.608" v="618"/>
          <ac:spMkLst>
            <pc:docMk/>
            <pc:sldMk cId="48667436" sldId="299"/>
            <ac:spMk id="4" creationId="{9F340E9C-CA78-6E2C-6B7E-08646E134E09}"/>
          </ac:spMkLst>
        </pc:spChg>
        <pc:spChg chg="add mod">
          <ac:chgData name="Giovanni Bisoffi" userId="e6838f35-41d0-4cf1-a031-8f0934dce268" providerId="ADAL" clId="{B704C485-67D6-4FEB-8AFF-F5CF0F4F60BB}" dt="2024-04-23T06:41:31.770" v="619" actId="1076"/>
          <ac:spMkLst>
            <pc:docMk/>
            <pc:sldMk cId="48667436" sldId="299"/>
            <ac:spMk id="9" creationId="{151A98B4-EA7A-DC4E-AB85-468A35461337}"/>
          </ac:spMkLst>
        </pc:spChg>
        <pc:picChg chg="add mod ord">
          <ac:chgData name="Giovanni Bisoffi" userId="e6838f35-41d0-4cf1-a031-8f0934dce268" providerId="ADAL" clId="{B704C485-67D6-4FEB-8AFF-F5CF0F4F60BB}" dt="2024-04-23T06:40:41.515" v="616" actId="14100"/>
          <ac:picMkLst>
            <pc:docMk/>
            <pc:sldMk cId="48667436" sldId="299"/>
            <ac:picMk id="8" creationId="{0B5546B6-FD7B-D1B3-CE23-304D44EDA32C}"/>
          </ac:picMkLst>
        </pc:picChg>
      </pc:sldChg>
      <pc:sldChg chg="addSp delSp modSp mod modClrScheme chgLayout">
        <pc:chgData name="Giovanni Bisoffi" userId="e6838f35-41d0-4cf1-a031-8f0934dce268" providerId="ADAL" clId="{B704C485-67D6-4FEB-8AFF-F5CF0F4F60BB}" dt="2024-04-23T08:23:38.005" v="1801" actId="1076"/>
        <pc:sldMkLst>
          <pc:docMk/>
          <pc:sldMk cId="12083448" sldId="300"/>
        </pc:sldMkLst>
        <pc:spChg chg="mod ord">
          <ac:chgData name="Giovanni Bisoffi" userId="e6838f35-41d0-4cf1-a031-8f0934dce268" providerId="ADAL" clId="{B704C485-67D6-4FEB-8AFF-F5CF0F4F60BB}" dt="2024-04-23T06:25:32.819" v="609" actId="700"/>
          <ac:spMkLst>
            <pc:docMk/>
            <pc:sldMk cId="12083448" sldId="300"/>
            <ac:spMk id="2" creationId="{9801B1DD-1005-26E3-0963-7A5DC7C310BF}"/>
          </ac:spMkLst>
        </pc:spChg>
        <pc:spChg chg="mod ord">
          <ac:chgData name="Giovanni Bisoffi" userId="e6838f35-41d0-4cf1-a031-8f0934dce268" providerId="ADAL" clId="{B704C485-67D6-4FEB-8AFF-F5CF0F4F60BB}" dt="2024-04-23T06:25:32.819" v="609" actId="700"/>
          <ac:spMkLst>
            <pc:docMk/>
            <pc:sldMk cId="12083448" sldId="300"/>
            <ac:spMk id="3" creationId="{755C2258-EC3F-7467-20FF-2D79A32490AB}"/>
          </ac:spMkLst>
        </pc:spChg>
        <pc:spChg chg="mod ord">
          <ac:chgData name="Giovanni Bisoffi" userId="e6838f35-41d0-4cf1-a031-8f0934dce268" providerId="ADAL" clId="{B704C485-67D6-4FEB-8AFF-F5CF0F4F60BB}" dt="2024-04-23T08:23:38.005" v="1801" actId="1076"/>
          <ac:spMkLst>
            <pc:docMk/>
            <pc:sldMk cId="12083448" sldId="300"/>
            <ac:spMk id="4" creationId="{F207A8CE-4914-4C85-3336-29AE7B6BA8E2}"/>
          </ac:spMkLst>
        </pc:spChg>
        <pc:spChg chg="del">
          <ac:chgData name="Giovanni Bisoffi" userId="e6838f35-41d0-4cf1-a031-8f0934dce268" providerId="ADAL" clId="{B704C485-67D6-4FEB-8AFF-F5CF0F4F60BB}" dt="2024-04-22T18:22:24.190" v="122" actId="22"/>
          <ac:spMkLst>
            <pc:docMk/>
            <pc:sldMk cId="12083448" sldId="300"/>
            <ac:spMk id="5" creationId="{CBD80D99-F9D9-9272-5220-694C4692EB58}"/>
          </ac:spMkLst>
        </pc:spChg>
        <pc:spChg chg="add del mod ord">
          <ac:chgData name="Giovanni Bisoffi" userId="e6838f35-41d0-4cf1-a031-8f0934dce268" providerId="ADAL" clId="{B704C485-67D6-4FEB-8AFF-F5CF0F4F60BB}" dt="2024-04-23T06:25:37.409" v="610" actId="22"/>
          <ac:spMkLst>
            <pc:docMk/>
            <pc:sldMk cId="12083448" sldId="300"/>
            <ac:spMk id="8" creationId="{1CF7C28C-88E2-E442-EE4F-567E5B4C8DF2}"/>
          </ac:spMkLst>
        </pc:spChg>
        <pc:picChg chg="add mod ord">
          <ac:chgData name="Giovanni Bisoffi" userId="e6838f35-41d0-4cf1-a031-8f0934dce268" providerId="ADAL" clId="{B704C485-67D6-4FEB-8AFF-F5CF0F4F60BB}" dt="2024-04-23T08:23:24.060" v="1798" actId="14100"/>
          <ac:picMkLst>
            <pc:docMk/>
            <pc:sldMk cId="12083448" sldId="300"/>
            <ac:picMk id="7" creationId="{B1C16118-16DE-B88F-3415-9EDE72BFE63C}"/>
          </ac:picMkLst>
        </pc:picChg>
        <pc:picChg chg="add mod ord">
          <ac:chgData name="Giovanni Bisoffi" userId="e6838f35-41d0-4cf1-a031-8f0934dce268" providerId="ADAL" clId="{B704C485-67D6-4FEB-8AFF-F5CF0F4F60BB}" dt="2024-04-23T08:23:35.342" v="1800" actId="1076"/>
          <ac:picMkLst>
            <pc:docMk/>
            <pc:sldMk cId="12083448" sldId="300"/>
            <ac:picMk id="10" creationId="{629B492C-B7E7-E21A-FA94-7E2BF70A3AA2}"/>
          </ac:picMkLst>
        </pc:picChg>
      </pc:sldChg>
      <pc:sldChg chg="add">
        <pc:chgData name="Giovanni Bisoffi" userId="e6838f35-41d0-4cf1-a031-8f0934dce268" providerId="ADAL" clId="{B704C485-67D6-4FEB-8AFF-F5CF0F4F60BB}" dt="2024-04-23T08:40:02.896" v="1880"/>
        <pc:sldMkLst>
          <pc:docMk/>
          <pc:sldMk cId="2452649485" sldId="301"/>
        </pc:sldMkLst>
      </pc:sldChg>
      <pc:sldChg chg="addSp delSp modSp new del mod">
        <pc:chgData name="Giovanni Bisoffi" userId="e6838f35-41d0-4cf1-a031-8f0934dce268" providerId="ADAL" clId="{B704C485-67D6-4FEB-8AFF-F5CF0F4F60BB}" dt="2024-04-23T08:39:54.933" v="1879" actId="2696"/>
        <pc:sldMkLst>
          <pc:docMk/>
          <pc:sldMk cId="4237788005" sldId="301"/>
        </pc:sldMkLst>
        <pc:spChg chg="del">
          <ac:chgData name="Giovanni Bisoffi" userId="e6838f35-41d0-4cf1-a031-8f0934dce268" providerId="ADAL" clId="{B704C485-67D6-4FEB-8AFF-F5CF0F4F60BB}" dt="2024-04-23T07:36:05.284" v="1410" actId="478"/>
          <ac:spMkLst>
            <pc:docMk/>
            <pc:sldMk cId="4237788005" sldId="301"/>
            <ac:spMk id="2" creationId="{51968A80-4B53-F7B2-D44B-8578DCDB8F3E}"/>
          </ac:spMkLst>
        </pc:spChg>
        <pc:spChg chg="del">
          <ac:chgData name="Giovanni Bisoffi" userId="e6838f35-41d0-4cf1-a031-8f0934dce268" providerId="ADAL" clId="{B704C485-67D6-4FEB-8AFF-F5CF0F4F60BB}" dt="2024-04-22T18:34:57.970" v="126" actId="22"/>
          <ac:spMkLst>
            <pc:docMk/>
            <pc:sldMk cId="4237788005" sldId="301"/>
            <ac:spMk id="3" creationId="{AD5022D2-93E0-78A6-36CF-BACD1AC8E745}"/>
          </ac:spMkLst>
        </pc:spChg>
        <pc:spChg chg="add mod">
          <ac:chgData name="Giovanni Bisoffi" userId="e6838f35-41d0-4cf1-a031-8f0934dce268" providerId="ADAL" clId="{B704C485-67D6-4FEB-8AFF-F5CF0F4F60BB}" dt="2024-04-23T08:18:50.833" v="1761" actId="692"/>
          <ac:spMkLst>
            <pc:docMk/>
            <pc:sldMk cId="4237788005" sldId="301"/>
            <ac:spMk id="7" creationId="{6E70CBE1-0E47-14C7-A7E1-2AE7F94A274E}"/>
          </ac:spMkLst>
        </pc:spChg>
        <pc:picChg chg="add mod ord">
          <ac:chgData name="Giovanni Bisoffi" userId="e6838f35-41d0-4cf1-a031-8f0934dce268" providerId="ADAL" clId="{B704C485-67D6-4FEB-8AFF-F5CF0F4F60BB}" dt="2024-04-23T07:36:13.906" v="1413" actId="1076"/>
          <ac:picMkLst>
            <pc:docMk/>
            <pc:sldMk cId="4237788005" sldId="301"/>
            <ac:picMk id="6" creationId="{467CF211-72BC-52EB-77FF-4AB00BF8E0D8}"/>
          </ac:picMkLst>
        </pc:picChg>
      </pc:sldChg>
      <pc:sldChg chg="modSp new del mod">
        <pc:chgData name="Giovanni Bisoffi" userId="e6838f35-41d0-4cf1-a031-8f0934dce268" providerId="ADAL" clId="{B704C485-67D6-4FEB-8AFF-F5CF0F4F60BB}" dt="2024-04-23T08:02:47.035" v="1593" actId="2696"/>
        <pc:sldMkLst>
          <pc:docMk/>
          <pc:sldMk cId="448452206" sldId="302"/>
        </pc:sldMkLst>
        <pc:spChg chg="mod">
          <ac:chgData name="Giovanni Bisoffi" userId="e6838f35-41d0-4cf1-a031-8f0934dce268" providerId="ADAL" clId="{B704C485-67D6-4FEB-8AFF-F5CF0F4F60BB}" dt="2024-04-22T18:36:12.753" v="140" actId="20577"/>
          <ac:spMkLst>
            <pc:docMk/>
            <pc:sldMk cId="448452206" sldId="302"/>
            <ac:spMk id="2" creationId="{35A4B3A4-242C-A7B9-E7B4-D39F32BD6AE3}"/>
          </ac:spMkLst>
        </pc:spChg>
        <pc:spChg chg="mod">
          <ac:chgData name="Giovanni Bisoffi" userId="e6838f35-41d0-4cf1-a031-8f0934dce268" providerId="ADAL" clId="{B704C485-67D6-4FEB-8AFF-F5CF0F4F60BB}" dt="2024-04-23T07:39:14.750" v="1432" actId="27636"/>
          <ac:spMkLst>
            <pc:docMk/>
            <pc:sldMk cId="448452206" sldId="302"/>
            <ac:spMk id="3" creationId="{A713EB38-A19E-A5AB-6CA2-FD445CFC3096}"/>
          </ac:spMkLst>
        </pc:spChg>
      </pc:sldChg>
      <pc:sldChg chg="add del">
        <pc:chgData name="Giovanni Bisoffi" userId="e6838f35-41d0-4cf1-a031-8f0934dce268" providerId="ADAL" clId="{B704C485-67D6-4FEB-8AFF-F5CF0F4F60BB}" dt="2024-04-23T08:39:04.944" v="1878" actId="47"/>
        <pc:sldMkLst>
          <pc:docMk/>
          <pc:sldMk cId="2711930635" sldId="302"/>
        </pc:sldMkLst>
      </pc:sldChg>
      <pc:sldChg chg="addSp delSp modSp new del mod ord modClrScheme chgLayout">
        <pc:chgData name="Giovanni Bisoffi" userId="e6838f35-41d0-4cf1-a031-8f0934dce268" providerId="ADAL" clId="{B704C485-67D6-4FEB-8AFF-F5CF0F4F60BB}" dt="2024-04-23T08:39:54.933" v="1879" actId="2696"/>
        <pc:sldMkLst>
          <pc:docMk/>
          <pc:sldMk cId="1328993247" sldId="303"/>
        </pc:sldMkLst>
        <pc:spChg chg="mod ord">
          <ac:chgData name="Giovanni Bisoffi" userId="e6838f35-41d0-4cf1-a031-8f0934dce268" providerId="ADAL" clId="{B704C485-67D6-4FEB-8AFF-F5CF0F4F60BB}" dt="2024-04-23T07:31:43.154" v="1305" actId="20577"/>
          <ac:spMkLst>
            <pc:docMk/>
            <pc:sldMk cId="1328993247" sldId="303"/>
            <ac:spMk id="2" creationId="{998834F0-3EB1-02F9-9A32-F865C7CF5767}"/>
          </ac:spMkLst>
        </pc:spChg>
        <pc:spChg chg="del">
          <ac:chgData name="Giovanni Bisoffi" userId="e6838f35-41d0-4cf1-a031-8f0934dce268" providerId="ADAL" clId="{B704C485-67D6-4FEB-8AFF-F5CF0F4F60BB}" dt="2024-04-22T18:38:11.251" v="142" actId="478"/>
          <ac:spMkLst>
            <pc:docMk/>
            <pc:sldMk cId="1328993247" sldId="303"/>
            <ac:spMk id="3" creationId="{C53841EF-FE5E-913A-E9DD-D727FCBDEE70}"/>
          </ac:spMkLst>
        </pc:spChg>
        <pc:spChg chg="mod ord">
          <ac:chgData name="Giovanni Bisoffi" userId="e6838f35-41d0-4cf1-a031-8f0934dce268" providerId="ADAL" clId="{B704C485-67D6-4FEB-8AFF-F5CF0F4F60BB}" dt="2024-04-23T07:23:24.144" v="1123" actId="700"/>
          <ac:spMkLst>
            <pc:docMk/>
            <pc:sldMk cId="1328993247" sldId="303"/>
            <ac:spMk id="4" creationId="{F20EFF73-BB73-676D-9E4A-A1CBBC43C7EC}"/>
          </ac:spMkLst>
        </pc:spChg>
        <pc:spChg chg="add mod">
          <ac:chgData name="Giovanni Bisoffi" userId="e6838f35-41d0-4cf1-a031-8f0934dce268" providerId="ADAL" clId="{B704C485-67D6-4FEB-8AFF-F5CF0F4F60BB}" dt="2024-04-22T18:38:13.324" v="143"/>
          <ac:spMkLst>
            <pc:docMk/>
            <pc:sldMk cId="1328993247" sldId="303"/>
            <ac:spMk id="5" creationId="{9950ABDD-FA00-4D4A-BDC7-3F70DD2FD5F9}"/>
          </ac:spMkLst>
        </pc:spChg>
        <pc:spChg chg="add mod ord">
          <ac:chgData name="Giovanni Bisoffi" userId="e6838f35-41d0-4cf1-a031-8f0934dce268" providerId="ADAL" clId="{B704C485-67D6-4FEB-8AFF-F5CF0F4F60BB}" dt="2024-04-23T08:31:24.713" v="1812" actId="207"/>
          <ac:spMkLst>
            <pc:docMk/>
            <pc:sldMk cId="1328993247" sldId="303"/>
            <ac:spMk id="8" creationId="{FF27B9D0-61B4-F457-6547-525ADCCE1418}"/>
          </ac:spMkLst>
        </pc:spChg>
        <pc:spChg chg="add mod ord">
          <ac:chgData name="Giovanni Bisoffi" userId="e6838f35-41d0-4cf1-a031-8f0934dce268" providerId="ADAL" clId="{B704C485-67D6-4FEB-8AFF-F5CF0F4F60BB}" dt="2024-04-23T08:31:24.713" v="1812" actId="207"/>
          <ac:spMkLst>
            <pc:docMk/>
            <pc:sldMk cId="1328993247" sldId="303"/>
            <ac:spMk id="9" creationId="{C315099C-214C-2E5A-8302-8031B5A96DD8}"/>
          </ac:spMkLst>
        </pc:spChg>
        <pc:spChg chg="add mod ord">
          <ac:chgData name="Giovanni Bisoffi" userId="e6838f35-41d0-4cf1-a031-8f0934dce268" providerId="ADAL" clId="{B704C485-67D6-4FEB-8AFF-F5CF0F4F60BB}" dt="2024-04-23T08:31:24.713" v="1812" actId="207"/>
          <ac:spMkLst>
            <pc:docMk/>
            <pc:sldMk cId="1328993247" sldId="303"/>
            <ac:spMk id="10" creationId="{1364B4CD-26E9-9A34-1457-C3F187818B09}"/>
          </ac:spMkLst>
        </pc:spChg>
        <pc:graphicFrameChg chg="add del mod">
          <ac:chgData name="Giovanni Bisoffi" userId="e6838f35-41d0-4cf1-a031-8f0934dce268" providerId="ADAL" clId="{B704C485-67D6-4FEB-8AFF-F5CF0F4F60BB}" dt="2024-04-23T07:24:27.413" v="1169" actId="478"/>
          <ac:graphicFrameMkLst>
            <pc:docMk/>
            <pc:sldMk cId="1328993247" sldId="303"/>
            <ac:graphicFrameMk id="6" creationId="{AD37039A-49E2-40F7-59C2-8288FE081B23}"/>
          </ac:graphicFrameMkLst>
        </pc:graphicFrameChg>
        <pc:graphicFrameChg chg="add del mod">
          <ac:chgData name="Giovanni Bisoffi" userId="e6838f35-41d0-4cf1-a031-8f0934dce268" providerId="ADAL" clId="{B704C485-67D6-4FEB-8AFF-F5CF0F4F60BB}" dt="2024-04-23T07:25:40.676" v="1189" actId="478"/>
          <ac:graphicFrameMkLst>
            <pc:docMk/>
            <pc:sldMk cId="1328993247" sldId="303"/>
            <ac:graphicFrameMk id="7" creationId="{990F3333-78E8-E96A-0735-34B456700D4D}"/>
          </ac:graphicFrameMkLst>
        </pc:graphicFrameChg>
      </pc:sldChg>
      <pc:sldChg chg="add">
        <pc:chgData name="Giovanni Bisoffi" userId="e6838f35-41d0-4cf1-a031-8f0934dce268" providerId="ADAL" clId="{B704C485-67D6-4FEB-8AFF-F5CF0F4F60BB}" dt="2024-04-23T08:40:02.896" v="1880"/>
        <pc:sldMkLst>
          <pc:docMk/>
          <pc:sldMk cId="2426837247" sldId="303"/>
        </pc:sldMkLst>
      </pc:sldChg>
      <pc:sldChg chg="addSp delSp modSp new mod modClrScheme chgLayout">
        <pc:chgData name="Giovanni Bisoffi" userId="e6838f35-41d0-4cf1-a031-8f0934dce268" providerId="ADAL" clId="{B704C485-67D6-4FEB-8AFF-F5CF0F4F60BB}" dt="2024-04-22T18:46:29.536" v="180" actId="478"/>
        <pc:sldMkLst>
          <pc:docMk/>
          <pc:sldMk cId="4248299302" sldId="304"/>
        </pc:sldMkLst>
        <pc:spChg chg="del mod ord">
          <ac:chgData name="Giovanni Bisoffi" userId="e6838f35-41d0-4cf1-a031-8f0934dce268" providerId="ADAL" clId="{B704C485-67D6-4FEB-8AFF-F5CF0F4F60BB}" dt="2024-04-22T18:41:44.935" v="147" actId="700"/>
          <ac:spMkLst>
            <pc:docMk/>
            <pc:sldMk cId="4248299302" sldId="304"/>
            <ac:spMk id="2" creationId="{AAFEC5D8-004D-AF50-8C9E-40CBC914F18F}"/>
          </ac:spMkLst>
        </pc:spChg>
        <pc:spChg chg="del mod ord">
          <ac:chgData name="Giovanni Bisoffi" userId="e6838f35-41d0-4cf1-a031-8f0934dce268" providerId="ADAL" clId="{B704C485-67D6-4FEB-8AFF-F5CF0F4F60BB}" dt="2024-04-22T18:41:44.935" v="147" actId="700"/>
          <ac:spMkLst>
            <pc:docMk/>
            <pc:sldMk cId="4248299302" sldId="304"/>
            <ac:spMk id="3" creationId="{5C479BB6-51D4-6E00-4840-0390C47FADCA}"/>
          </ac:spMkLst>
        </pc:spChg>
        <pc:spChg chg="mod ord">
          <ac:chgData name="Giovanni Bisoffi" userId="e6838f35-41d0-4cf1-a031-8f0934dce268" providerId="ADAL" clId="{B704C485-67D6-4FEB-8AFF-F5CF0F4F60BB}" dt="2024-04-22T18:41:44.935" v="147" actId="700"/>
          <ac:spMkLst>
            <pc:docMk/>
            <pc:sldMk cId="4248299302" sldId="304"/>
            <ac:spMk id="4" creationId="{A995AC40-8EAD-0529-C5C4-67676247B25A}"/>
          </ac:spMkLst>
        </pc:spChg>
        <pc:spChg chg="add del mod ord">
          <ac:chgData name="Giovanni Bisoffi" userId="e6838f35-41d0-4cf1-a031-8f0934dce268" providerId="ADAL" clId="{B704C485-67D6-4FEB-8AFF-F5CF0F4F60BB}" dt="2024-04-22T18:46:29.536" v="180" actId="478"/>
          <ac:spMkLst>
            <pc:docMk/>
            <pc:sldMk cId="4248299302" sldId="304"/>
            <ac:spMk id="7" creationId="{733F7E12-6672-3443-00E6-37A71F278300}"/>
          </ac:spMkLst>
        </pc:spChg>
        <pc:spChg chg="add del mod ord">
          <ac:chgData name="Giovanni Bisoffi" userId="e6838f35-41d0-4cf1-a031-8f0934dce268" providerId="ADAL" clId="{B704C485-67D6-4FEB-8AFF-F5CF0F4F60BB}" dt="2024-04-22T18:42:43.554" v="148" actId="22"/>
          <ac:spMkLst>
            <pc:docMk/>
            <pc:sldMk cId="4248299302" sldId="304"/>
            <ac:spMk id="8" creationId="{81B71DCD-7209-64BA-A70F-87919C5D7DFB}"/>
          </ac:spMkLst>
        </pc:spChg>
        <pc:spChg chg="add del mod ord">
          <ac:chgData name="Giovanni Bisoffi" userId="e6838f35-41d0-4cf1-a031-8f0934dce268" providerId="ADAL" clId="{B704C485-67D6-4FEB-8AFF-F5CF0F4F60BB}" dt="2024-04-22T18:45:57.372" v="173" actId="22"/>
          <ac:spMkLst>
            <pc:docMk/>
            <pc:sldMk cId="4248299302" sldId="304"/>
            <ac:spMk id="9" creationId="{0EE43136-7934-EE6B-019C-3409D0D1864C}"/>
          </ac:spMkLst>
        </pc:spChg>
        <pc:picChg chg="add mod">
          <ac:chgData name="Giovanni Bisoffi" userId="e6838f35-41d0-4cf1-a031-8f0934dce268" providerId="ADAL" clId="{B704C485-67D6-4FEB-8AFF-F5CF0F4F60BB}" dt="2024-04-22T18:46:26.202" v="179" actId="1076"/>
          <ac:picMkLst>
            <pc:docMk/>
            <pc:sldMk cId="4248299302" sldId="304"/>
            <ac:picMk id="6" creationId="{2C6CADF2-AE54-0582-464C-C6C817252B10}"/>
          </ac:picMkLst>
        </pc:picChg>
        <pc:picChg chg="add mod ord">
          <ac:chgData name="Giovanni Bisoffi" userId="e6838f35-41d0-4cf1-a031-8f0934dce268" providerId="ADAL" clId="{B704C485-67D6-4FEB-8AFF-F5CF0F4F60BB}" dt="2024-04-22T18:46:18.121" v="178" actId="14100"/>
          <ac:picMkLst>
            <pc:docMk/>
            <pc:sldMk cId="4248299302" sldId="304"/>
            <ac:picMk id="11" creationId="{79DD7A0A-D892-E00F-8137-F5D887DCD42F}"/>
          </ac:picMkLst>
        </pc:picChg>
        <pc:picChg chg="add del mod">
          <ac:chgData name="Giovanni Bisoffi" userId="e6838f35-41d0-4cf1-a031-8f0934dce268" providerId="ADAL" clId="{B704C485-67D6-4FEB-8AFF-F5CF0F4F60BB}" dt="2024-04-22T18:44:28.200" v="153" actId="478"/>
          <ac:picMkLst>
            <pc:docMk/>
            <pc:sldMk cId="4248299302" sldId="304"/>
            <ac:picMk id="13" creationId="{81A62F0A-4D1A-4683-B478-31586A77FD3A}"/>
          </ac:picMkLst>
        </pc:picChg>
        <pc:picChg chg="add mod">
          <ac:chgData name="Giovanni Bisoffi" userId="e6838f35-41d0-4cf1-a031-8f0934dce268" providerId="ADAL" clId="{B704C485-67D6-4FEB-8AFF-F5CF0F4F60BB}" dt="2024-04-22T18:46:14.503" v="177" actId="14100"/>
          <ac:picMkLst>
            <pc:docMk/>
            <pc:sldMk cId="4248299302" sldId="304"/>
            <ac:picMk id="15" creationId="{D7265828-7430-04D5-14DD-00078E962D7B}"/>
          </ac:picMkLst>
        </pc:picChg>
        <pc:picChg chg="add mod ord">
          <ac:chgData name="Giovanni Bisoffi" userId="e6838f35-41d0-4cf1-a031-8f0934dce268" providerId="ADAL" clId="{B704C485-67D6-4FEB-8AFF-F5CF0F4F60BB}" dt="2024-04-22T18:46:02.604" v="174" actId="1076"/>
          <ac:picMkLst>
            <pc:docMk/>
            <pc:sldMk cId="4248299302" sldId="304"/>
            <ac:picMk id="17" creationId="{8E05AD90-6996-1BB8-A600-90B2768547C9}"/>
          </ac:picMkLst>
        </pc:picChg>
      </pc:sldChg>
      <pc:sldChg chg="modSp new mod ord">
        <pc:chgData name="Giovanni Bisoffi" userId="e6838f35-41d0-4cf1-a031-8f0934dce268" providerId="ADAL" clId="{B704C485-67D6-4FEB-8AFF-F5CF0F4F60BB}" dt="2024-04-23T09:31:13.265" v="2273"/>
        <pc:sldMkLst>
          <pc:docMk/>
          <pc:sldMk cId="2153448650" sldId="305"/>
        </pc:sldMkLst>
        <pc:spChg chg="mod">
          <ac:chgData name="Giovanni Bisoffi" userId="e6838f35-41d0-4cf1-a031-8f0934dce268" providerId="ADAL" clId="{B704C485-67D6-4FEB-8AFF-F5CF0F4F60BB}" dt="2024-04-22T18:51:24.995" v="211" actId="20577"/>
          <ac:spMkLst>
            <pc:docMk/>
            <pc:sldMk cId="2153448650" sldId="305"/>
            <ac:spMk id="2" creationId="{68A22396-76C1-348C-F782-BD1389EAB45F}"/>
          </ac:spMkLst>
        </pc:spChg>
        <pc:spChg chg="mod">
          <ac:chgData name="Giovanni Bisoffi" userId="e6838f35-41d0-4cf1-a031-8f0934dce268" providerId="ADAL" clId="{B704C485-67D6-4FEB-8AFF-F5CF0F4F60BB}" dt="2024-04-23T08:34:09.649" v="1824" actId="207"/>
          <ac:spMkLst>
            <pc:docMk/>
            <pc:sldMk cId="2153448650" sldId="305"/>
            <ac:spMk id="3" creationId="{90BAEA99-D86C-FB8E-3631-30567ECF92C9}"/>
          </ac:spMkLst>
        </pc:spChg>
      </pc:sldChg>
      <pc:sldChg chg="addSp modSp new del mod modNotesTx">
        <pc:chgData name="Giovanni Bisoffi" userId="e6838f35-41d0-4cf1-a031-8f0934dce268" providerId="ADAL" clId="{B704C485-67D6-4FEB-8AFF-F5CF0F4F60BB}" dt="2024-04-23T07:52:20.571" v="1462" actId="47"/>
        <pc:sldMkLst>
          <pc:docMk/>
          <pc:sldMk cId="1362557040" sldId="306"/>
        </pc:sldMkLst>
        <pc:spChg chg="mod">
          <ac:chgData name="Giovanni Bisoffi" userId="e6838f35-41d0-4cf1-a031-8f0934dce268" providerId="ADAL" clId="{B704C485-67D6-4FEB-8AFF-F5CF0F4F60BB}" dt="2024-04-23T07:18:58.269" v="893" actId="20577"/>
          <ac:spMkLst>
            <pc:docMk/>
            <pc:sldMk cId="1362557040" sldId="306"/>
            <ac:spMk id="2" creationId="{A73F0587-B75C-FF94-7151-EE96CA33937F}"/>
          </ac:spMkLst>
        </pc:spChg>
        <pc:spChg chg="mod">
          <ac:chgData name="Giovanni Bisoffi" userId="e6838f35-41d0-4cf1-a031-8f0934dce268" providerId="ADAL" clId="{B704C485-67D6-4FEB-8AFF-F5CF0F4F60BB}" dt="2024-04-23T07:19:30.632" v="900" actId="207"/>
          <ac:spMkLst>
            <pc:docMk/>
            <pc:sldMk cId="1362557040" sldId="306"/>
            <ac:spMk id="3" creationId="{C90A3BFE-A741-0981-9410-C8057BDE3628}"/>
          </ac:spMkLst>
        </pc:spChg>
        <pc:spChg chg="add mod">
          <ac:chgData name="Giovanni Bisoffi" userId="e6838f35-41d0-4cf1-a031-8f0934dce268" providerId="ADAL" clId="{B704C485-67D6-4FEB-8AFF-F5CF0F4F60BB}" dt="2024-04-23T07:19:13.851" v="896" actId="1076"/>
          <ac:spMkLst>
            <pc:docMk/>
            <pc:sldMk cId="1362557040" sldId="306"/>
            <ac:spMk id="6" creationId="{CC7CD54A-F0E2-7DEB-10C7-E8E018B22F4C}"/>
          </ac:spMkLst>
        </pc:spChg>
        <pc:spChg chg="add mod">
          <ac:chgData name="Giovanni Bisoffi" userId="e6838f35-41d0-4cf1-a031-8f0934dce268" providerId="ADAL" clId="{B704C485-67D6-4FEB-8AFF-F5CF0F4F60BB}" dt="2024-04-23T07:20:45.066" v="1049" actId="20577"/>
          <ac:spMkLst>
            <pc:docMk/>
            <pc:sldMk cId="1362557040" sldId="306"/>
            <ac:spMk id="7" creationId="{97C87E74-7C6F-8821-1C1E-1C803ED14E86}"/>
          </ac:spMkLst>
        </pc:spChg>
        <pc:picChg chg="add mod">
          <ac:chgData name="Giovanni Bisoffi" userId="e6838f35-41d0-4cf1-a031-8f0934dce268" providerId="ADAL" clId="{B704C485-67D6-4FEB-8AFF-F5CF0F4F60BB}" dt="2024-04-23T07:19:35.391" v="901" actId="1076"/>
          <ac:picMkLst>
            <pc:docMk/>
            <pc:sldMk cId="1362557040" sldId="306"/>
            <ac:picMk id="5" creationId="{4184257D-97FB-EEC2-1263-171DD5FC531E}"/>
          </ac:picMkLst>
        </pc:picChg>
      </pc:sldChg>
      <pc:sldChg chg="addSp delSp modSp new mod ord modClrScheme chgLayout">
        <pc:chgData name="Giovanni Bisoffi" userId="e6838f35-41d0-4cf1-a031-8f0934dce268" providerId="ADAL" clId="{B704C485-67D6-4FEB-8AFF-F5CF0F4F60BB}" dt="2024-04-23T09:31:00.055" v="2271"/>
        <pc:sldMkLst>
          <pc:docMk/>
          <pc:sldMk cId="1955925205" sldId="307"/>
        </pc:sldMkLst>
        <pc:spChg chg="del mod ord">
          <ac:chgData name="Giovanni Bisoffi" userId="e6838f35-41d0-4cf1-a031-8f0934dce268" providerId="ADAL" clId="{B704C485-67D6-4FEB-8AFF-F5CF0F4F60BB}" dt="2024-04-23T07:00:18.237" v="700" actId="700"/>
          <ac:spMkLst>
            <pc:docMk/>
            <pc:sldMk cId="1955925205" sldId="307"/>
            <ac:spMk id="2" creationId="{D0C41553-BC53-63B3-47B6-573EDCE27BDA}"/>
          </ac:spMkLst>
        </pc:spChg>
        <pc:spChg chg="del mod ord">
          <ac:chgData name="Giovanni Bisoffi" userId="e6838f35-41d0-4cf1-a031-8f0934dce268" providerId="ADAL" clId="{B704C485-67D6-4FEB-8AFF-F5CF0F4F60BB}" dt="2024-04-23T07:00:18.237" v="700" actId="700"/>
          <ac:spMkLst>
            <pc:docMk/>
            <pc:sldMk cId="1955925205" sldId="307"/>
            <ac:spMk id="3" creationId="{07B235D9-347A-A3CA-D11A-107812CA1499}"/>
          </ac:spMkLst>
        </pc:spChg>
        <pc:spChg chg="del">
          <ac:chgData name="Giovanni Bisoffi" userId="e6838f35-41d0-4cf1-a031-8f0934dce268" providerId="ADAL" clId="{B704C485-67D6-4FEB-8AFF-F5CF0F4F60BB}" dt="2024-04-23T07:00:18.237" v="700" actId="700"/>
          <ac:spMkLst>
            <pc:docMk/>
            <pc:sldMk cId="1955925205" sldId="307"/>
            <ac:spMk id="4" creationId="{60543D3D-BD36-2118-5C3F-B20453E18A8B}"/>
          </ac:spMkLst>
        </pc:spChg>
        <pc:spChg chg="mod ord">
          <ac:chgData name="Giovanni Bisoffi" userId="e6838f35-41d0-4cf1-a031-8f0934dce268" providerId="ADAL" clId="{B704C485-67D6-4FEB-8AFF-F5CF0F4F60BB}" dt="2024-04-23T07:00:18.237" v="700" actId="700"/>
          <ac:spMkLst>
            <pc:docMk/>
            <pc:sldMk cId="1955925205" sldId="307"/>
            <ac:spMk id="5" creationId="{E578AEA2-C19F-2167-AACF-0F12DB8B291D}"/>
          </ac:spMkLst>
        </pc:spChg>
        <pc:spChg chg="mod ord">
          <ac:chgData name="Giovanni Bisoffi" userId="e6838f35-41d0-4cf1-a031-8f0934dce268" providerId="ADAL" clId="{B704C485-67D6-4FEB-8AFF-F5CF0F4F60BB}" dt="2024-04-23T07:00:18.237" v="700" actId="700"/>
          <ac:spMkLst>
            <pc:docMk/>
            <pc:sldMk cId="1955925205" sldId="307"/>
            <ac:spMk id="6" creationId="{8353B853-D476-4BF9-3C1C-75CC2A3D9633}"/>
          </ac:spMkLst>
        </pc:spChg>
        <pc:spChg chg="add mod ord">
          <ac:chgData name="Giovanni Bisoffi" userId="e6838f35-41d0-4cf1-a031-8f0934dce268" providerId="ADAL" clId="{B704C485-67D6-4FEB-8AFF-F5CF0F4F60BB}" dt="2024-04-23T08:22:59.951" v="1794" actId="1076"/>
          <ac:spMkLst>
            <pc:docMk/>
            <pc:sldMk cId="1955925205" sldId="307"/>
            <ac:spMk id="7" creationId="{2486BC17-C6C3-88DF-2F4E-6742F4402C99}"/>
          </ac:spMkLst>
        </pc:spChg>
        <pc:spChg chg="add del mod ord">
          <ac:chgData name="Giovanni Bisoffi" userId="e6838f35-41d0-4cf1-a031-8f0934dce268" providerId="ADAL" clId="{B704C485-67D6-4FEB-8AFF-F5CF0F4F60BB}" dt="2024-04-23T07:00:40.361" v="701"/>
          <ac:spMkLst>
            <pc:docMk/>
            <pc:sldMk cId="1955925205" sldId="307"/>
            <ac:spMk id="8" creationId="{9CA3E43E-D306-3915-2C65-7977B16FF8E8}"/>
          </ac:spMkLst>
        </pc:spChg>
        <pc:graphicFrameChg chg="add mod modGraphic">
          <ac:chgData name="Giovanni Bisoffi" userId="e6838f35-41d0-4cf1-a031-8f0934dce268" providerId="ADAL" clId="{B704C485-67D6-4FEB-8AFF-F5CF0F4F60BB}" dt="2024-04-23T09:29:43.029" v="2267" actId="20577"/>
          <ac:graphicFrameMkLst>
            <pc:docMk/>
            <pc:sldMk cId="1955925205" sldId="307"/>
            <ac:graphicFrameMk id="9" creationId="{C06C6586-5096-870C-B7E4-873DD8C8C969}"/>
          </ac:graphicFrameMkLst>
        </pc:graphicFrameChg>
      </pc:sldChg>
      <pc:sldChg chg="modSp add mod">
        <pc:chgData name="Giovanni Bisoffi" userId="e6838f35-41d0-4cf1-a031-8f0934dce268" providerId="ADAL" clId="{B704C485-67D6-4FEB-8AFF-F5CF0F4F60BB}" dt="2024-04-23T08:19:47.961" v="1763" actId="1076"/>
        <pc:sldMkLst>
          <pc:docMk/>
          <pc:sldMk cId="560784623" sldId="308"/>
        </pc:sldMkLst>
        <pc:spChg chg="mod">
          <ac:chgData name="Giovanni Bisoffi" userId="e6838f35-41d0-4cf1-a031-8f0934dce268" providerId="ADAL" clId="{B704C485-67D6-4FEB-8AFF-F5CF0F4F60BB}" dt="2024-04-23T08:19:42.777" v="1762" actId="1076"/>
          <ac:spMkLst>
            <pc:docMk/>
            <pc:sldMk cId="560784623" sldId="308"/>
            <ac:spMk id="3" creationId="{C90A3BFE-A741-0981-9410-C8057BDE3628}"/>
          </ac:spMkLst>
        </pc:spChg>
        <pc:spChg chg="mod">
          <ac:chgData name="Giovanni Bisoffi" userId="e6838f35-41d0-4cf1-a031-8f0934dce268" providerId="ADAL" clId="{B704C485-67D6-4FEB-8AFF-F5CF0F4F60BB}" dt="2024-04-23T08:19:42.777" v="1762" actId="1076"/>
          <ac:spMkLst>
            <pc:docMk/>
            <pc:sldMk cId="560784623" sldId="308"/>
            <ac:spMk id="6" creationId="{CC7CD54A-F0E2-7DEB-10C7-E8E018B22F4C}"/>
          </ac:spMkLst>
        </pc:spChg>
        <pc:spChg chg="mod">
          <ac:chgData name="Giovanni Bisoffi" userId="e6838f35-41d0-4cf1-a031-8f0934dce268" providerId="ADAL" clId="{B704C485-67D6-4FEB-8AFF-F5CF0F4F60BB}" dt="2024-04-23T08:19:47.961" v="1763" actId="1076"/>
          <ac:spMkLst>
            <pc:docMk/>
            <pc:sldMk cId="560784623" sldId="308"/>
            <ac:spMk id="7" creationId="{97C87E74-7C6F-8821-1C1E-1C803ED14E86}"/>
          </ac:spMkLst>
        </pc:spChg>
        <pc:picChg chg="mod">
          <ac:chgData name="Giovanni Bisoffi" userId="e6838f35-41d0-4cf1-a031-8f0934dce268" providerId="ADAL" clId="{B704C485-67D6-4FEB-8AFF-F5CF0F4F60BB}" dt="2024-04-23T08:19:42.777" v="1762" actId="1076"/>
          <ac:picMkLst>
            <pc:docMk/>
            <pc:sldMk cId="560784623" sldId="308"/>
            <ac:picMk id="5" creationId="{4184257D-97FB-EEC2-1263-171DD5FC531E}"/>
          </ac:picMkLst>
        </pc:picChg>
      </pc:sldChg>
      <pc:sldChg chg="addSp delSp modSp new del mod">
        <pc:chgData name="Giovanni Bisoffi" userId="e6838f35-41d0-4cf1-a031-8f0934dce268" providerId="ADAL" clId="{B704C485-67D6-4FEB-8AFF-F5CF0F4F60BB}" dt="2024-04-23T08:10:30.282" v="1713" actId="2696"/>
        <pc:sldMkLst>
          <pc:docMk/>
          <pc:sldMk cId="1438961581" sldId="309"/>
        </pc:sldMkLst>
        <pc:spChg chg="mod">
          <ac:chgData name="Giovanni Bisoffi" userId="e6838f35-41d0-4cf1-a031-8f0934dce268" providerId="ADAL" clId="{B704C485-67D6-4FEB-8AFF-F5CF0F4F60BB}" dt="2024-04-23T07:56:50.250" v="1560" actId="1035"/>
          <ac:spMkLst>
            <pc:docMk/>
            <pc:sldMk cId="1438961581" sldId="309"/>
            <ac:spMk id="2" creationId="{DE345755-2797-1CDB-0815-A350C3DC53D0}"/>
          </ac:spMkLst>
        </pc:spChg>
        <pc:spChg chg="del">
          <ac:chgData name="Giovanni Bisoffi" userId="e6838f35-41d0-4cf1-a031-8f0934dce268" providerId="ADAL" clId="{B704C485-67D6-4FEB-8AFF-F5CF0F4F60BB}" dt="2024-04-23T07:56:01.290" v="1468"/>
          <ac:spMkLst>
            <pc:docMk/>
            <pc:sldMk cId="1438961581" sldId="309"/>
            <ac:spMk id="3" creationId="{1C6D6E50-19BF-0549-E8AA-E5EE3E5941B9}"/>
          </ac:spMkLst>
        </pc:spChg>
        <pc:picChg chg="add mod">
          <ac:chgData name="Giovanni Bisoffi" userId="e6838f35-41d0-4cf1-a031-8f0934dce268" providerId="ADAL" clId="{B704C485-67D6-4FEB-8AFF-F5CF0F4F60BB}" dt="2024-04-23T07:56:45.971" v="1555" actId="1035"/>
          <ac:picMkLst>
            <pc:docMk/>
            <pc:sldMk cId="1438961581" sldId="309"/>
            <ac:picMk id="5" creationId="{E0BE456E-EC3C-D6D8-81EE-C4956383E6B6}"/>
          </ac:picMkLst>
        </pc:picChg>
      </pc:sldChg>
      <pc:sldChg chg="add ord">
        <pc:chgData name="Giovanni Bisoffi" userId="e6838f35-41d0-4cf1-a031-8f0934dce268" providerId="ADAL" clId="{B704C485-67D6-4FEB-8AFF-F5CF0F4F60BB}" dt="2024-04-23T09:30:32.144" v="2269"/>
        <pc:sldMkLst>
          <pc:docMk/>
          <pc:sldMk cId="2838839983" sldId="309"/>
        </pc:sldMkLst>
      </pc:sldChg>
      <pc:sldChg chg="addSp delSp modSp new mod modClrScheme chgLayout">
        <pc:chgData name="Giovanni Bisoffi" userId="e6838f35-41d0-4cf1-a031-8f0934dce268" providerId="ADAL" clId="{B704C485-67D6-4FEB-8AFF-F5CF0F4F60BB}" dt="2024-04-23T08:48:02.643" v="2103" actId="20577"/>
        <pc:sldMkLst>
          <pc:docMk/>
          <pc:sldMk cId="1862406384" sldId="310"/>
        </pc:sldMkLst>
        <pc:spChg chg="del mod ord">
          <ac:chgData name="Giovanni Bisoffi" userId="e6838f35-41d0-4cf1-a031-8f0934dce268" providerId="ADAL" clId="{B704C485-67D6-4FEB-8AFF-F5CF0F4F60BB}" dt="2024-04-23T08:40:16.679" v="1882" actId="700"/>
          <ac:spMkLst>
            <pc:docMk/>
            <pc:sldMk cId="1862406384" sldId="310"/>
            <ac:spMk id="2" creationId="{8A26B666-7682-5FD6-9024-6DEA058C777F}"/>
          </ac:spMkLst>
        </pc:spChg>
        <pc:spChg chg="del mod ord">
          <ac:chgData name="Giovanni Bisoffi" userId="e6838f35-41d0-4cf1-a031-8f0934dce268" providerId="ADAL" clId="{B704C485-67D6-4FEB-8AFF-F5CF0F4F60BB}" dt="2024-04-23T08:40:16.679" v="1882" actId="700"/>
          <ac:spMkLst>
            <pc:docMk/>
            <pc:sldMk cId="1862406384" sldId="310"/>
            <ac:spMk id="3" creationId="{12E781EC-8BB8-9DF1-8162-651AEEC82452}"/>
          </ac:spMkLst>
        </pc:spChg>
        <pc:spChg chg="mod ord">
          <ac:chgData name="Giovanni Bisoffi" userId="e6838f35-41d0-4cf1-a031-8f0934dce268" providerId="ADAL" clId="{B704C485-67D6-4FEB-8AFF-F5CF0F4F60BB}" dt="2024-04-23T08:40:16.679" v="1882" actId="700"/>
          <ac:spMkLst>
            <pc:docMk/>
            <pc:sldMk cId="1862406384" sldId="310"/>
            <ac:spMk id="4" creationId="{7776AC3C-77BF-0209-1821-19C9E2A98864}"/>
          </ac:spMkLst>
        </pc:spChg>
        <pc:spChg chg="del">
          <ac:chgData name="Giovanni Bisoffi" userId="e6838f35-41d0-4cf1-a031-8f0934dce268" providerId="ADAL" clId="{B704C485-67D6-4FEB-8AFF-F5CF0F4F60BB}" dt="2024-04-23T08:40:16.679" v="1882" actId="700"/>
          <ac:spMkLst>
            <pc:docMk/>
            <pc:sldMk cId="1862406384" sldId="310"/>
            <ac:spMk id="5" creationId="{7BA4F73B-1582-EFAD-D814-02B073B75449}"/>
          </ac:spMkLst>
        </pc:spChg>
        <pc:spChg chg="add del mod ord">
          <ac:chgData name="Giovanni Bisoffi" userId="e6838f35-41d0-4cf1-a031-8f0934dce268" providerId="ADAL" clId="{B704C485-67D6-4FEB-8AFF-F5CF0F4F60BB}" dt="2024-04-23T08:40:27.201" v="1898" actId="478"/>
          <ac:spMkLst>
            <pc:docMk/>
            <pc:sldMk cId="1862406384" sldId="310"/>
            <ac:spMk id="6" creationId="{7B189D41-8EEE-9EA0-CFFC-F2375E80B9EF}"/>
          </ac:spMkLst>
        </pc:spChg>
        <pc:spChg chg="add mod ord">
          <ac:chgData name="Giovanni Bisoffi" userId="e6838f35-41d0-4cf1-a031-8f0934dce268" providerId="ADAL" clId="{B704C485-67D6-4FEB-8AFF-F5CF0F4F60BB}" dt="2024-04-23T08:48:02.643" v="2103" actId="20577"/>
          <ac:spMkLst>
            <pc:docMk/>
            <pc:sldMk cId="1862406384" sldId="310"/>
            <ac:spMk id="7" creationId="{3F460694-85E5-9B04-2E35-25CA98F002DF}"/>
          </ac:spMkLst>
        </pc:spChg>
        <pc:spChg chg="add del mod">
          <ac:chgData name="Giovanni Bisoffi" userId="e6838f35-41d0-4cf1-a031-8f0934dce268" providerId="ADAL" clId="{B704C485-67D6-4FEB-8AFF-F5CF0F4F60BB}" dt="2024-04-23T08:40:29.645" v="1899" actId="478"/>
          <ac:spMkLst>
            <pc:docMk/>
            <pc:sldMk cId="1862406384" sldId="310"/>
            <ac:spMk id="9" creationId="{7370E4BC-23AF-B7F1-4C48-1700E0B8E4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D8AA19FA-41AE-4F2A-8228-3399FEB02D4B}" type="datetimeFigureOut">
              <a:rPr lang="it-IT" smtClean="0"/>
              <a:t>24/04/24</a:t>
            </a:fld>
            <a:endParaRPr lang="it-IT"/>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0" i="0" dirty="0">
                <a:solidFill>
                  <a:srgbClr val="555555"/>
                </a:solidFill>
                <a:effectLst/>
                <a:highlight>
                  <a:srgbClr val="FFFFFF"/>
                </a:highlight>
                <a:latin typeface="Titillium Web" panose="00000500000000000000" pitchFamily="2" charset="0"/>
              </a:rPr>
              <a:t>A fronte di un investimento totale di 50 milioni di euro, entro i prossimi 30 mesi, ETIC si occuperà della preparazione e della realizzazione dello studio di fattibilità e della caratterizzazione del sito individuato per ET, la miniera dismessa di Sos Enattos, nel Nuorese. Contestualmente, sarà realizzata una rete di laboratori di ricerca per lo sviluppo delle tecnologie che saranno adottate dal nuovo osservatorio gravitazionale. ETIC si propone inoltre di realizzare e/o potenziare, presso gli Enti di ricerca e le università partecipanti al progetto, una rete di laboratori di ricerca e sviluppo mirata allo studio delle tecnologie abilitanti. In particolare, i sistemi di filtraggio sismico e di controllo a bassa frequenza per la sospensione delle ottiche di ET, gli apparati criogenici a basso rumore per l’abbattimento del rumore termico nelle ottiche principali di ET, nuove tecnologie nel campo della fotonica, dell’ottica e dell’elettronica, e infine nuovi materiali per realizzare gli specchi di Einstein Telescope.</a:t>
            </a:r>
            <a:endParaRPr lang="it-IT" dirty="0"/>
          </a:p>
        </p:txBody>
      </p:sp>
      <p:sp>
        <p:nvSpPr>
          <p:cNvPr id="4" name="Slide Number Placeholder 3"/>
          <p:cNvSpPr>
            <a:spLocks noGrp="1"/>
          </p:cNvSpPr>
          <p:nvPr>
            <p:ph type="sldNum" sz="quarter" idx="5"/>
          </p:nvPr>
        </p:nvSpPr>
        <p:spPr/>
        <p:txBody>
          <a:bodyPr/>
          <a:lstStyle/>
          <a:p>
            <a:fld id="{0D1F2187-BD6B-4CD4-8DF4-F350925E52CA}" type="slidenum">
              <a:rPr lang="it-IT" smtClean="0"/>
              <a:t>7</a:t>
            </a:fld>
            <a:endParaRPr lang="it-IT"/>
          </a:p>
        </p:txBody>
      </p:sp>
    </p:spTree>
    <p:extLst>
      <p:ext uri="{BB962C8B-B14F-4D97-AF65-F5344CB8AC3E}">
        <p14:creationId xmlns:p14="http://schemas.microsoft.com/office/powerpoint/2010/main" val="204947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D1F2187-BD6B-4CD4-8DF4-F350925E52CA}" type="slidenum">
              <a:rPr lang="it-IT" smtClean="0"/>
              <a:t>19</a:t>
            </a:fld>
            <a:endParaRPr lang="it-IT"/>
          </a:p>
        </p:txBody>
      </p:sp>
    </p:spTree>
    <p:extLst>
      <p:ext uri="{BB962C8B-B14F-4D97-AF65-F5344CB8AC3E}">
        <p14:creationId xmlns:p14="http://schemas.microsoft.com/office/powerpoint/2010/main" val="3819341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en-US"/>
              <a:t>Click to edit Master title style</a:t>
            </a:r>
            <a:endParaRPr lang="it-IT"/>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fld id="{40E81EC1-6410-4FEF-9D14-F5BAB07B7D6C}" type="datetime1">
              <a:rPr lang="it-IT" smtClean="0"/>
              <a:t>24/04/24</a:t>
            </a:fld>
            <a:endParaRPr lang="it-IT"/>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r>
              <a:rPr lang="en-US"/>
              <a:t>OUB meeting – 31 Maggio 2023</a:t>
            </a:r>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pic>
        <p:nvPicPr>
          <p:cNvPr id="12" name="Immagine 11">
            <a:extLst>
              <a:ext uri="{FF2B5EF4-FFF2-40B4-BE49-F238E27FC236}">
                <a16:creationId xmlns:a16="http://schemas.microsoft.com/office/drawing/2014/main" id="{8959FD27-2CF8-9CAF-75A0-81DB5655D5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5110" y="2451676"/>
            <a:ext cx="5513672" cy="2756836"/>
          </a:xfrm>
          <a:prstGeom prst="rect">
            <a:avLst/>
          </a:prstGeom>
        </p:spPr>
      </p:pic>
      <p:pic>
        <p:nvPicPr>
          <p:cNvPr id="2050" name="Picture 2" descr="logo_infn">
            <a:extLst>
              <a:ext uri="{FF2B5EF4-FFF2-40B4-BE49-F238E27FC236}">
                <a16:creationId xmlns:a16="http://schemas.microsoft.com/office/drawing/2014/main" id="{F34A656C-0812-1B36-057F-F58A3CBE76E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72767" y="169842"/>
            <a:ext cx="1050290" cy="76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r>
              <a:rPr lang="en-US"/>
              <a:t>OUB meeting – 31 Maggio 2023</a:t>
            </a:r>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en-US"/>
              <a:t>Click to edit Master title style</a:t>
            </a:r>
            <a:endParaRPr lang="it-IT"/>
          </a:p>
        </p:txBody>
      </p:sp>
      <p:pic>
        <p:nvPicPr>
          <p:cNvPr id="2" name="Immagine 1">
            <a:extLst>
              <a:ext uri="{FF2B5EF4-FFF2-40B4-BE49-F238E27FC236}">
                <a16:creationId xmlns:a16="http://schemas.microsoft.com/office/drawing/2014/main" id="{5136DF54-06C1-06EF-1AFA-01651C990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110849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r>
              <a:rPr lang="en-US"/>
              <a:t>OUB meeting – 31 Maggio 2023</a:t>
            </a:r>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8" name="Immagine 7">
            <a:extLst>
              <a:ext uri="{FF2B5EF4-FFF2-40B4-BE49-F238E27FC236}">
                <a16:creationId xmlns:a16="http://schemas.microsoft.com/office/drawing/2014/main" id="{FF6F550A-43FD-64F6-97AF-B723DEC91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329768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r>
              <a:rPr lang="en-US"/>
              <a:t>OUB meeting – 31 Maggio 2023</a:t>
            </a:r>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9" name="Immagine 8">
            <a:extLst>
              <a:ext uri="{FF2B5EF4-FFF2-40B4-BE49-F238E27FC236}">
                <a16:creationId xmlns:a16="http://schemas.microsoft.com/office/drawing/2014/main" id="{4462AE2D-B71F-27F6-5817-C7C098892A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6466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r>
              <a:rPr lang="en-US"/>
              <a:t>OUB meeting – 31 Maggio 2023</a:t>
            </a:r>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pic>
        <p:nvPicPr>
          <p:cNvPr id="9" name="Immagine 8">
            <a:extLst>
              <a:ext uri="{FF2B5EF4-FFF2-40B4-BE49-F238E27FC236}">
                <a16:creationId xmlns:a16="http://schemas.microsoft.com/office/drawing/2014/main" id="{1334155F-245C-210C-EDA0-5869F89DDC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124479"/>
            <a:ext cx="10515600" cy="3680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r>
              <a:rPr lang="en-US"/>
              <a:t>OUB meeting – 31 Maggio 2023</a:t>
            </a:r>
            <a:endParaRPr lang="it-IT"/>
          </a:p>
        </p:txBody>
      </p:sp>
      <p:pic>
        <p:nvPicPr>
          <p:cNvPr id="9" name="Immagine 8">
            <a:extLst>
              <a:ext uri="{FF2B5EF4-FFF2-40B4-BE49-F238E27FC236}">
                <a16:creationId xmlns:a16="http://schemas.microsoft.com/office/drawing/2014/main" id="{1334155F-245C-210C-EDA0-5869F89DDC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347154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r>
              <a:rPr lang="en-US"/>
              <a:t>OUB meeting – 31 Maggio 2023</a:t>
            </a:r>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en-US"/>
              <a:t>Click to edit Master title style</a:t>
            </a:r>
            <a:endParaRPr lang="it-IT"/>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pic>
        <p:nvPicPr>
          <p:cNvPr id="2" name="Immagine 1">
            <a:extLst>
              <a:ext uri="{FF2B5EF4-FFF2-40B4-BE49-F238E27FC236}">
                <a16:creationId xmlns:a16="http://schemas.microsoft.com/office/drawing/2014/main" id="{BFC0A07D-C992-F165-1781-EB7712F29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303844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r>
              <a:rPr lang="en-US"/>
              <a:t>OUB meeting – 31 Maggio 2023</a:t>
            </a:r>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9" name="Immagine 8">
            <a:extLst>
              <a:ext uri="{FF2B5EF4-FFF2-40B4-BE49-F238E27FC236}">
                <a16:creationId xmlns:a16="http://schemas.microsoft.com/office/drawing/2014/main" id="{E2C8C149-94C8-FADC-2958-5B9B0F65A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1222053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r>
              <a:rPr lang="en-US"/>
              <a:t>OUB meeting – 31 Maggio 2023</a:t>
            </a:r>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en-US"/>
              <a:t>Click to edit Master title style</a:t>
            </a:r>
            <a:endParaRPr lang="it-IT"/>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pic>
        <p:nvPicPr>
          <p:cNvPr id="2" name="Immagine 1">
            <a:extLst>
              <a:ext uri="{FF2B5EF4-FFF2-40B4-BE49-F238E27FC236}">
                <a16:creationId xmlns:a16="http://schemas.microsoft.com/office/drawing/2014/main" id="{3997EF60-AC93-7B22-5EF5-FEAE736617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13409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en-US"/>
              <a:t>Click to edit Master title style</a:t>
            </a:r>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r>
              <a:rPr lang="en-US"/>
              <a:t>OUB meeting – 31 Maggio 2023</a:t>
            </a:r>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7" name="Immagine 6">
            <a:extLst>
              <a:ext uri="{FF2B5EF4-FFF2-40B4-BE49-F238E27FC236}">
                <a16:creationId xmlns:a16="http://schemas.microsoft.com/office/drawing/2014/main" id="{F172A136-8E16-B0EA-48A2-AE7D5EAE7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189087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r>
              <a:rPr lang="en-US"/>
              <a:t>OUB meeting – 31 Maggio 2023</a:t>
            </a:r>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6" name="Immagine 5">
            <a:extLst>
              <a:ext uri="{FF2B5EF4-FFF2-40B4-BE49-F238E27FC236}">
                <a16:creationId xmlns:a16="http://schemas.microsoft.com/office/drawing/2014/main" id="{029211F1-75AA-C06E-744B-58C432312A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72398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r>
              <a:rPr lang="en-US"/>
              <a:t>OUB meeting – 31 Maggio 2023</a:t>
            </a:r>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en-US"/>
              <a:t>Click to edit Master title style</a:t>
            </a:r>
            <a:endParaRPr lang="it-IT"/>
          </a:p>
        </p:txBody>
      </p:sp>
      <p:pic>
        <p:nvPicPr>
          <p:cNvPr id="2" name="Immagine 1">
            <a:extLst>
              <a:ext uri="{FF2B5EF4-FFF2-40B4-BE49-F238E27FC236}">
                <a16:creationId xmlns:a16="http://schemas.microsoft.com/office/drawing/2014/main" id="{ABB2628E-5581-8739-C63D-6E32D5BF8D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78" y="6401263"/>
            <a:ext cx="887128" cy="452007"/>
          </a:xfrm>
          <a:prstGeom prst="rect">
            <a:avLst/>
          </a:prstGeom>
        </p:spPr>
      </p:pic>
    </p:spTree>
    <p:extLst>
      <p:ext uri="{BB962C8B-B14F-4D97-AF65-F5344CB8AC3E}">
        <p14:creationId xmlns:p14="http://schemas.microsoft.com/office/powerpoint/2010/main" val="375611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0"/>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3D7C6028-1BBD-4AE7-96A7-29582ADB3F22}" type="datetime1">
              <a:rPr lang="it-IT" smtClean="0"/>
              <a:t>24/04/24</a:t>
            </a:fld>
            <a:endParaRPr lang="it-IT"/>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en-US"/>
              <a:t>OUB meeting – 31 Maggio 2023</a:t>
            </a:r>
            <a:endParaRPr lang="it-IT"/>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a:p>
        </p:txBody>
      </p:sp>
      <p:pic>
        <p:nvPicPr>
          <p:cNvPr id="9" name="Picture 2" descr="logo_infn">
            <a:extLst>
              <a:ext uri="{FF2B5EF4-FFF2-40B4-BE49-F238E27FC236}">
                <a16:creationId xmlns:a16="http://schemas.microsoft.com/office/drawing/2014/main" id="{D936E5EC-1293-9975-8F45-C7E891BBE2B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172767" y="169842"/>
            <a:ext cx="1050290" cy="76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instein-telescope.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_Toc1091580204"/><Relationship Id="rId13" Type="http://schemas.openxmlformats.org/officeDocument/2006/relationships/hyperlink" Target="#_Toc1981695691"/><Relationship Id="rId18" Type="http://schemas.openxmlformats.org/officeDocument/2006/relationships/hyperlink" Target="#_Toc374559387"/><Relationship Id="rId26" Type="http://schemas.openxmlformats.org/officeDocument/2006/relationships/hyperlink" Target="#_Toc1131089042"/><Relationship Id="rId3" Type="http://schemas.openxmlformats.org/officeDocument/2006/relationships/hyperlink" Target="#_Toc50411111"/><Relationship Id="rId21" Type="http://schemas.openxmlformats.org/officeDocument/2006/relationships/hyperlink" Target="#_Toc1004151336"/><Relationship Id="rId7" Type="http://schemas.openxmlformats.org/officeDocument/2006/relationships/hyperlink" Target="#_Toc2065707512"/><Relationship Id="rId12" Type="http://schemas.openxmlformats.org/officeDocument/2006/relationships/hyperlink" Target="#_Toc1570869465"/><Relationship Id="rId17" Type="http://schemas.openxmlformats.org/officeDocument/2006/relationships/hyperlink" Target="#_Toc1367919094"/><Relationship Id="rId25" Type="http://schemas.openxmlformats.org/officeDocument/2006/relationships/hyperlink" Target="#_Toc1366373322"/><Relationship Id="rId2" Type="http://schemas.openxmlformats.org/officeDocument/2006/relationships/image" Target="../media/image7.png"/><Relationship Id="rId16" Type="http://schemas.openxmlformats.org/officeDocument/2006/relationships/hyperlink" Target="#_Toc136812383"/><Relationship Id="rId20" Type="http://schemas.openxmlformats.org/officeDocument/2006/relationships/hyperlink" Target="#_Toc1550150056"/><Relationship Id="rId29" Type="http://schemas.openxmlformats.org/officeDocument/2006/relationships/hyperlink" Target="#_Toc348206955"/><Relationship Id="rId1" Type="http://schemas.openxmlformats.org/officeDocument/2006/relationships/slideLayout" Target="../slideLayouts/slideLayout5.xml"/><Relationship Id="rId6" Type="http://schemas.openxmlformats.org/officeDocument/2006/relationships/hyperlink" Target="#_Toc1256594733"/><Relationship Id="rId11" Type="http://schemas.openxmlformats.org/officeDocument/2006/relationships/hyperlink" Target="#_Toc453621445"/><Relationship Id="rId24" Type="http://schemas.openxmlformats.org/officeDocument/2006/relationships/hyperlink" Target="#_Toc739854169"/><Relationship Id="rId5" Type="http://schemas.openxmlformats.org/officeDocument/2006/relationships/hyperlink" Target="#_Toc2021785888"/><Relationship Id="rId15" Type="http://schemas.openxmlformats.org/officeDocument/2006/relationships/hyperlink" Target="#_Toc551188205"/><Relationship Id="rId23" Type="http://schemas.openxmlformats.org/officeDocument/2006/relationships/hyperlink" Target="#_Toc1453831315"/><Relationship Id="rId28" Type="http://schemas.openxmlformats.org/officeDocument/2006/relationships/hyperlink" Target="#_Toc2082645745"/><Relationship Id="rId10" Type="http://schemas.openxmlformats.org/officeDocument/2006/relationships/hyperlink" Target="#_Toc1339259072"/><Relationship Id="rId19" Type="http://schemas.openxmlformats.org/officeDocument/2006/relationships/hyperlink" Target="#_Toc705053351"/><Relationship Id="rId4" Type="http://schemas.openxmlformats.org/officeDocument/2006/relationships/hyperlink" Target="#_Toc1511337417"/><Relationship Id="rId9" Type="http://schemas.openxmlformats.org/officeDocument/2006/relationships/hyperlink" Target="#_Toc950158112"/><Relationship Id="rId14" Type="http://schemas.openxmlformats.org/officeDocument/2006/relationships/hyperlink" Target="#_Toc941133651"/><Relationship Id="rId22" Type="http://schemas.openxmlformats.org/officeDocument/2006/relationships/hyperlink" Target="#_Toc1282055720"/><Relationship Id="rId27" Type="http://schemas.openxmlformats.org/officeDocument/2006/relationships/hyperlink" Target="#_Toc1078991659"/></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8DD676-B753-4CB8-A8F7-2BEFC134999E}"/>
              </a:ext>
            </a:extLst>
          </p:cNvPr>
          <p:cNvSpPr>
            <a:spLocks noGrp="1"/>
          </p:cNvSpPr>
          <p:nvPr>
            <p:ph sz="quarter" idx="14"/>
          </p:nvPr>
        </p:nvSpPr>
        <p:spPr>
          <a:xfrm>
            <a:off x="6511139" y="5654279"/>
            <a:ext cx="3795444" cy="482600"/>
          </a:xfrm>
        </p:spPr>
        <p:txBody>
          <a:bodyPr/>
          <a:lstStyle/>
          <a:p>
            <a:r>
              <a:rPr lang="it-IT">
                <a:hlinkClick r:id="rId2"/>
              </a:rPr>
              <a:t>http://www.einstein-telescope.it</a:t>
            </a:r>
            <a:r>
              <a:rPr lang="it-IT"/>
              <a:t> </a:t>
            </a:r>
          </a:p>
        </p:txBody>
      </p:sp>
      <p:sp>
        <p:nvSpPr>
          <p:cNvPr id="11" name="Titolo 10">
            <a:extLst>
              <a:ext uri="{FF2B5EF4-FFF2-40B4-BE49-F238E27FC236}">
                <a16:creationId xmlns:a16="http://schemas.microsoft.com/office/drawing/2014/main" id="{E604582E-2284-7B59-3AB1-780814E33785}"/>
              </a:ext>
            </a:extLst>
          </p:cNvPr>
          <p:cNvSpPr>
            <a:spLocks noGrp="1"/>
          </p:cNvSpPr>
          <p:nvPr>
            <p:ph type="ctrTitle"/>
          </p:nvPr>
        </p:nvSpPr>
        <p:spPr>
          <a:xfrm>
            <a:off x="130395" y="2469080"/>
            <a:ext cx="4310976" cy="2414431"/>
          </a:xfrm>
        </p:spPr>
        <p:txBody>
          <a:bodyPr>
            <a:normAutofit fontScale="90000"/>
          </a:bodyPr>
          <a:lstStyle/>
          <a:p>
            <a:r>
              <a:rPr lang="it-IT" dirty="0"/>
              <a:t>TETI </a:t>
            </a:r>
            <a:br>
              <a:rPr lang="it-IT" dirty="0"/>
            </a:br>
            <a:r>
              <a:rPr lang="it-IT" dirty="0"/>
              <a:t>(Team for Einstein Telescope in Italy)</a:t>
            </a:r>
          </a:p>
        </p:txBody>
      </p:sp>
      <p:sp>
        <p:nvSpPr>
          <p:cNvPr id="23" name="Sottotitolo 22">
            <a:extLst>
              <a:ext uri="{FF2B5EF4-FFF2-40B4-BE49-F238E27FC236}">
                <a16:creationId xmlns:a16="http://schemas.microsoft.com/office/drawing/2014/main" id="{B78A8BAD-8172-68F2-FA1B-5301CBCD5537}"/>
              </a:ext>
            </a:extLst>
          </p:cNvPr>
          <p:cNvSpPr>
            <a:spLocks noGrp="1"/>
          </p:cNvSpPr>
          <p:nvPr>
            <p:ph type="subTitle" idx="1"/>
          </p:nvPr>
        </p:nvSpPr>
        <p:spPr>
          <a:xfrm>
            <a:off x="565824" y="5520467"/>
            <a:ext cx="3795445" cy="521104"/>
          </a:xfrm>
        </p:spPr>
        <p:txBody>
          <a:bodyPr>
            <a:normAutofit/>
          </a:bodyPr>
          <a:lstStyle/>
          <a:p>
            <a:r>
              <a:rPr lang="it-IT" dirty="0"/>
              <a:t>23 April 2024</a:t>
            </a:r>
          </a:p>
        </p:txBody>
      </p:sp>
    </p:spTree>
    <p:extLst>
      <p:ext uri="{BB962C8B-B14F-4D97-AF65-F5344CB8AC3E}">
        <p14:creationId xmlns:p14="http://schemas.microsoft.com/office/powerpoint/2010/main" val="24168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B5E9BA7-0579-76C8-49D3-9179B1DA3D01}"/>
              </a:ext>
            </a:extLst>
          </p:cNvPr>
          <p:cNvSpPr>
            <a:spLocks noGrp="1"/>
          </p:cNvSpPr>
          <p:nvPr>
            <p:ph sz="half" idx="1"/>
          </p:nvPr>
        </p:nvSpPr>
        <p:spPr>
          <a:xfrm>
            <a:off x="393405" y="1350335"/>
            <a:ext cx="4869711" cy="4688957"/>
          </a:xfrm>
        </p:spPr>
        <p:txBody>
          <a:bodyPr>
            <a:normAutofit fontScale="70000" lnSpcReduction="20000"/>
          </a:bodyPr>
          <a:lstStyle/>
          <a:p>
            <a:pPr marL="0" indent="0" algn="just">
              <a:buNone/>
            </a:pPr>
            <a:r>
              <a:rPr lang="it-IT" sz="2800" u="sng" dirty="0">
                <a:latin typeface="Titillium" pitchFamily="2" charset="77"/>
              </a:rPr>
              <a:t>Rocksoil S.p.A. </a:t>
            </a:r>
            <a:r>
              <a:rPr lang="it-IT" sz="2800" dirty="0">
                <a:latin typeface="Titillium" pitchFamily="2" charset="77"/>
              </a:rPr>
              <a:t>main contractor- Milano [geotechnical, hydrological];</a:t>
            </a:r>
          </a:p>
          <a:p>
            <a:pPr marL="0" indent="0" algn="just">
              <a:buNone/>
            </a:pPr>
            <a:r>
              <a:rPr lang="it-IT" sz="2800" dirty="0">
                <a:latin typeface="Titillium" pitchFamily="2" charset="77"/>
              </a:rPr>
              <a:t>Leonardo Consorzio Europeo per l’ingegneria e l’architettura - Cagliari [safety]</a:t>
            </a:r>
          </a:p>
          <a:p>
            <a:pPr marL="0" indent="0" algn="just">
              <a:buNone/>
            </a:pPr>
            <a:r>
              <a:rPr lang="it-IT" sz="2800" dirty="0">
                <a:latin typeface="Titillium" pitchFamily="2" charset="77"/>
              </a:rPr>
              <a:t>Ferro Ingegneria S.r.l. - Torino [technical plants];</a:t>
            </a:r>
          </a:p>
          <a:p>
            <a:pPr marL="0" indent="0" algn="just">
              <a:buNone/>
            </a:pPr>
            <a:r>
              <a:rPr lang="it-IT" sz="2800" dirty="0">
                <a:latin typeface="Titillium" pitchFamily="2" charset="77"/>
              </a:rPr>
              <a:t>Criteria S.r.l. - Cagliari [environment];</a:t>
            </a:r>
          </a:p>
          <a:p>
            <a:pPr marL="0" indent="0" algn="just">
              <a:buNone/>
            </a:pPr>
            <a:r>
              <a:rPr lang="it-IT" sz="2800" dirty="0">
                <a:latin typeface="Titillium" pitchFamily="2" charset="77"/>
              </a:rPr>
              <a:t>INAR S.r.l. - Milano [civil];</a:t>
            </a:r>
          </a:p>
          <a:p>
            <a:pPr marL="0" indent="0" algn="just">
              <a:buNone/>
            </a:pPr>
            <a:r>
              <a:rPr lang="it-IT" sz="2800" dirty="0">
                <a:latin typeface="Titillium" pitchFamily="2" charset="77"/>
              </a:rPr>
              <a:t>GDP-Geomin S.r.l. - Torino [geological];</a:t>
            </a:r>
          </a:p>
          <a:p>
            <a:pPr marL="0" indent="0" algn="just">
              <a:buNone/>
            </a:pPr>
            <a:r>
              <a:rPr lang="it-IT" sz="2800" dirty="0">
                <a:latin typeface="Titillium" pitchFamily="2" charset="77"/>
              </a:rPr>
              <a:t>Geotec S.p.A. - Campobasso [geotechnical]</a:t>
            </a:r>
          </a:p>
          <a:p>
            <a:pPr marL="0" indent="0" algn="just">
              <a:buNone/>
            </a:pPr>
            <a:endParaRPr lang="it-IT" sz="2800" dirty="0">
              <a:latin typeface="Titillium" pitchFamily="2" charset="77"/>
            </a:endParaRPr>
          </a:p>
          <a:p>
            <a:pPr marL="0" indent="0">
              <a:buNone/>
            </a:pPr>
            <a:r>
              <a:rPr lang="it-IT" dirty="0">
                <a:solidFill>
                  <a:srgbClr val="0070C0"/>
                </a:solidFill>
              </a:rPr>
              <a:t>Contract awarded on Dec 18, 2023</a:t>
            </a:r>
          </a:p>
          <a:p>
            <a:pPr marL="0" indent="0">
              <a:buNone/>
            </a:pPr>
            <a:r>
              <a:rPr lang="it-IT" dirty="0">
                <a:solidFill>
                  <a:srgbClr val="0070C0"/>
                </a:solidFill>
              </a:rPr>
              <a:t>Start of activities: </a:t>
            </a:r>
            <a:r>
              <a:rPr lang="it-IT" u="sng" dirty="0">
                <a:solidFill>
                  <a:srgbClr val="0070C0"/>
                </a:solidFill>
              </a:rPr>
              <a:t>Feb 19, 2024</a:t>
            </a:r>
          </a:p>
          <a:p>
            <a:pPr marL="0" indent="0">
              <a:buNone/>
            </a:pPr>
            <a:r>
              <a:rPr lang="it-IT" dirty="0">
                <a:solidFill>
                  <a:srgbClr val="0070C0"/>
                </a:solidFill>
              </a:rPr>
              <a:t>Conclusion within: </a:t>
            </a:r>
            <a:r>
              <a:rPr lang="it-IT" u="sng" dirty="0">
                <a:solidFill>
                  <a:srgbClr val="0070C0"/>
                </a:solidFill>
              </a:rPr>
              <a:t>June 30, 2025 </a:t>
            </a:r>
            <a:r>
              <a:rPr lang="it-IT" dirty="0">
                <a:solidFill>
                  <a:srgbClr val="0070C0"/>
                </a:solidFill>
              </a:rPr>
              <a:t>(strictly limited by government funding scheme)</a:t>
            </a:r>
          </a:p>
        </p:txBody>
      </p:sp>
      <p:sp>
        <p:nvSpPr>
          <p:cNvPr id="3" name="Slide Number Placeholder 2">
            <a:extLst>
              <a:ext uri="{FF2B5EF4-FFF2-40B4-BE49-F238E27FC236}">
                <a16:creationId xmlns:a16="http://schemas.microsoft.com/office/drawing/2014/main" id="{893905CF-C41E-FC18-F003-99C2BD44DCE0}"/>
              </a:ext>
            </a:extLst>
          </p:cNvPr>
          <p:cNvSpPr>
            <a:spLocks noGrp="1"/>
          </p:cNvSpPr>
          <p:nvPr>
            <p:ph type="sldNum" sz="quarter" idx="12"/>
          </p:nvPr>
        </p:nvSpPr>
        <p:spPr/>
        <p:txBody>
          <a:bodyPr/>
          <a:lstStyle/>
          <a:p>
            <a:fld id="{9B13B172-409A-48BF-92CD-9E808051E234}" type="slidenum">
              <a:rPr lang="it-IT" smtClean="0"/>
              <a:t>10</a:t>
            </a:fld>
            <a:endParaRPr lang="it-IT"/>
          </a:p>
        </p:txBody>
      </p:sp>
      <p:sp>
        <p:nvSpPr>
          <p:cNvPr id="4" name="TextBox 3">
            <a:extLst>
              <a:ext uri="{FF2B5EF4-FFF2-40B4-BE49-F238E27FC236}">
                <a16:creationId xmlns:a16="http://schemas.microsoft.com/office/drawing/2014/main" id="{49015BB0-5234-9838-C027-71AC3D27183D}"/>
              </a:ext>
            </a:extLst>
          </p:cNvPr>
          <p:cNvSpPr txBox="1"/>
          <p:nvPr/>
        </p:nvSpPr>
        <p:spPr>
          <a:xfrm>
            <a:off x="1528968" y="6331663"/>
            <a:ext cx="8990176" cy="523220"/>
          </a:xfrm>
          <a:prstGeom prst="rect">
            <a:avLst/>
          </a:prstGeom>
          <a:noFill/>
        </p:spPr>
        <p:txBody>
          <a:bodyPr wrap="square" rtlCol="0">
            <a:spAutoFit/>
          </a:bodyPr>
          <a:lstStyle/>
          <a:p>
            <a:pPr algn="ctr"/>
            <a:r>
              <a:rPr lang="en-US" sz="2800" b="1" cap="none" spc="0" dirty="0">
                <a:ln/>
                <a:solidFill>
                  <a:schemeClr val="bg1"/>
                </a:solidFill>
                <a:effectLst/>
              </a:rPr>
              <a:t>Sustainable design - Contract</a:t>
            </a:r>
            <a:endParaRPr lang="en-US" sz="1800" b="1" cap="none" spc="0" dirty="0">
              <a:ln/>
              <a:solidFill>
                <a:schemeClr val="bg1"/>
              </a:solidFill>
              <a:effectLst/>
            </a:endParaRPr>
          </a:p>
        </p:txBody>
      </p:sp>
      <p:sp>
        <p:nvSpPr>
          <p:cNvPr id="9" name="Content Placeholder 8">
            <a:extLst>
              <a:ext uri="{FF2B5EF4-FFF2-40B4-BE49-F238E27FC236}">
                <a16:creationId xmlns:a16="http://schemas.microsoft.com/office/drawing/2014/main" id="{B731DCCC-FBF6-622C-9509-FB0C4B6BCF13}"/>
              </a:ext>
            </a:extLst>
          </p:cNvPr>
          <p:cNvSpPr>
            <a:spLocks noGrp="1"/>
          </p:cNvSpPr>
          <p:nvPr>
            <p:ph sz="half" idx="2"/>
          </p:nvPr>
        </p:nvSpPr>
        <p:spPr>
          <a:xfrm>
            <a:off x="5709684" y="1350335"/>
            <a:ext cx="5644116" cy="4826628"/>
          </a:xfrm>
        </p:spPr>
        <p:txBody>
          <a:bodyPr>
            <a:normAutofit/>
          </a:bodyPr>
          <a:lstStyle/>
          <a:p>
            <a:pPr marL="0" indent="0">
              <a:buNone/>
            </a:pPr>
            <a:r>
              <a:rPr lang="it-IT" dirty="0"/>
              <a:t>TAKING INTO ACCOUNT:</a:t>
            </a:r>
          </a:p>
          <a:p>
            <a:pPr algn="just">
              <a:spcBef>
                <a:spcPts val="0"/>
              </a:spcBef>
            </a:pPr>
            <a:r>
              <a:rPr lang="it-IT" sz="2000" dirty="0"/>
              <a:t>Respect of the territory, environment, DNSH principle</a:t>
            </a:r>
          </a:p>
          <a:p>
            <a:pPr algn="just">
              <a:spcBef>
                <a:spcPts val="0"/>
              </a:spcBef>
            </a:pPr>
            <a:r>
              <a:rPr lang="it-IT" sz="2000" dirty="0"/>
              <a:t>Safety of workers, during construction and operation</a:t>
            </a:r>
          </a:p>
          <a:p>
            <a:pPr algn="just">
              <a:spcBef>
                <a:spcPts val="0"/>
              </a:spcBef>
            </a:pPr>
            <a:r>
              <a:rPr lang="it-IT" sz="2000" dirty="0"/>
              <a:t>Scientific lab efficiency                                              </a:t>
            </a:r>
          </a:p>
          <a:p>
            <a:pPr algn="just">
              <a:spcBef>
                <a:spcPts val="0"/>
              </a:spcBef>
            </a:pPr>
            <a:r>
              <a:rPr lang="it-IT" sz="2000" dirty="0"/>
              <a:t>50 years lifecycle</a:t>
            </a:r>
          </a:p>
          <a:p>
            <a:pPr algn="just">
              <a:spcBef>
                <a:spcPts val="0"/>
              </a:spcBef>
            </a:pPr>
            <a:r>
              <a:rPr lang="it-IT" sz="2000" dirty="0"/>
              <a:t>Minimum noise in caverns</a:t>
            </a:r>
          </a:p>
          <a:p>
            <a:pPr algn="just">
              <a:spcBef>
                <a:spcPts val="0"/>
              </a:spcBef>
            </a:pPr>
            <a:endParaRPr lang="it-IT" sz="2000" dirty="0"/>
          </a:p>
          <a:p>
            <a:pPr marL="0" indent="0" algn="just">
              <a:spcBef>
                <a:spcPts val="0"/>
              </a:spcBef>
              <a:buNone/>
            </a:pPr>
            <a:r>
              <a:rPr lang="it-IT" dirty="0"/>
              <a:t>STUDYING</a:t>
            </a:r>
            <a:r>
              <a:rPr lang="it-IT" sz="2000" dirty="0"/>
              <a:t>:</a:t>
            </a:r>
          </a:p>
          <a:p>
            <a:pPr algn="just"/>
            <a:r>
              <a:rPr lang="it-IT" sz="2000" dirty="0"/>
              <a:t>Underground siting of infrastructures, underground survey</a:t>
            </a:r>
          </a:p>
          <a:p>
            <a:pPr algn="just"/>
            <a:r>
              <a:rPr lang="it-IT" sz="2000" dirty="0"/>
              <a:t>Underground infrastructures </a:t>
            </a:r>
          </a:p>
          <a:p>
            <a:pPr algn="just"/>
            <a:r>
              <a:rPr lang="it-IT" sz="2000" dirty="0"/>
              <a:t>Surface infrastructures</a:t>
            </a:r>
          </a:p>
          <a:p>
            <a:pPr algn="just">
              <a:spcBef>
                <a:spcPts val="0"/>
              </a:spcBef>
            </a:pPr>
            <a:endParaRPr lang="it-IT" sz="2000" dirty="0"/>
          </a:p>
          <a:p>
            <a:pPr marL="0" indent="0">
              <a:buNone/>
            </a:pPr>
            <a:endParaRPr lang="it-IT" dirty="0"/>
          </a:p>
        </p:txBody>
      </p:sp>
    </p:spTree>
    <p:extLst>
      <p:ext uri="{BB962C8B-B14F-4D97-AF65-F5344CB8AC3E}">
        <p14:creationId xmlns:p14="http://schemas.microsoft.com/office/powerpoint/2010/main" val="198826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5755-2797-1CDB-0815-A350C3DC53D0}"/>
              </a:ext>
            </a:extLst>
          </p:cNvPr>
          <p:cNvSpPr>
            <a:spLocks noGrp="1"/>
          </p:cNvSpPr>
          <p:nvPr>
            <p:ph type="title"/>
          </p:nvPr>
        </p:nvSpPr>
        <p:spPr>
          <a:xfrm>
            <a:off x="838200" y="1281205"/>
            <a:ext cx="10515600" cy="544535"/>
          </a:xfrm>
        </p:spPr>
        <p:txBody>
          <a:bodyPr>
            <a:normAutofit fontScale="90000"/>
          </a:bodyPr>
          <a:lstStyle/>
          <a:p>
            <a:r>
              <a:rPr lang="it-IT" dirty="0"/>
              <a:t>Il progetto di fattibilità – Cronoprogramma, conclusione PNRR a giugno 2025</a:t>
            </a:r>
          </a:p>
        </p:txBody>
      </p:sp>
      <p:sp>
        <p:nvSpPr>
          <p:cNvPr id="4" name="Footer Placeholder 3">
            <a:extLst>
              <a:ext uri="{FF2B5EF4-FFF2-40B4-BE49-F238E27FC236}">
                <a16:creationId xmlns:a16="http://schemas.microsoft.com/office/drawing/2014/main" id="{A33FAF39-69B2-EC3B-6B1C-C9A6F562A1E5}"/>
              </a:ext>
            </a:extLst>
          </p:cNvPr>
          <p:cNvSpPr>
            <a:spLocks noGrp="1"/>
          </p:cNvSpPr>
          <p:nvPr>
            <p:ph type="ftr" sz="quarter" idx="11"/>
          </p:nvPr>
        </p:nvSpPr>
        <p:spPr/>
        <p:txBody>
          <a:bodyPr/>
          <a:lstStyle/>
          <a:p>
            <a:r>
              <a:rPr lang="en-US"/>
              <a:t>OUB meeting – 31 Maggio 2023</a:t>
            </a:r>
            <a:endParaRPr lang="it-IT"/>
          </a:p>
        </p:txBody>
      </p:sp>
      <p:pic>
        <p:nvPicPr>
          <p:cNvPr id="5" name="Immagine 566921317">
            <a:extLst>
              <a:ext uri="{FF2B5EF4-FFF2-40B4-BE49-F238E27FC236}">
                <a16:creationId xmlns:a16="http://schemas.microsoft.com/office/drawing/2014/main" id="{E0BE456E-EC3C-D6D8-81EE-C4956383E6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03969"/>
            <a:ext cx="10190671" cy="4306536"/>
          </a:xfrm>
          <a:prstGeom prst="rect">
            <a:avLst/>
          </a:prstGeom>
        </p:spPr>
      </p:pic>
    </p:spTree>
    <p:extLst>
      <p:ext uri="{BB962C8B-B14F-4D97-AF65-F5344CB8AC3E}">
        <p14:creationId xmlns:p14="http://schemas.microsoft.com/office/powerpoint/2010/main" val="283883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896005-F252-7E0A-B011-6FB0F9DF2CAE}"/>
              </a:ext>
            </a:extLst>
          </p:cNvPr>
          <p:cNvSpPr>
            <a:spLocks noGrp="1"/>
          </p:cNvSpPr>
          <p:nvPr>
            <p:ph type="title"/>
          </p:nvPr>
        </p:nvSpPr>
        <p:spPr/>
        <p:txBody>
          <a:bodyPr/>
          <a:lstStyle/>
          <a:p>
            <a:r>
              <a:rPr lang="it-IT" dirty="0"/>
              <a:t>Draft schedule of TETI Engineering Design</a:t>
            </a:r>
          </a:p>
        </p:txBody>
      </p:sp>
      <p:sp>
        <p:nvSpPr>
          <p:cNvPr id="7" name="Content Placeholder 6">
            <a:extLst>
              <a:ext uri="{FF2B5EF4-FFF2-40B4-BE49-F238E27FC236}">
                <a16:creationId xmlns:a16="http://schemas.microsoft.com/office/drawing/2014/main" id="{4E8D1DB0-ED35-78C0-B080-829B3BDB82D7}"/>
              </a:ext>
            </a:extLst>
          </p:cNvPr>
          <p:cNvSpPr>
            <a:spLocks noGrp="1"/>
          </p:cNvSpPr>
          <p:nvPr>
            <p:ph idx="1"/>
          </p:nvPr>
        </p:nvSpPr>
        <p:spPr/>
        <p:txBody>
          <a:bodyPr>
            <a:normAutofit fontScale="77500" lnSpcReduction="20000"/>
          </a:bodyPr>
          <a:lstStyle/>
          <a:p>
            <a:r>
              <a:rPr lang="en-US" b="1" dirty="0"/>
              <a:t>February-March 2024</a:t>
            </a:r>
            <a:r>
              <a:rPr lang="en-US" dirty="0"/>
              <a:t>:  preliminary analysis to prepare geological surveys, their </a:t>
            </a:r>
            <a:r>
              <a:rPr lang="en-US" dirty="0" err="1"/>
              <a:t>authorisation</a:t>
            </a:r>
            <a:r>
              <a:rPr lang="en-US" dirty="0"/>
              <a:t> </a:t>
            </a:r>
          </a:p>
          <a:p>
            <a:r>
              <a:rPr lang="en-US" b="1" dirty="0"/>
              <a:t>May-June 2024</a:t>
            </a:r>
            <a:r>
              <a:rPr lang="en-US" dirty="0"/>
              <a:t>: 3D layout of T and L configurations (</a:t>
            </a:r>
            <a:r>
              <a:rPr lang="en-US" dirty="0" err="1"/>
              <a:t>gabarit</a:t>
            </a:r>
            <a:r>
              <a:rPr lang="en-US" dirty="0"/>
              <a:t>, technical plants, safety, HVAC, …) </a:t>
            </a:r>
          </a:p>
          <a:p>
            <a:r>
              <a:rPr lang="en-US" b="1" dirty="0"/>
              <a:t>June-December 2024</a:t>
            </a:r>
            <a:r>
              <a:rPr lang="en-US" dirty="0"/>
              <a:t>:  </a:t>
            </a:r>
            <a:r>
              <a:rPr lang="en-US" dirty="0" err="1"/>
              <a:t>prel</a:t>
            </a:r>
            <a:r>
              <a:rPr lang="en-US" dirty="0"/>
              <a:t>. design of the surface labs and of the technical plants </a:t>
            </a:r>
          </a:p>
          <a:p>
            <a:r>
              <a:rPr lang="en-US" b="1" dirty="0"/>
              <a:t>June 2024 - April 2025</a:t>
            </a:r>
            <a:r>
              <a:rPr lang="en-US" dirty="0"/>
              <a:t>: hydrogeological, geotechnical surveys</a:t>
            </a:r>
          </a:p>
          <a:p>
            <a:r>
              <a:rPr lang="en-US" b="1" dirty="0"/>
              <a:t>Sept-Dec 2024</a:t>
            </a:r>
            <a:r>
              <a:rPr lang="en-US" dirty="0"/>
              <a:t>: modelling of the caverns, sizing, structural analysis </a:t>
            </a:r>
          </a:p>
          <a:p>
            <a:r>
              <a:rPr lang="en-US" b="1" dirty="0"/>
              <a:t>January-March 2025</a:t>
            </a:r>
            <a:r>
              <a:rPr lang="en-US" dirty="0"/>
              <a:t>:  feasibility study of the civil infrastructures, environmental analysis, cost analysis </a:t>
            </a:r>
          </a:p>
          <a:p>
            <a:r>
              <a:rPr lang="en-US" b="1" dirty="0"/>
              <a:t>April-May 2025</a:t>
            </a:r>
            <a:r>
              <a:rPr lang="en-US" dirty="0"/>
              <a:t>:  approval of the authorization process by the national authorities </a:t>
            </a:r>
          </a:p>
          <a:p>
            <a:r>
              <a:rPr lang="en-US" b="1" dirty="0"/>
              <a:t>June 2025</a:t>
            </a:r>
            <a:r>
              <a:rPr lang="en-US" dirty="0"/>
              <a:t>: work completion.</a:t>
            </a:r>
            <a:endParaRPr lang="it-IT" dirty="0"/>
          </a:p>
        </p:txBody>
      </p:sp>
    </p:spTree>
    <p:extLst>
      <p:ext uri="{BB962C8B-B14F-4D97-AF65-F5344CB8AC3E}">
        <p14:creationId xmlns:p14="http://schemas.microsoft.com/office/powerpoint/2010/main" val="305193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7A8CE-4914-4C85-3336-29AE7B6BA8E2}"/>
              </a:ext>
            </a:extLst>
          </p:cNvPr>
          <p:cNvSpPr>
            <a:spLocks noGrp="1"/>
          </p:cNvSpPr>
          <p:nvPr>
            <p:ph type="title"/>
          </p:nvPr>
        </p:nvSpPr>
        <p:spPr>
          <a:xfrm>
            <a:off x="6727371" y="1700473"/>
            <a:ext cx="4822371" cy="780114"/>
          </a:xfrm>
        </p:spPr>
        <p:txBody>
          <a:bodyPr>
            <a:normAutofit fontScale="90000"/>
          </a:bodyPr>
          <a:lstStyle/>
          <a:p>
            <a:r>
              <a:rPr lang="it-IT" dirty="0"/>
              <a:t>Work package WP3 – Contract follow-up</a:t>
            </a:r>
          </a:p>
        </p:txBody>
      </p:sp>
      <p:pic>
        <p:nvPicPr>
          <p:cNvPr id="7" name="Content Placeholder 6">
            <a:extLst>
              <a:ext uri="{FF2B5EF4-FFF2-40B4-BE49-F238E27FC236}">
                <a16:creationId xmlns:a16="http://schemas.microsoft.com/office/drawing/2014/main" id="{B1C16118-16DE-B88F-3415-9EDE72BFE63C}"/>
              </a:ext>
            </a:extLst>
          </p:cNvPr>
          <p:cNvPicPr>
            <a:picLocks noGrp="1" noChangeAspect="1"/>
          </p:cNvPicPr>
          <p:nvPr>
            <p:ph sz="half" idx="1"/>
          </p:nvPr>
        </p:nvPicPr>
        <p:blipFill>
          <a:blip r:embed="rId2"/>
          <a:stretch>
            <a:fillRect/>
          </a:stretch>
        </p:blipFill>
        <p:spPr>
          <a:xfrm>
            <a:off x="195943" y="1335636"/>
            <a:ext cx="5617028" cy="4978575"/>
          </a:xfrm>
        </p:spPr>
      </p:pic>
      <p:pic>
        <p:nvPicPr>
          <p:cNvPr id="10" name="Content Placeholder 9">
            <a:extLst>
              <a:ext uri="{FF2B5EF4-FFF2-40B4-BE49-F238E27FC236}">
                <a16:creationId xmlns:a16="http://schemas.microsoft.com/office/drawing/2014/main" id="{629B492C-B7E7-E21A-FA94-7E2BF70A3AA2}"/>
              </a:ext>
            </a:extLst>
          </p:cNvPr>
          <p:cNvPicPr>
            <a:picLocks noGrp="1" noChangeAspect="1"/>
          </p:cNvPicPr>
          <p:nvPr>
            <p:ph sz="half" idx="2"/>
          </p:nvPr>
        </p:nvPicPr>
        <p:blipFill>
          <a:blip r:embed="rId3"/>
          <a:stretch>
            <a:fillRect/>
          </a:stretch>
        </p:blipFill>
        <p:spPr>
          <a:xfrm>
            <a:off x="7467600" y="4377413"/>
            <a:ext cx="3535861" cy="1806644"/>
          </a:xfrm>
        </p:spPr>
      </p:pic>
      <p:sp>
        <p:nvSpPr>
          <p:cNvPr id="2" name="Footer Placeholder 1">
            <a:extLst>
              <a:ext uri="{FF2B5EF4-FFF2-40B4-BE49-F238E27FC236}">
                <a16:creationId xmlns:a16="http://schemas.microsoft.com/office/drawing/2014/main" id="{9801B1DD-1005-26E3-0963-7A5DC7C310BF}"/>
              </a:ext>
            </a:extLst>
          </p:cNvPr>
          <p:cNvSpPr>
            <a:spLocks noGrp="1"/>
          </p:cNvSpPr>
          <p:nvPr>
            <p:ph type="ftr" sz="quarter" idx="11"/>
          </p:nvPr>
        </p:nvSpPr>
        <p:spPr/>
        <p:txBody>
          <a:bodyPr/>
          <a:lstStyle/>
          <a:p>
            <a:r>
              <a:rPr lang="en-US"/>
              <a:t>OUB meeting – 31 Maggio 2023</a:t>
            </a:r>
            <a:endParaRPr lang="it-IT"/>
          </a:p>
        </p:txBody>
      </p:sp>
      <p:sp>
        <p:nvSpPr>
          <p:cNvPr id="3" name="Slide Number Placeholder 2">
            <a:extLst>
              <a:ext uri="{FF2B5EF4-FFF2-40B4-BE49-F238E27FC236}">
                <a16:creationId xmlns:a16="http://schemas.microsoft.com/office/drawing/2014/main" id="{755C2258-EC3F-7467-20FF-2D79A32490AB}"/>
              </a:ext>
            </a:extLst>
          </p:cNvPr>
          <p:cNvSpPr>
            <a:spLocks noGrp="1"/>
          </p:cNvSpPr>
          <p:nvPr>
            <p:ph type="sldNum" sz="quarter" idx="12"/>
          </p:nvPr>
        </p:nvSpPr>
        <p:spPr/>
        <p:txBody>
          <a:bodyPr/>
          <a:lstStyle/>
          <a:p>
            <a:fld id="{9B13B172-409A-48BF-92CD-9E808051E234}" type="slidenum">
              <a:rPr lang="it-IT" smtClean="0"/>
              <a:t>13</a:t>
            </a:fld>
            <a:endParaRPr lang="it-IT"/>
          </a:p>
        </p:txBody>
      </p:sp>
    </p:spTree>
    <p:extLst>
      <p:ext uri="{BB962C8B-B14F-4D97-AF65-F5344CB8AC3E}">
        <p14:creationId xmlns:p14="http://schemas.microsoft.com/office/powerpoint/2010/main" val="1208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5E0E-17F3-42B4-4A74-C134140D2953}"/>
              </a:ext>
            </a:extLst>
          </p:cNvPr>
          <p:cNvSpPr>
            <a:spLocks noGrp="1"/>
          </p:cNvSpPr>
          <p:nvPr>
            <p:ph type="title"/>
          </p:nvPr>
        </p:nvSpPr>
        <p:spPr/>
        <p:txBody>
          <a:bodyPr>
            <a:normAutofit/>
          </a:bodyPr>
          <a:lstStyle/>
          <a:p>
            <a:r>
              <a:rPr lang="nl-NL" b="1" dirty="0">
                <a:solidFill>
                  <a:srgbClr val="504A70"/>
                </a:solidFill>
              </a:rPr>
              <a:t>ET-EMR Governance Structure</a:t>
            </a:r>
            <a:endParaRPr lang="it-IT" dirty="0"/>
          </a:p>
        </p:txBody>
      </p:sp>
      <p:pic>
        <p:nvPicPr>
          <p:cNvPr id="7" name="Content Placeholder 6">
            <a:extLst>
              <a:ext uri="{FF2B5EF4-FFF2-40B4-BE49-F238E27FC236}">
                <a16:creationId xmlns:a16="http://schemas.microsoft.com/office/drawing/2014/main" id="{7B5DE7B5-FA66-9583-3250-8458914C5125}"/>
              </a:ext>
            </a:extLst>
          </p:cNvPr>
          <p:cNvPicPr>
            <a:picLocks noGrp="1" noChangeAspect="1"/>
          </p:cNvPicPr>
          <p:nvPr>
            <p:ph idx="1"/>
          </p:nvPr>
        </p:nvPicPr>
        <p:blipFill>
          <a:blip r:embed="rId2"/>
          <a:stretch>
            <a:fillRect/>
          </a:stretch>
        </p:blipFill>
        <p:spPr>
          <a:xfrm>
            <a:off x="1155287" y="1880170"/>
            <a:ext cx="9881426" cy="4432495"/>
          </a:xfrm>
        </p:spPr>
      </p:pic>
      <p:sp>
        <p:nvSpPr>
          <p:cNvPr id="2" name="Footer Placeholder 1">
            <a:extLst>
              <a:ext uri="{FF2B5EF4-FFF2-40B4-BE49-F238E27FC236}">
                <a16:creationId xmlns:a16="http://schemas.microsoft.com/office/drawing/2014/main" id="{6B964B30-1A5A-DFFF-E022-46E02163CFB9}"/>
              </a:ext>
            </a:extLst>
          </p:cNvPr>
          <p:cNvSpPr>
            <a:spLocks noGrp="1"/>
          </p:cNvSpPr>
          <p:nvPr>
            <p:ph type="ftr" sz="quarter" idx="11"/>
          </p:nvPr>
        </p:nvSpPr>
        <p:spPr/>
        <p:txBody>
          <a:bodyPr/>
          <a:lstStyle/>
          <a:p>
            <a:r>
              <a:rPr lang="en-US"/>
              <a:t>OUB meeting – 31 Maggio 2023</a:t>
            </a:r>
            <a:endParaRPr lang="it-IT"/>
          </a:p>
        </p:txBody>
      </p:sp>
      <p:sp>
        <p:nvSpPr>
          <p:cNvPr id="3" name="Slide Number Placeholder 2">
            <a:extLst>
              <a:ext uri="{FF2B5EF4-FFF2-40B4-BE49-F238E27FC236}">
                <a16:creationId xmlns:a16="http://schemas.microsoft.com/office/drawing/2014/main" id="{C91A0DCD-DB1E-F93F-2C50-EDE4D93B0109}"/>
              </a:ext>
            </a:extLst>
          </p:cNvPr>
          <p:cNvSpPr>
            <a:spLocks noGrp="1"/>
          </p:cNvSpPr>
          <p:nvPr>
            <p:ph type="sldNum" sz="quarter" idx="4294967295"/>
          </p:nvPr>
        </p:nvSpPr>
        <p:spPr>
          <a:xfrm>
            <a:off x="0" y="6429375"/>
            <a:ext cx="2743200" cy="365125"/>
          </a:xfrm>
        </p:spPr>
        <p:txBody>
          <a:bodyPr/>
          <a:lstStyle/>
          <a:p>
            <a:fld id="{9B13B172-409A-48BF-92CD-9E808051E234}" type="slidenum">
              <a:rPr lang="it-IT" smtClean="0"/>
              <a:t>14</a:t>
            </a:fld>
            <a:endParaRPr lang="it-IT"/>
          </a:p>
        </p:txBody>
      </p:sp>
      <p:sp>
        <p:nvSpPr>
          <p:cNvPr id="5" name="Rectangle 4">
            <a:extLst>
              <a:ext uri="{FF2B5EF4-FFF2-40B4-BE49-F238E27FC236}">
                <a16:creationId xmlns:a16="http://schemas.microsoft.com/office/drawing/2014/main" id="{1D1E4571-7E36-4D43-215F-C12AB8607D0B}"/>
              </a:ext>
            </a:extLst>
          </p:cNvPr>
          <p:cNvSpPr/>
          <p:nvPr/>
        </p:nvSpPr>
        <p:spPr>
          <a:xfrm>
            <a:off x="2405743" y="3526971"/>
            <a:ext cx="2318657" cy="2785694"/>
          </a:xfrm>
          <a:prstGeom prst="rect">
            <a:avLst/>
          </a:prstGeom>
          <a:solidFill>
            <a:schemeClr val="accent4">
              <a:alpha val="15000"/>
            </a:schemeClr>
          </a:solidFill>
          <a:ln w="1905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25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89F7E1-7E29-C365-3080-C1C7595C7220}"/>
              </a:ext>
            </a:extLst>
          </p:cNvPr>
          <p:cNvPicPr>
            <a:picLocks noGrp="1" noChangeAspect="1"/>
          </p:cNvPicPr>
          <p:nvPr>
            <p:ph idx="1"/>
          </p:nvPr>
        </p:nvPicPr>
        <p:blipFill>
          <a:blip r:embed="rId2"/>
          <a:stretch>
            <a:fillRect/>
          </a:stretch>
        </p:blipFill>
        <p:spPr>
          <a:xfrm>
            <a:off x="1809135" y="1141002"/>
            <a:ext cx="8113095" cy="5289136"/>
          </a:xfrm>
          <a:prstGeom prst="rect">
            <a:avLst/>
          </a:prstGeom>
        </p:spPr>
      </p:pic>
      <p:sp>
        <p:nvSpPr>
          <p:cNvPr id="4" name="Footer Placeholder 3">
            <a:extLst>
              <a:ext uri="{FF2B5EF4-FFF2-40B4-BE49-F238E27FC236}">
                <a16:creationId xmlns:a16="http://schemas.microsoft.com/office/drawing/2014/main" id="{7637F63F-6222-2D53-A5CD-CF60F13C0CF9}"/>
              </a:ext>
            </a:extLst>
          </p:cNvPr>
          <p:cNvSpPr>
            <a:spLocks noGrp="1"/>
          </p:cNvSpPr>
          <p:nvPr>
            <p:ph type="ftr" sz="quarter" idx="11"/>
          </p:nvPr>
        </p:nvSpPr>
        <p:spPr/>
        <p:txBody>
          <a:bodyPr/>
          <a:lstStyle/>
          <a:p>
            <a:r>
              <a:rPr lang="en-US"/>
              <a:t>OUB meeting – 31 Maggio 2023</a:t>
            </a:r>
            <a:endParaRPr lang="it-IT"/>
          </a:p>
        </p:txBody>
      </p:sp>
    </p:spTree>
    <p:extLst>
      <p:ext uri="{BB962C8B-B14F-4D97-AF65-F5344CB8AC3E}">
        <p14:creationId xmlns:p14="http://schemas.microsoft.com/office/powerpoint/2010/main" val="42068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0E968C-077D-96E4-825B-C96517803E1A}"/>
              </a:ext>
            </a:extLst>
          </p:cNvPr>
          <p:cNvPicPr>
            <a:picLocks noGrp="1" noChangeAspect="1"/>
          </p:cNvPicPr>
          <p:nvPr>
            <p:ph idx="1"/>
          </p:nvPr>
        </p:nvPicPr>
        <p:blipFill>
          <a:blip r:embed="rId2"/>
          <a:stretch>
            <a:fillRect/>
          </a:stretch>
        </p:blipFill>
        <p:spPr>
          <a:xfrm>
            <a:off x="1269194" y="0"/>
            <a:ext cx="9988741" cy="6877149"/>
          </a:xfrm>
        </p:spPr>
      </p:pic>
      <p:sp>
        <p:nvSpPr>
          <p:cNvPr id="4" name="Footer Placeholder 3">
            <a:extLst>
              <a:ext uri="{FF2B5EF4-FFF2-40B4-BE49-F238E27FC236}">
                <a16:creationId xmlns:a16="http://schemas.microsoft.com/office/drawing/2014/main" id="{01F3E1BF-814F-5B16-1EB4-372A4731081A}"/>
              </a:ext>
            </a:extLst>
          </p:cNvPr>
          <p:cNvSpPr>
            <a:spLocks noGrp="1"/>
          </p:cNvSpPr>
          <p:nvPr>
            <p:ph type="ftr" sz="quarter" idx="11"/>
          </p:nvPr>
        </p:nvSpPr>
        <p:spPr/>
        <p:txBody>
          <a:bodyPr/>
          <a:lstStyle/>
          <a:p>
            <a:r>
              <a:rPr lang="en-US"/>
              <a:t>OUB meeting – 31 Maggio 2023</a:t>
            </a:r>
            <a:endParaRPr lang="it-IT"/>
          </a:p>
        </p:txBody>
      </p:sp>
    </p:spTree>
    <p:extLst>
      <p:ext uri="{BB962C8B-B14F-4D97-AF65-F5344CB8AC3E}">
        <p14:creationId xmlns:p14="http://schemas.microsoft.com/office/powerpoint/2010/main" val="332074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7CF211-72BC-52EB-77FF-4AB00BF8E0D8}"/>
              </a:ext>
            </a:extLst>
          </p:cNvPr>
          <p:cNvPicPr>
            <a:picLocks noGrp="1" noChangeAspect="1"/>
          </p:cNvPicPr>
          <p:nvPr>
            <p:ph idx="1"/>
          </p:nvPr>
        </p:nvPicPr>
        <p:blipFill>
          <a:blip r:embed="rId2"/>
          <a:stretch>
            <a:fillRect/>
          </a:stretch>
        </p:blipFill>
        <p:spPr>
          <a:xfrm>
            <a:off x="1042557" y="1326527"/>
            <a:ext cx="10535986" cy="4204945"/>
          </a:xfrm>
        </p:spPr>
      </p:pic>
      <p:sp>
        <p:nvSpPr>
          <p:cNvPr id="4" name="Footer Placeholder 3">
            <a:extLst>
              <a:ext uri="{FF2B5EF4-FFF2-40B4-BE49-F238E27FC236}">
                <a16:creationId xmlns:a16="http://schemas.microsoft.com/office/drawing/2014/main" id="{DDD87949-A84F-3BAA-F9C5-72A69643E798}"/>
              </a:ext>
            </a:extLst>
          </p:cNvPr>
          <p:cNvSpPr>
            <a:spLocks noGrp="1"/>
          </p:cNvSpPr>
          <p:nvPr>
            <p:ph type="ftr" sz="quarter" idx="11"/>
          </p:nvPr>
        </p:nvSpPr>
        <p:spPr/>
        <p:txBody>
          <a:bodyPr/>
          <a:lstStyle/>
          <a:p>
            <a:r>
              <a:rPr lang="en-US"/>
              <a:t>OUB meeting – 31 Maggio 2023</a:t>
            </a:r>
            <a:endParaRPr lang="it-IT"/>
          </a:p>
        </p:txBody>
      </p:sp>
      <p:sp>
        <p:nvSpPr>
          <p:cNvPr id="7" name="Rectangle: Rounded Corners 6">
            <a:extLst>
              <a:ext uri="{FF2B5EF4-FFF2-40B4-BE49-F238E27FC236}">
                <a16:creationId xmlns:a16="http://schemas.microsoft.com/office/drawing/2014/main" id="{6E70CBE1-0E47-14C7-A7E1-2AE7F94A274E}"/>
              </a:ext>
            </a:extLst>
          </p:cNvPr>
          <p:cNvSpPr/>
          <p:nvPr/>
        </p:nvSpPr>
        <p:spPr>
          <a:xfrm>
            <a:off x="729343" y="2296886"/>
            <a:ext cx="5366657" cy="3581400"/>
          </a:xfrm>
          <a:prstGeom prst="roundRect">
            <a:avLst/>
          </a:prstGeom>
          <a:noFill/>
          <a:ln w="2222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5264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0EFF73-BB73-676D-9E4A-A1CBBC43C7EC}"/>
              </a:ext>
            </a:extLst>
          </p:cNvPr>
          <p:cNvSpPr>
            <a:spLocks noGrp="1"/>
          </p:cNvSpPr>
          <p:nvPr>
            <p:ph type="ftr" sz="quarter" idx="11"/>
          </p:nvPr>
        </p:nvSpPr>
        <p:spPr/>
        <p:txBody>
          <a:bodyPr/>
          <a:lstStyle/>
          <a:p>
            <a:r>
              <a:rPr lang="en-US"/>
              <a:t>OUB meeting – 31 Maggio 2023</a:t>
            </a:r>
            <a:endParaRPr lang="it-IT"/>
          </a:p>
        </p:txBody>
      </p:sp>
      <p:sp>
        <p:nvSpPr>
          <p:cNvPr id="2" name="Title 1">
            <a:extLst>
              <a:ext uri="{FF2B5EF4-FFF2-40B4-BE49-F238E27FC236}">
                <a16:creationId xmlns:a16="http://schemas.microsoft.com/office/drawing/2014/main" id="{998834F0-3EB1-02F9-9A32-F865C7CF5767}"/>
              </a:ext>
            </a:extLst>
          </p:cNvPr>
          <p:cNvSpPr>
            <a:spLocks noGrp="1"/>
          </p:cNvSpPr>
          <p:nvPr>
            <p:ph type="title"/>
          </p:nvPr>
        </p:nvSpPr>
        <p:spPr/>
        <p:txBody>
          <a:bodyPr>
            <a:normAutofit fontScale="90000"/>
          </a:bodyPr>
          <a:lstStyle/>
          <a:p>
            <a:r>
              <a:rPr lang="it-IT" dirty="0"/>
              <a:t>Progetti locali - in una competizione iniziata, con regole ancora non scolpite</a:t>
            </a:r>
          </a:p>
        </p:txBody>
      </p:sp>
      <p:sp>
        <p:nvSpPr>
          <p:cNvPr id="10" name="Text Placeholder 9">
            <a:extLst>
              <a:ext uri="{FF2B5EF4-FFF2-40B4-BE49-F238E27FC236}">
                <a16:creationId xmlns:a16="http://schemas.microsoft.com/office/drawing/2014/main" id="{1364B4CD-26E9-9A34-1457-C3F187818B09}"/>
              </a:ext>
            </a:extLst>
          </p:cNvPr>
          <p:cNvSpPr>
            <a:spLocks noGrp="1"/>
          </p:cNvSpPr>
          <p:nvPr>
            <p:ph type="body" sz="quarter" idx="13"/>
          </p:nvPr>
        </p:nvSpPr>
        <p:spPr>
          <a:solidFill>
            <a:schemeClr val="accent2">
              <a:lumMod val="20000"/>
              <a:lumOff val="80000"/>
            </a:schemeClr>
          </a:solidFill>
        </p:spPr>
        <p:txBody>
          <a:bodyPr/>
          <a:lstStyle/>
          <a:p>
            <a:pPr marL="0" indent="0">
              <a:buNone/>
            </a:pPr>
            <a:r>
              <a:rPr lang="it-IT" dirty="0"/>
              <a:t>Mandate (to be further specified)		Needs</a:t>
            </a:r>
          </a:p>
        </p:txBody>
      </p:sp>
      <p:sp>
        <p:nvSpPr>
          <p:cNvPr id="8" name="Content Placeholder 7">
            <a:extLst>
              <a:ext uri="{FF2B5EF4-FFF2-40B4-BE49-F238E27FC236}">
                <a16:creationId xmlns:a16="http://schemas.microsoft.com/office/drawing/2014/main" id="{FF27B9D0-61B4-F457-6547-525ADCCE1418}"/>
              </a:ext>
            </a:extLst>
          </p:cNvPr>
          <p:cNvSpPr>
            <a:spLocks noGrp="1"/>
          </p:cNvSpPr>
          <p:nvPr>
            <p:ph sz="half" idx="1"/>
          </p:nvPr>
        </p:nvSpPr>
        <p:spPr>
          <a:xfrm>
            <a:off x="838200" y="2496619"/>
            <a:ext cx="5181600" cy="3025745"/>
          </a:xfrm>
          <a:solidFill>
            <a:schemeClr val="accent2">
              <a:lumMod val="20000"/>
              <a:lumOff val="80000"/>
            </a:schemeClr>
          </a:solidFill>
        </p:spPr>
        <p:txBody>
          <a:bodyPr>
            <a:normAutofit/>
          </a:bodyPr>
          <a:lstStyle/>
          <a:p>
            <a:r>
              <a:rPr lang="en-US" sz="2200" dirty="0"/>
              <a:t>preparing </a:t>
            </a:r>
            <a:r>
              <a:rPr lang="en-US" sz="2200" dirty="0">
                <a:solidFill>
                  <a:srgbClr val="0070C0"/>
                </a:solidFill>
              </a:rPr>
              <a:t>all the necessary documents to be included in the preliminary TDR</a:t>
            </a:r>
            <a:r>
              <a:rPr lang="en-US" sz="2200" dirty="0"/>
              <a:t>, based upon a request of ETO</a:t>
            </a:r>
          </a:p>
          <a:p>
            <a:r>
              <a:rPr lang="en-US" sz="2200" dirty="0"/>
              <a:t>preparation of the </a:t>
            </a:r>
            <a:r>
              <a:rPr lang="en-US" sz="2200" dirty="0">
                <a:solidFill>
                  <a:srgbClr val="0070C0"/>
                </a:solidFill>
              </a:rPr>
              <a:t>site proposal</a:t>
            </a:r>
            <a:r>
              <a:rPr lang="en-US" sz="2200" dirty="0"/>
              <a:t>, also including a </a:t>
            </a:r>
            <a:r>
              <a:rPr lang="en-US" sz="2200" dirty="0">
                <a:solidFill>
                  <a:srgbClr val="0070C0"/>
                </a:solidFill>
              </a:rPr>
              <a:t>technical design</a:t>
            </a:r>
            <a:r>
              <a:rPr lang="en-US" sz="2200" dirty="0"/>
              <a:t>, a </a:t>
            </a:r>
            <a:r>
              <a:rPr lang="en-US" sz="2200" dirty="0">
                <a:solidFill>
                  <a:srgbClr val="0070C0"/>
                </a:solidFill>
              </a:rPr>
              <a:t>time/cost estimation</a:t>
            </a:r>
            <a:r>
              <a:rPr lang="en-US" sz="2200" dirty="0"/>
              <a:t>, a </a:t>
            </a:r>
            <a:r>
              <a:rPr lang="en-US" sz="2200" dirty="0">
                <a:solidFill>
                  <a:srgbClr val="0070C0"/>
                </a:solidFill>
              </a:rPr>
              <a:t>risk analysis</a:t>
            </a:r>
            <a:r>
              <a:rPr lang="en-US" sz="2200" dirty="0"/>
              <a:t>, </a:t>
            </a:r>
            <a:r>
              <a:rPr lang="en-US" sz="2200" dirty="0">
                <a:solidFill>
                  <a:srgbClr val="0070C0"/>
                </a:solidFill>
              </a:rPr>
              <a:t>socio-economic impact</a:t>
            </a:r>
            <a:r>
              <a:rPr lang="en-US" sz="2200" dirty="0"/>
              <a:t>, and a feasible roadmap to obtain the </a:t>
            </a:r>
            <a:r>
              <a:rPr lang="en-US" sz="2200" dirty="0">
                <a:solidFill>
                  <a:srgbClr val="0070C0"/>
                </a:solidFill>
              </a:rPr>
              <a:t>construction permits </a:t>
            </a:r>
            <a:r>
              <a:rPr lang="en-US" sz="2200" dirty="0"/>
              <a:t>from the local authorities</a:t>
            </a:r>
            <a:endParaRPr lang="it-IT" sz="2200" dirty="0"/>
          </a:p>
        </p:txBody>
      </p:sp>
      <p:sp>
        <p:nvSpPr>
          <p:cNvPr id="9" name="Content Placeholder 8">
            <a:extLst>
              <a:ext uri="{FF2B5EF4-FFF2-40B4-BE49-F238E27FC236}">
                <a16:creationId xmlns:a16="http://schemas.microsoft.com/office/drawing/2014/main" id="{C315099C-214C-2E5A-8302-8031B5A96DD8}"/>
              </a:ext>
            </a:extLst>
          </p:cNvPr>
          <p:cNvSpPr>
            <a:spLocks noGrp="1"/>
          </p:cNvSpPr>
          <p:nvPr>
            <p:ph sz="half" idx="2"/>
          </p:nvPr>
        </p:nvSpPr>
        <p:spPr>
          <a:xfrm>
            <a:off x="6172200" y="2496619"/>
            <a:ext cx="5181600" cy="2902695"/>
          </a:xfrm>
          <a:solidFill>
            <a:schemeClr val="accent2">
              <a:lumMod val="20000"/>
              <a:lumOff val="80000"/>
            </a:schemeClr>
          </a:solidFill>
        </p:spPr>
        <p:txBody>
          <a:bodyPr>
            <a:normAutofit lnSpcReduction="10000"/>
          </a:bodyPr>
          <a:lstStyle/>
          <a:p>
            <a:pPr>
              <a:lnSpc>
                <a:spcPct val="110000"/>
              </a:lnSpc>
              <a:spcBef>
                <a:spcPts val="0"/>
              </a:spcBef>
            </a:pPr>
            <a:r>
              <a:rPr lang="en-US" sz="2200" dirty="0">
                <a:solidFill>
                  <a:srgbClr val="7030A0"/>
                </a:solidFill>
              </a:rPr>
              <a:t>rules</a:t>
            </a:r>
            <a:r>
              <a:rPr lang="en-US" sz="2200" dirty="0"/>
              <a:t> for responsibilities and coordination of the local teams </a:t>
            </a:r>
          </a:p>
          <a:p>
            <a:pPr>
              <a:lnSpc>
                <a:spcPct val="110000"/>
              </a:lnSpc>
              <a:spcBef>
                <a:spcPts val="0"/>
              </a:spcBef>
            </a:pPr>
            <a:r>
              <a:rPr lang="en-US" sz="2200" dirty="0"/>
              <a:t>definition of a </a:t>
            </a:r>
            <a:r>
              <a:rPr lang="en-US" sz="2200" dirty="0">
                <a:solidFill>
                  <a:srgbClr val="7030A0"/>
                </a:solidFill>
              </a:rPr>
              <a:t>set of common documents and reports</a:t>
            </a:r>
            <a:r>
              <a:rPr lang="en-US" sz="2200" dirty="0"/>
              <a:t>, having the same quality </a:t>
            </a:r>
            <a:r>
              <a:rPr lang="en-US" sz="2200" dirty="0">
                <a:solidFill>
                  <a:srgbClr val="7030A0"/>
                </a:solidFill>
              </a:rPr>
              <a:t>parameters</a:t>
            </a:r>
            <a:r>
              <a:rPr lang="en-US" sz="2200" dirty="0"/>
              <a:t>, to be prepared for the preliminary TDR.</a:t>
            </a:r>
          </a:p>
          <a:p>
            <a:pPr>
              <a:lnSpc>
                <a:spcPct val="110000"/>
              </a:lnSpc>
              <a:spcBef>
                <a:spcPts val="0"/>
              </a:spcBef>
            </a:pPr>
            <a:r>
              <a:rPr lang="en-US" sz="2200" dirty="0"/>
              <a:t>the </a:t>
            </a:r>
            <a:r>
              <a:rPr lang="en-US" sz="2200" dirty="0">
                <a:solidFill>
                  <a:srgbClr val="7030A0"/>
                </a:solidFill>
              </a:rPr>
              <a:t>collaborative framework between ETO, ETC, SPB… and local teams</a:t>
            </a:r>
            <a:endParaRPr lang="it-IT" sz="2200" dirty="0">
              <a:solidFill>
                <a:srgbClr val="7030A0"/>
              </a:solidFill>
            </a:endParaRPr>
          </a:p>
          <a:p>
            <a:endParaRPr lang="it-IT" b="0" i="0" dirty="0">
              <a:effectLst/>
              <a:latin typeface="Century Gothic" panose="020B0502020202020204" pitchFamily="34" charset="0"/>
              <a:ea typeface="Calibri" panose="020F0502020204030204" pitchFamily="34" charset="0"/>
              <a:cs typeface="Times New Roman (Body CS)"/>
            </a:endParaRPr>
          </a:p>
          <a:p>
            <a:endParaRPr lang="it-IT" dirty="0"/>
          </a:p>
        </p:txBody>
      </p:sp>
      <p:sp>
        <p:nvSpPr>
          <p:cNvPr id="5" name="Titolo 1">
            <a:extLst>
              <a:ext uri="{FF2B5EF4-FFF2-40B4-BE49-F238E27FC236}">
                <a16:creationId xmlns:a16="http://schemas.microsoft.com/office/drawing/2014/main" id="{9950ABDD-FA00-4D4A-BDC7-3F70DD2FD5F9}"/>
              </a:ext>
            </a:extLst>
          </p:cNvPr>
          <p:cNvSpPr>
            <a:spLocks noGrp="1"/>
          </p:cNvSpPr>
          <p:nvPr/>
        </p:nvSpPr>
        <p:spPr>
          <a:xfrm>
            <a:off x="1291046" y="279605"/>
            <a:ext cx="10515600" cy="935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kern="0" dirty="0">
                <a:solidFill>
                  <a:srgbClr val="2F5496"/>
                </a:solidFill>
                <a:effectLst/>
                <a:latin typeface="Century Gothic" panose="020B0502020202020204" pitchFamily="34" charset="0"/>
                <a:ea typeface="Times New Roman" panose="02020603050405020304" pitchFamily="18" charset="0"/>
                <a:cs typeface="Times New Roman (Titoli CS)"/>
              </a:rPr>
              <a:t>How to </a:t>
            </a:r>
            <a:r>
              <a:rPr lang="en-US" sz="2800" kern="0" dirty="0">
                <a:solidFill>
                  <a:srgbClr val="2F5496"/>
                </a:solidFill>
                <a:latin typeface="Century Gothic" panose="020B0502020202020204" pitchFamily="34" charset="0"/>
                <a:ea typeface="Times New Roman" panose="02020603050405020304" pitchFamily="18" charset="0"/>
                <a:cs typeface="Times New Roman (Titoli CS)"/>
              </a:rPr>
              <a:t>coordinate the activity with </a:t>
            </a:r>
            <a:r>
              <a:rPr lang="en-US" sz="2800" kern="0" dirty="0">
                <a:solidFill>
                  <a:srgbClr val="2F5496"/>
                </a:solidFill>
                <a:effectLst/>
                <a:latin typeface="Century Gothic" panose="020B0502020202020204" pitchFamily="34" charset="0"/>
                <a:ea typeface="Times New Roman" panose="02020603050405020304" pitchFamily="18" charset="0"/>
                <a:cs typeface="Times New Roman (Titoli CS)"/>
              </a:rPr>
              <a:t>Local teams</a:t>
            </a:r>
            <a:endParaRPr lang="en-US" sz="6000" dirty="0"/>
          </a:p>
        </p:txBody>
      </p:sp>
    </p:spTree>
    <p:extLst>
      <p:ext uri="{BB962C8B-B14F-4D97-AF65-F5344CB8AC3E}">
        <p14:creationId xmlns:p14="http://schemas.microsoft.com/office/powerpoint/2010/main" val="242683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0E5A-9B65-4A1C-AC51-153C67ACF5BA}"/>
              </a:ext>
            </a:extLst>
          </p:cNvPr>
          <p:cNvSpPr>
            <a:spLocks noGrp="1"/>
          </p:cNvSpPr>
          <p:nvPr>
            <p:ph type="title"/>
          </p:nvPr>
        </p:nvSpPr>
        <p:spPr/>
        <p:txBody>
          <a:bodyPr/>
          <a:lstStyle/>
          <a:p>
            <a:r>
              <a:rPr lang="it-IT" dirty="0"/>
              <a:t>Needed from ETO and ETO-ED:</a:t>
            </a:r>
          </a:p>
        </p:txBody>
      </p:sp>
      <p:sp>
        <p:nvSpPr>
          <p:cNvPr id="3" name="Content Placeholder 2">
            <a:extLst>
              <a:ext uri="{FF2B5EF4-FFF2-40B4-BE49-F238E27FC236}">
                <a16:creationId xmlns:a16="http://schemas.microsoft.com/office/drawing/2014/main" id="{3C92011C-790C-2286-5033-5B51AF24D919}"/>
              </a:ext>
            </a:extLst>
          </p:cNvPr>
          <p:cNvSpPr>
            <a:spLocks noGrp="1"/>
          </p:cNvSpPr>
          <p:nvPr>
            <p:ph sz="half" idx="1"/>
          </p:nvPr>
        </p:nvSpPr>
        <p:spPr>
          <a:xfrm>
            <a:off x="600075" y="2115750"/>
            <a:ext cx="5181600" cy="3680344"/>
          </a:xfrm>
        </p:spPr>
        <p:txBody>
          <a:bodyPr>
            <a:normAutofit lnSpcReduction="10000"/>
          </a:bodyPr>
          <a:lstStyle/>
          <a:p>
            <a:pPr marL="514350" indent="-514350">
              <a:buFont typeface="+mj-lt"/>
              <a:buAutoNum type="arabicPeriod"/>
            </a:pPr>
            <a:r>
              <a:rPr lang="it-IT" dirty="0">
                <a:solidFill>
                  <a:srgbClr val="0070C0"/>
                </a:solidFill>
              </a:rPr>
              <a:t>requirements and specifications </a:t>
            </a:r>
            <a:r>
              <a:rPr lang="it-IT" dirty="0"/>
              <a:t>for the expected products of the two teams</a:t>
            </a:r>
          </a:p>
          <a:p>
            <a:pPr marL="514350" indent="-514350">
              <a:buFont typeface="+mj-lt"/>
              <a:buAutoNum type="arabicPeriod"/>
            </a:pPr>
            <a:r>
              <a:rPr lang="it-IT" dirty="0">
                <a:solidFill>
                  <a:srgbClr val="0070C0"/>
                </a:solidFill>
              </a:rPr>
              <a:t>level of detail </a:t>
            </a:r>
            <a:r>
              <a:rPr lang="it-IT" dirty="0"/>
              <a:t>of the technical aspects of the bids (to allow for their fair comparison)</a:t>
            </a:r>
          </a:p>
          <a:p>
            <a:pPr marL="514350" indent="-514350">
              <a:buFont typeface="+mj-lt"/>
              <a:buAutoNum type="arabicPeriod"/>
            </a:pPr>
            <a:r>
              <a:rPr lang="it-IT" dirty="0">
                <a:solidFill>
                  <a:srgbClr val="0070C0"/>
                </a:solidFill>
              </a:rPr>
              <a:t>boundary conditions </a:t>
            </a:r>
            <a:r>
              <a:rPr lang="it-IT" dirty="0"/>
              <a:t>(objects, envirnomental specs, ...)</a:t>
            </a:r>
          </a:p>
          <a:p>
            <a:pPr marL="514350" indent="-514350">
              <a:buFont typeface="+mj-lt"/>
              <a:buAutoNum type="arabicPeriod"/>
            </a:pPr>
            <a:r>
              <a:rPr lang="it-IT" dirty="0">
                <a:solidFill>
                  <a:srgbClr val="0070C0"/>
                </a:solidFill>
              </a:rPr>
              <a:t>date of delivery</a:t>
            </a:r>
          </a:p>
        </p:txBody>
      </p:sp>
      <p:sp>
        <p:nvSpPr>
          <p:cNvPr id="4" name="Content Placeholder 3">
            <a:extLst>
              <a:ext uri="{FF2B5EF4-FFF2-40B4-BE49-F238E27FC236}">
                <a16:creationId xmlns:a16="http://schemas.microsoft.com/office/drawing/2014/main" id="{A2E9175A-151E-2DC7-6EBB-A51417F7C15B}"/>
              </a:ext>
            </a:extLst>
          </p:cNvPr>
          <p:cNvSpPr>
            <a:spLocks noGrp="1"/>
          </p:cNvSpPr>
          <p:nvPr>
            <p:ph sz="half" idx="2"/>
          </p:nvPr>
        </p:nvSpPr>
        <p:spPr/>
        <p:txBody>
          <a:bodyPr>
            <a:normAutofit/>
          </a:bodyPr>
          <a:lstStyle/>
          <a:p>
            <a:pPr marL="0" indent="0">
              <a:buNone/>
            </a:pPr>
            <a:r>
              <a:rPr lang="it-IT" b="1" dirty="0"/>
              <a:t>The content of points 1.-4. must be negotiated with TETI </a:t>
            </a:r>
            <a:r>
              <a:rPr lang="it-IT" dirty="0"/>
              <a:t>and presumably EMR (and the companies), as they need to be consistent with the ongoing contracts</a:t>
            </a:r>
          </a:p>
        </p:txBody>
      </p:sp>
      <p:sp>
        <p:nvSpPr>
          <p:cNvPr id="6" name="Slide Number Placeholder 5">
            <a:extLst>
              <a:ext uri="{FF2B5EF4-FFF2-40B4-BE49-F238E27FC236}">
                <a16:creationId xmlns:a16="http://schemas.microsoft.com/office/drawing/2014/main" id="{EFFE4E0E-EF3E-EF0A-D6CA-3DF957E2680C}"/>
              </a:ext>
            </a:extLst>
          </p:cNvPr>
          <p:cNvSpPr>
            <a:spLocks noGrp="1"/>
          </p:cNvSpPr>
          <p:nvPr>
            <p:ph type="sldNum" sz="quarter" idx="12"/>
          </p:nvPr>
        </p:nvSpPr>
        <p:spPr/>
        <p:txBody>
          <a:bodyPr/>
          <a:lstStyle/>
          <a:p>
            <a:fld id="{9B13B172-409A-48BF-92CD-9E808051E234}" type="slidenum">
              <a:rPr lang="it-IT" smtClean="0"/>
              <a:t>19</a:t>
            </a:fld>
            <a:endParaRPr lang="it-IT"/>
          </a:p>
        </p:txBody>
      </p:sp>
    </p:spTree>
    <p:extLst>
      <p:ext uri="{BB962C8B-B14F-4D97-AF65-F5344CB8AC3E}">
        <p14:creationId xmlns:p14="http://schemas.microsoft.com/office/powerpoint/2010/main" val="49702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460694-85E5-9B04-2E35-25CA98F002DF}"/>
              </a:ext>
            </a:extLst>
          </p:cNvPr>
          <p:cNvSpPr>
            <a:spLocks noGrp="1"/>
          </p:cNvSpPr>
          <p:nvPr>
            <p:ph idx="1"/>
          </p:nvPr>
        </p:nvSpPr>
        <p:spPr>
          <a:xfrm>
            <a:off x="838200" y="2579915"/>
            <a:ext cx="10515600" cy="2645227"/>
          </a:xfrm>
        </p:spPr>
        <p:txBody>
          <a:bodyPr/>
          <a:lstStyle/>
          <a:p>
            <a:r>
              <a:rPr lang="it-IT" dirty="0"/>
              <a:t>Mandato di TETI</a:t>
            </a:r>
          </a:p>
          <a:p>
            <a:r>
              <a:rPr lang="it-IT" dirty="0"/>
              <a:t>Struttura di TETI, organigramma delle competenze e work-packages</a:t>
            </a:r>
          </a:p>
          <a:p>
            <a:r>
              <a:rPr lang="it-IT" dirty="0"/>
              <a:t>WP3 – Follow-up del contratto con RTI-Rocksoil</a:t>
            </a:r>
          </a:p>
          <a:p>
            <a:r>
              <a:rPr lang="it-IT" dirty="0"/>
              <a:t>L’organizzazione lato EMR</a:t>
            </a:r>
          </a:p>
          <a:p>
            <a:r>
              <a:rPr lang="it-IT" dirty="0"/>
              <a:t>La relazione </a:t>
            </a:r>
            <a:r>
              <a:rPr lang="it-IT"/>
              <a:t>con ETO et al.</a:t>
            </a:r>
            <a:endParaRPr lang="it-IT" dirty="0"/>
          </a:p>
        </p:txBody>
      </p:sp>
      <p:sp>
        <p:nvSpPr>
          <p:cNvPr id="4" name="Footer Placeholder 3">
            <a:extLst>
              <a:ext uri="{FF2B5EF4-FFF2-40B4-BE49-F238E27FC236}">
                <a16:creationId xmlns:a16="http://schemas.microsoft.com/office/drawing/2014/main" id="{7776AC3C-77BF-0209-1821-19C9E2A98864}"/>
              </a:ext>
            </a:extLst>
          </p:cNvPr>
          <p:cNvSpPr>
            <a:spLocks noGrp="1"/>
          </p:cNvSpPr>
          <p:nvPr>
            <p:ph type="ftr" sz="quarter" idx="11"/>
          </p:nvPr>
        </p:nvSpPr>
        <p:spPr/>
        <p:txBody>
          <a:bodyPr/>
          <a:lstStyle/>
          <a:p>
            <a:r>
              <a:rPr lang="en-US"/>
              <a:t>OUB meeting – 31 Maggio 2023</a:t>
            </a:r>
            <a:endParaRPr lang="it-IT"/>
          </a:p>
        </p:txBody>
      </p:sp>
    </p:spTree>
    <p:extLst>
      <p:ext uri="{BB962C8B-B14F-4D97-AF65-F5344CB8AC3E}">
        <p14:creationId xmlns:p14="http://schemas.microsoft.com/office/powerpoint/2010/main" val="186240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9DD7A0A-D892-E00F-8137-F5D887DCD42F}"/>
              </a:ext>
            </a:extLst>
          </p:cNvPr>
          <p:cNvPicPr>
            <a:picLocks noGrp="1" noChangeAspect="1"/>
          </p:cNvPicPr>
          <p:nvPr>
            <p:ph sz="half" idx="1"/>
          </p:nvPr>
        </p:nvPicPr>
        <p:blipFill>
          <a:blip r:embed="rId2"/>
          <a:stretch>
            <a:fillRect/>
          </a:stretch>
        </p:blipFill>
        <p:spPr>
          <a:xfrm>
            <a:off x="169605" y="1259658"/>
            <a:ext cx="6483807" cy="3666101"/>
          </a:xfrm>
        </p:spPr>
      </p:pic>
      <p:pic>
        <p:nvPicPr>
          <p:cNvPr id="17" name="Content Placeholder 16">
            <a:extLst>
              <a:ext uri="{FF2B5EF4-FFF2-40B4-BE49-F238E27FC236}">
                <a16:creationId xmlns:a16="http://schemas.microsoft.com/office/drawing/2014/main" id="{8E05AD90-6996-1BB8-A600-90B2768547C9}"/>
              </a:ext>
            </a:extLst>
          </p:cNvPr>
          <p:cNvPicPr>
            <a:picLocks noGrp="1" noChangeAspect="1"/>
          </p:cNvPicPr>
          <p:nvPr>
            <p:ph sz="half" idx="2"/>
          </p:nvPr>
        </p:nvPicPr>
        <p:blipFill>
          <a:blip r:embed="rId3"/>
          <a:stretch>
            <a:fillRect/>
          </a:stretch>
        </p:blipFill>
        <p:spPr>
          <a:xfrm>
            <a:off x="6799972" y="2326854"/>
            <a:ext cx="4696454" cy="3679825"/>
          </a:xfrm>
        </p:spPr>
      </p:pic>
      <p:sp>
        <p:nvSpPr>
          <p:cNvPr id="4" name="Footer Placeholder 3">
            <a:extLst>
              <a:ext uri="{FF2B5EF4-FFF2-40B4-BE49-F238E27FC236}">
                <a16:creationId xmlns:a16="http://schemas.microsoft.com/office/drawing/2014/main" id="{A995AC40-8EAD-0529-C5C4-67676247B25A}"/>
              </a:ext>
            </a:extLst>
          </p:cNvPr>
          <p:cNvSpPr>
            <a:spLocks noGrp="1"/>
          </p:cNvSpPr>
          <p:nvPr>
            <p:ph type="ftr" sz="quarter" idx="11"/>
          </p:nvPr>
        </p:nvSpPr>
        <p:spPr/>
        <p:txBody>
          <a:bodyPr/>
          <a:lstStyle/>
          <a:p>
            <a:r>
              <a:rPr lang="en-US"/>
              <a:t>OUB meeting – 31 Maggio 2023</a:t>
            </a:r>
            <a:endParaRPr lang="it-IT"/>
          </a:p>
        </p:txBody>
      </p:sp>
      <p:pic>
        <p:nvPicPr>
          <p:cNvPr id="6" name="Picture 5">
            <a:extLst>
              <a:ext uri="{FF2B5EF4-FFF2-40B4-BE49-F238E27FC236}">
                <a16:creationId xmlns:a16="http://schemas.microsoft.com/office/drawing/2014/main" id="{2C6CADF2-AE54-0582-464C-C6C817252B10}"/>
              </a:ext>
            </a:extLst>
          </p:cNvPr>
          <p:cNvPicPr>
            <a:picLocks noChangeAspect="1"/>
          </p:cNvPicPr>
          <p:nvPr/>
        </p:nvPicPr>
        <p:blipFill>
          <a:blip r:embed="rId4"/>
          <a:stretch>
            <a:fillRect/>
          </a:stretch>
        </p:blipFill>
        <p:spPr>
          <a:xfrm>
            <a:off x="6799972" y="1062962"/>
            <a:ext cx="4198984" cy="1158340"/>
          </a:xfrm>
          <a:prstGeom prst="rect">
            <a:avLst/>
          </a:prstGeom>
        </p:spPr>
      </p:pic>
      <p:pic>
        <p:nvPicPr>
          <p:cNvPr id="15" name="Picture 14">
            <a:extLst>
              <a:ext uri="{FF2B5EF4-FFF2-40B4-BE49-F238E27FC236}">
                <a16:creationId xmlns:a16="http://schemas.microsoft.com/office/drawing/2014/main" id="{D7265828-7430-04D5-14DD-00078E962D7B}"/>
              </a:ext>
            </a:extLst>
          </p:cNvPr>
          <p:cNvPicPr>
            <a:picLocks noChangeAspect="1"/>
          </p:cNvPicPr>
          <p:nvPr/>
        </p:nvPicPr>
        <p:blipFill>
          <a:blip r:embed="rId5"/>
          <a:stretch>
            <a:fillRect/>
          </a:stretch>
        </p:blipFill>
        <p:spPr>
          <a:xfrm>
            <a:off x="169606" y="4925759"/>
            <a:ext cx="6475061" cy="1209570"/>
          </a:xfrm>
          <a:prstGeom prst="rect">
            <a:avLst/>
          </a:prstGeom>
        </p:spPr>
      </p:pic>
    </p:spTree>
    <p:extLst>
      <p:ext uri="{BB962C8B-B14F-4D97-AF65-F5344CB8AC3E}">
        <p14:creationId xmlns:p14="http://schemas.microsoft.com/office/powerpoint/2010/main" val="424829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E9077C-6E72-F1FF-2CFF-5579B7A5780B}"/>
              </a:ext>
            </a:extLst>
          </p:cNvPr>
          <p:cNvSpPr>
            <a:spLocks noGrp="1"/>
          </p:cNvSpPr>
          <p:nvPr>
            <p:ph type="title"/>
          </p:nvPr>
        </p:nvSpPr>
        <p:spPr/>
        <p:txBody>
          <a:bodyPr/>
          <a:lstStyle/>
          <a:p>
            <a:r>
              <a:rPr lang="it-IT" dirty="0"/>
              <a:t>Mandato di TETI (Team per ET in Italia; Team for ET in Italy)</a:t>
            </a:r>
          </a:p>
        </p:txBody>
      </p:sp>
      <p:sp>
        <p:nvSpPr>
          <p:cNvPr id="8" name="Content Placeholder 7">
            <a:extLst>
              <a:ext uri="{FF2B5EF4-FFF2-40B4-BE49-F238E27FC236}">
                <a16:creationId xmlns:a16="http://schemas.microsoft.com/office/drawing/2014/main" id="{D4CF921F-4FCB-A8DA-0296-4F48BD5A423A}"/>
              </a:ext>
            </a:extLst>
          </p:cNvPr>
          <p:cNvSpPr>
            <a:spLocks noGrp="1"/>
          </p:cNvSpPr>
          <p:nvPr>
            <p:ph idx="1"/>
          </p:nvPr>
        </p:nvSpPr>
        <p:spPr/>
        <p:txBody>
          <a:bodyPr>
            <a:normAutofit fontScale="85000" lnSpcReduction="20000"/>
          </a:bodyPr>
          <a:lstStyle/>
          <a:p>
            <a:r>
              <a:rPr lang="it-IT" dirty="0"/>
              <a:t>Struttura operativa con il fine di fornire un supporto organico alla candidatura dell'Italia ad ospitare il rivelatore Einstein Telescope in Sardegna. </a:t>
            </a:r>
          </a:p>
          <a:p>
            <a:r>
              <a:rPr lang="it-IT" dirty="0"/>
              <a:t>Assicurare il buon esito di tutta l’attività necessaria a sostenere la candidatura italiana, inclusa quella prevista dal contratto stipulato dall’INFN con imprenditori privati,  produrre la documentazione a supporto della candidatura e costituire un riferimento tecnico, gestionale e finanziario al progetto. </a:t>
            </a:r>
          </a:p>
          <a:p>
            <a:r>
              <a:rPr lang="it-IT" dirty="0"/>
              <a:t>TETI riferisce alla GE dell’INFN e ad una struttura di supervisione, in rappresentanza degli Enti e delle Università coinvolti, che verrà a tempo debito comunicata. </a:t>
            </a:r>
          </a:p>
          <a:p>
            <a:r>
              <a:rPr lang="it-IT" dirty="0"/>
              <a:t>TETI manterrà uno stretto e proficuo contatto con i coordinatori di ETO (Einstein Telescope Organisation) e di ETC (Einstein Telescope Collaboration). </a:t>
            </a:r>
          </a:p>
        </p:txBody>
      </p:sp>
      <p:sp>
        <p:nvSpPr>
          <p:cNvPr id="2" name="Footer Placeholder 1">
            <a:extLst>
              <a:ext uri="{FF2B5EF4-FFF2-40B4-BE49-F238E27FC236}">
                <a16:creationId xmlns:a16="http://schemas.microsoft.com/office/drawing/2014/main" id="{4D021055-0D05-D7A0-3388-5CDA4EB829EA}"/>
              </a:ext>
            </a:extLst>
          </p:cNvPr>
          <p:cNvSpPr>
            <a:spLocks noGrp="1"/>
          </p:cNvSpPr>
          <p:nvPr>
            <p:ph type="ftr" sz="quarter" idx="11"/>
          </p:nvPr>
        </p:nvSpPr>
        <p:spPr/>
        <p:txBody>
          <a:bodyPr/>
          <a:lstStyle/>
          <a:p>
            <a:r>
              <a:rPr lang="en-US"/>
              <a:t>OUB meeting – 31 Maggio 2023</a:t>
            </a:r>
            <a:endParaRPr lang="it-IT"/>
          </a:p>
        </p:txBody>
      </p:sp>
      <p:sp>
        <p:nvSpPr>
          <p:cNvPr id="3" name="Slide Number Placeholder 2">
            <a:extLst>
              <a:ext uri="{FF2B5EF4-FFF2-40B4-BE49-F238E27FC236}">
                <a16:creationId xmlns:a16="http://schemas.microsoft.com/office/drawing/2014/main" id="{500CEBB3-B810-DDEE-B03B-79315C36841B}"/>
              </a:ext>
            </a:extLst>
          </p:cNvPr>
          <p:cNvSpPr>
            <a:spLocks noGrp="1"/>
          </p:cNvSpPr>
          <p:nvPr>
            <p:ph type="sldNum" sz="quarter" idx="4294967295"/>
          </p:nvPr>
        </p:nvSpPr>
        <p:spPr>
          <a:xfrm>
            <a:off x="0" y="6429375"/>
            <a:ext cx="2743200" cy="365125"/>
          </a:xfrm>
        </p:spPr>
        <p:txBody>
          <a:bodyPr/>
          <a:lstStyle/>
          <a:p>
            <a:fld id="{9B13B172-409A-48BF-92CD-9E808051E234}" type="slidenum">
              <a:rPr lang="it-IT" smtClean="0"/>
              <a:t>3</a:t>
            </a:fld>
            <a:endParaRPr lang="it-IT"/>
          </a:p>
        </p:txBody>
      </p:sp>
      <p:sp>
        <p:nvSpPr>
          <p:cNvPr id="9" name="Rectangle 8">
            <a:extLst>
              <a:ext uri="{FF2B5EF4-FFF2-40B4-BE49-F238E27FC236}">
                <a16:creationId xmlns:a16="http://schemas.microsoft.com/office/drawing/2014/main" id="{73585EA0-BBA3-6AC4-5725-D8CF78332EB5}"/>
              </a:ext>
            </a:extLst>
          </p:cNvPr>
          <p:cNvSpPr/>
          <p:nvPr/>
        </p:nvSpPr>
        <p:spPr>
          <a:xfrm>
            <a:off x="8473105" y="5756743"/>
            <a:ext cx="3584251" cy="584775"/>
          </a:xfrm>
          <a:prstGeom prst="rect">
            <a:avLst/>
          </a:prstGeom>
          <a:noFill/>
        </p:spPr>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Waiting for approval</a:t>
            </a:r>
          </a:p>
        </p:txBody>
      </p:sp>
    </p:spTree>
    <p:extLst>
      <p:ext uri="{BB962C8B-B14F-4D97-AF65-F5344CB8AC3E}">
        <p14:creationId xmlns:p14="http://schemas.microsoft.com/office/powerpoint/2010/main" val="332629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8101E9B-6B3C-10D7-1698-1A88FA628F2E}"/>
              </a:ext>
            </a:extLst>
          </p:cNvPr>
          <p:cNvSpPr/>
          <p:nvPr/>
        </p:nvSpPr>
        <p:spPr>
          <a:xfrm>
            <a:off x="0" y="2801670"/>
            <a:ext cx="12192000" cy="34290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ctangle 3">
            <a:extLst>
              <a:ext uri="{FF2B5EF4-FFF2-40B4-BE49-F238E27FC236}">
                <a16:creationId xmlns:a16="http://schemas.microsoft.com/office/drawing/2014/main" id="{7C6A37D0-A9B6-B28D-7091-0DB61004942F}"/>
              </a:ext>
            </a:extLst>
          </p:cNvPr>
          <p:cNvSpPr/>
          <p:nvPr/>
        </p:nvSpPr>
        <p:spPr>
          <a:xfrm>
            <a:off x="5006162" y="1227440"/>
            <a:ext cx="2179675" cy="1306643"/>
          </a:xfrm>
          <a:prstGeom prst="rect">
            <a:avLst/>
          </a:prstGeom>
          <a:solidFill>
            <a:schemeClr val="accent2">
              <a:lumMod val="60000"/>
              <a:lumOff val="4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ln w="0"/>
                <a:solidFill>
                  <a:schemeClr val="tx1"/>
                </a:solidFill>
                <a:effectLst>
                  <a:outerShdw blurRad="38100" dist="19050" dir="2700000" algn="tl" rotWithShape="0">
                    <a:schemeClr val="dk1">
                      <a:alpha val="40000"/>
                    </a:schemeClr>
                  </a:outerShdw>
                </a:effectLst>
              </a:rPr>
              <a:t>Project Man.</a:t>
            </a:r>
          </a:p>
          <a:p>
            <a:pPr algn="ctr"/>
            <a:r>
              <a:rPr lang="it-IT" dirty="0">
                <a:ln w="0"/>
                <a:solidFill>
                  <a:schemeClr val="tx1"/>
                </a:solidFill>
                <a:effectLst>
                  <a:outerShdw blurRad="38100" dist="19050" dir="2700000" algn="tl" rotWithShape="0">
                    <a:schemeClr val="dk1">
                      <a:alpha val="40000"/>
                    </a:schemeClr>
                  </a:outerShdw>
                </a:effectLst>
              </a:rPr>
              <a:t>G. Bisoffi</a:t>
            </a:r>
          </a:p>
          <a:p>
            <a:pPr algn="ctr"/>
            <a:r>
              <a:rPr lang="it-IT" dirty="0">
                <a:ln w="0"/>
                <a:solidFill>
                  <a:schemeClr val="tx1"/>
                </a:solidFill>
                <a:effectLst>
                  <a:outerShdw blurRad="38100" dist="19050" dir="2700000" algn="tl" rotWithShape="0">
                    <a:schemeClr val="dk1">
                      <a:alpha val="40000"/>
                    </a:schemeClr>
                  </a:outerShdw>
                </a:effectLst>
              </a:rPr>
              <a:t>L. Latronico (d)</a:t>
            </a:r>
            <a:endParaRPr lang="it-IT" sz="1200" dirty="0"/>
          </a:p>
        </p:txBody>
      </p:sp>
      <p:sp>
        <p:nvSpPr>
          <p:cNvPr id="5" name="Rectangle 4">
            <a:extLst>
              <a:ext uri="{FF2B5EF4-FFF2-40B4-BE49-F238E27FC236}">
                <a16:creationId xmlns:a16="http://schemas.microsoft.com/office/drawing/2014/main" id="{DF4D0B76-F022-25C7-27C6-E3852C5AE421}"/>
              </a:ext>
            </a:extLst>
          </p:cNvPr>
          <p:cNvSpPr/>
          <p:nvPr/>
        </p:nvSpPr>
        <p:spPr>
          <a:xfrm>
            <a:off x="2016641" y="1218757"/>
            <a:ext cx="2179675" cy="59542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ln w="0"/>
                <a:solidFill>
                  <a:schemeClr val="tx1"/>
                </a:solidFill>
                <a:effectLst>
                  <a:outerShdw blurRad="38100" dist="19050" dir="2700000" algn="tl" rotWithShape="0">
                    <a:schemeClr val="dk1">
                      <a:alpha val="40000"/>
                    </a:schemeClr>
                  </a:outerShdw>
                </a:effectLst>
              </a:rPr>
              <a:t>ETO</a:t>
            </a:r>
            <a:endParaRPr lang="it-IT" dirty="0"/>
          </a:p>
        </p:txBody>
      </p:sp>
      <p:sp>
        <p:nvSpPr>
          <p:cNvPr id="6" name="Rectangle 5">
            <a:extLst>
              <a:ext uri="{FF2B5EF4-FFF2-40B4-BE49-F238E27FC236}">
                <a16:creationId xmlns:a16="http://schemas.microsoft.com/office/drawing/2014/main" id="{6ECE61E9-719D-0AF8-0D5B-EED2FFE3F5A0}"/>
              </a:ext>
            </a:extLst>
          </p:cNvPr>
          <p:cNvSpPr/>
          <p:nvPr/>
        </p:nvSpPr>
        <p:spPr>
          <a:xfrm>
            <a:off x="2016640" y="1963037"/>
            <a:ext cx="2179675" cy="59542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ln w="0"/>
                <a:solidFill>
                  <a:schemeClr val="tx1"/>
                </a:solidFill>
                <a:effectLst>
                  <a:outerShdw blurRad="38100" dist="19050" dir="2700000" algn="tl" rotWithShape="0">
                    <a:schemeClr val="dk1">
                      <a:alpha val="40000"/>
                    </a:schemeClr>
                  </a:outerShdw>
                </a:effectLst>
              </a:rPr>
              <a:t>ETC</a:t>
            </a:r>
            <a:endParaRPr lang="it-IT" dirty="0"/>
          </a:p>
        </p:txBody>
      </p:sp>
      <p:sp>
        <p:nvSpPr>
          <p:cNvPr id="7" name="Rectangle 6">
            <a:extLst>
              <a:ext uri="{FF2B5EF4-FFF2-40B4-BE49-F238E27FC236}">
                <a16:creationId xmlns:a16="http://schemas.microsoft.com/office/drawing/2014/main" id="{28EAC6ED-B2C3-0A05-3E2A-F9DFC2D0039D}"/>
              </a:ext>
            </a:extLst>
          </p:cNvPr>
          <p:cNvSpPr/>
          <p:nvPr/>
        </p:nvSpPr>
        <p:spPr>
          <a:xfrm>
            <a:off x="7788348" y="1194384"/>
            <a:ext cx="2179675" cy="133970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u="sng" dirty="0">
                <a:ln w="0"/>
                <a:solidFill>
                  <a:schemeClr val="tx1"/>
                </a:solidFill>
                <a:effectLst>
                  <a:outerShdw blurRad="38100" dist="19050" dir="2700000" algn="tl" rotWithShape="0">
                    <a:schemeClr val="dk1">
                      <a:alpha val="40000"/>
                    </a:schemeClr>
                  </a:outerShdw>
                </a:effectLst>
              </a:rPr>
              <a:t>INFN</a:t>
            </a:r>
            <a:r>
              <a:rPr lang="it-IT" sz="2800" dirty="0">
                <a:ln w="0"/>
                <a:solidFill>
                  <a:schemeClr val="tx1"/>
                </a:solidFill>
                <a:effectLst>
                  <a:outerShdw blurRad="38100" dist="19050" dir="2700000" algn="tl" rotWithShape="0">
                    <a:schemeClr val="dk1">
                      <a:alpha val="40000"/>
                    </a:schemeClr>
                  </a:outerShdw>
                </a:effectLst>
              </a:rPr>
              <a:t>, INAF</a:t>
            </a:r>
          </a:p>
          <a:p>
            <a:pPr algn="ctr"/>
            <a:r>
              <a:rPr lang="it-IT" sz="2800" dirty="0">
                <a:ln w="0"/>
                <a:solidFill>
                  <a:schemeClr val="tx1"/>
                </a:solidFill>
                <a:effectLst>
                  <a:outerShdw blurRad="38100" dist="19050" dir="2700000" algn="tl" rotWithShape="0">
                    <a:schemeClr val="dk1">
                      <a:alpha val="40000"/>
                    </a:schemeClr>
                  </a:outerShdw>
                </a:effectLst>
              </a:rPr>
              <a:t>INGV, UniCA</a:t>
            </a:r>
          </a:p>
          <a:p>
            <a:pPr algn="ctr"/>
            <a:r>
              <a:rPr lang="it-IT" sz="2800" dirty="0">
                <a:ln w="0"/>
                <a:solidFill>
                  <a:schemeClr val="tx1"/>
                </a:solidFill>
                <a:effectLst>
                  <a:outerShdw blurRad="38100" dist="19050" dir="2700000" algn="tl" rotWithShape="0">
                    <a:schemeClr val="dk1">
                      <a:alpha val="40000"/>
                    </a:schemeClr>
                  </a:outerShdw>
                </a:effectLst>
              </a:rPr>
              <a:t>UniSS</a:t>
            </a:r>
            <a:endParaRPr lang="it-IT" dirty="0"/>
          </a:p>
        </p:txBody>
      </p:sp>
      <p:sp>
        <p:nvSpPr>
          <p:cNvPr id="8" name="Rectangle 7">
            <a:extLst>
              <a:ext uri="{FF2B5EF4-FFF2-40B4-BE49-F238E27FC236}">
                <a16:creationId xmlns:a16="http://schemas.microsoft.com/office/drawing/2014/main" id="{696A0AB3-8950-4A94-652A-1288F8F7D2DE}"/>
              </a:ext>
            </a:extLst>
          </p:cNvPr>
          <p:cNvSpPr/>
          <p:nvPr/>
        </p:nvSpPr>
        <p:spPr>
          <a:xfrm>
            <a:off x="10129284" y="1194384"/>
            <a:ext cx="1694122" cy="59542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ln w="0"/>
                <a:solidFill>
                  <a:schemeClr val="tx1"/>
                </a:solidFill>
                <a:effectLst>
                  <a:outerShdw blurRad="38100" dist="19050" dir="2700000" algn="tl" rotWithShape="0">
                    <a:schemeClr val="dk1">
                      <a:alpha val="40000"/>
                    </a:schemeClr>
                  </a:outerShdw>
                </a:effectLst>
              </a:rPr>
              <a:t>MUR</a:t>
            </a:r>
            <a:endParaRPr lang="it-IT" dirty="0"/>
          </a:p>
        </p:txBody>
      </p:sp>
      <p:sp>
        <p:nvSpPr>
          <p:cNvPr id="9" name="Rectangle 8">
            <a:extLst>
              <a:ext uri="{FF2B5EF4-FFF2-40B4-BE49-F238E27FC236}">
                <a16:creationId xmlns:a16="http://schemas.microsoft.com/office/drawing/2014/main" id="{933B40AF-488D-CF38-30FE-7A8DF214A0BD}"/>
              </a:ext>
            </a:extLst>
          </p:cNvPr>
          <p:cNvSpPr/>
          <p:nvPr/>
        </p:nvSpPr>
        <p:spPr>
          <a:xfrm>
            <a:off x="10129284" y="1938664"/>
            <a:ext cx="1694122" cy="59542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ln w="0"/>
                <a:solidFill>
                  <a:schemeClr val="tx1"/>
                </a:solidFill>
                <a:effectLst>
                  <a:outerShdw blurRad="38100" dist="19050" dir="2700000" algn="tl" rotWithShape="0">
                    <a:schemeClr val="dk1">
                      <a:alpha val="40000"/>
                    </a:schemeClr>
                  </a:outerShdw>
                </a:effectLst>
              </a:rPr>
              <a:t>RAS</a:t>
            </a:r>
            <a:endParaRPr lang="it-IT" dirty="0"/>
          </a:p>
        </p:txBody>
      </p:sp>
      <p:sp>
        <p:nvSpPr>
          <p:cNvPr id="10" name="Rectangle 9">
            <a:extLst>
              <a:ext uri="{FF2B5EF4-FFF2-40B4-BE49-F238E27FC236}">
                <a16:creationId xmlns:a16="http://schemas.microsoft.com/office/drawing/2014/main" id="{1E2E20AA-8B0D-D7D3-A409-B595DBE79A42}"/>
              </a:ext>
            </a:extLst>
          </p:cNvPr>
          <p:cNvSpPr/>
          <p:nvPr/>
        </p:nvSpPr>
        <p:spPr>
          <a:xfrm>
            <a:off x="120020" y="3239376"/>
            <a:ext cx="1528028"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ln w="0"/>
                <a:solidFill>
                  <a:schemeClr val="tx1"/>
                </a:solidFill>
                <a:effectLst>
                  <a:outerShdw blurRad="38100" dist="19050" dir="2700000" algn="tl" rotWithShape="0">
                    <a:schemeClr val="dk1">
                      <a:alpha val="40000"/>
                    </a:schemeClr>
                  </a:outerShdw>
                </a:effectLst>
              </a:rPr>
              <a:t>Science</a:t>
            </a:r>
            <a:endParaRPr lang="it-IT" sz="1600" dirty="0"/>
          </a:p>
        </p:txBody>
      </p:sp>
      <p:sp>
        <p:nvSpPr>
          <p:cNvPr id="11" name="Rectangle 10">
            <a:extLst>
              <a:ext uri="{FF2B5EF4-FFF2-40B4-BE49-F238E27FC236}">
                <a16:creationId xmlns:a16="http://schemas.microsoft.com/office/drawing/2014/main" id="{80899CA9-775E-E997-CEE8-38B0E9F0088F}"/>
              </a:ext>
            </a:extLst>
          </p:cNvPr>
          <p:cNvSpPr/>
          <p:nvPr/>
        </p:nvSpPr>
        <p:spPr>
          <a:xfrm>
            <a:off x="8704512" y="3239375"/>
            <a:ext cx="1757920"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RAS Interface</a:t>
            </a:r>
          </a:p>
          <a:p>
            <a:pPr algn="ctr"/>
            <a:r>
              <a:rPr lang="it-IT" dirty="0">
                <a:ln w="0"/>
                <a:solidFill>
                  <a:schemeClr val="tx1"/>
                </a:solidFill>
                <a:effectLst>
                  <a:outerShdw blurRad="38100" dist="19050" dir="2700000" algn="tl" rotWithShape="0">
                    <a:schemeClr val="dk1">
                      <a:alpha val="40000"/>
                    </a:schemeClr>
                  </a:outerShdw>
                </a:effectLst>
              </a:rPr>
              <a:t>Authorisations</a:t>
            </a:r>
            <a:endParaRPr lang="it-IT" sz="1200" dirty="0"/>
          </a:p>
        </p:txBody>
      </p:sp>
      <p:sp>
        <p:nvSpPr>
          <p:cNvPr id="12" name="Rectangle 11">
            <a:extLst>
              <a:ext uri="{FF2B5EF4-FFF2-40B4-BE49-F238E27FC236}">
                <a16:creationId xmlns:a16="http://schemas.microsoft.com/office/drawing/2014/main" id="{F6BA138C-E4D6-B469-8007-912B282426FF}"/>
              </a:ext>
            </a:extLst>
          </p:cNvPr>
          <p:cNvSpPr/>
          <p:nvPr/>
        </p:nvSpPr>
        <p:spPr>
          <a:xfrm>
            <a:off x="10519144" y="3973021"/>
            <a:ext cx="1477929"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Economic &amp; Social Impact</a:t>
            </a:r>
            <a:endParaRPr lang="it-IT" sz="1200" dirty="0"/>
          </a:p>
        </p:txBody>
      </p:sp>
      <p:sp>
        <p:nvSpPr>
          <p:cNvPr id="13" name="Rectangle 12">
            <a:extLst>
              <a:ext uri="{FF2B5EF4-FFF2-40B4-BE49-F238E27FC236}">
                <a16:creationId xmlns:a16="http://schemas.microsoft.com/office/drawing/2014/main" id="{AF186A81-EAED-B1C6-1CE8-A023BF2F646E}"/>
              </a:ext>
            </a:extLst>
          </p:cNvPr>
          <p:cNvSpPr/>
          <p:nvPr/>
        </p:nvSpPr>
        <p:spPr>
          <a:xfrm>
            <a:off x="4466153" y="3239375"/>
            <a:ext cx="1477929"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ln w="0"/>
                <a:solidFill>
                  <a:schemeClr val="tx1"/>
                </a:solidFill>
                <a:effectLst>
                  <a:outerShdw blurRad="38100" dist="19050" dir="2700000" algn="tl" rotWithShape="0">
                    <a:schemeClr val="dk1">
                      <a:alpha val="40000"/>
                    </a:schemeClr>
                  </a:outerShdw>
                </a:effectLst>
              </a:rPr>
              <a:t>Civil Engin.</a:t>
            </a:r>
            <a:endParaRPr lang="it-IT" sz="1400" dirty="0"/>
          </a:p>
        </p:txBody>
      </p:sp>
      <p:sp>
        <p:nvSpPr>
          <p:cNvPr id="14" name="Rectangle 13">
            <a:extLst>
              <a:ext uri="{FF2B5EF4-FFF2-40B4-BE49-F238E27FC236}">
                <a16:creationId xmlns:a16="http://schemas.microsoft.com/office/drawing/2014/main" id="{952BFB39-2453-D419-3497-71F13361F3BA}"/>
              </a:ext>
            </a:extLst>
          </p:cNvPr>
          <p:cNvSpPr/>
          <p:nvPr/>
        </p:nvSpPr>
        <p:spPr>
          <a:xfrm>
            <a:off x="1765004" y="3228741"/>
            <a:ext cx="1477929"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ln w="0"/>
                <a:solidFill>
                  <a:schemeClr val="tx1"/>
                </a:solidFill>
                <a:effectLst>
                  <a:outerShdw blurRad="38100" dist="19050" dir="2700000" algn="tl" rotWithShape="0">
                    <a:schemeClr val="dk1">
                      <a:alpha val="40000"/>
                    </a:schemeClr>
                  </a:outerShdw>
                </a:effectLst>
              </a:rPr>
              <a:t>Enabling Tecnologies</a:t>
            </a:r>
            <a:endParaRPr lang="it-IT" sz="1400" dirty="0"/>
          </a:p>
        </p:txBody>
      </p:sp>
      <p:sp>
        <p:nvSpPr>
          <p:cNvPr id="15" name="Rectangle 14">
            <a:extLst>
              <a:ext uri="{FF2B5EF4-FFF2-40B4-BE49-F238E27FC236}">
                <a16:creationId xmlns:a16="http://schemas.microsoft.com/office/drawing/2014/main" id="{0519DAD5-C33A-99C0-0800-D89936B01BAC}"/>
              </a:ext>
            </a:extLst>
          </p:cNvPr>
          <p:cNvSpPr/>
          <p:nvPr/>
        </p:nvSpPr>
        <p:spPr>
          <a:xfrm>
            <a:off x="6243084" y="3239375"/>
            <a:ext cx="1649815"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ln w="0"/>
                <a:solidFill>
                  <a:schemeClr val="tx1"/>
                </a:solidFill>
                <a:effectLst>
                  <a:outerShdw blurRad="38100" dist="19050" dir="2700000" algn="tl" rotWithShape="0">
                    <a:schemeClr val="dk1">
                      <a:alpha val="40000"/>
                    </a:schemeClr>
                  </a:outerShdw>
                </a:effectLst>
              </a:rPr>
              <a:t>Energy</a:t>
            </a:r>
            <a:endParaRPr lang="it-IT" sz="1400" dirty="0"/>
          </a:p>
        </p:txBody>
      </p:sp>
      <p:sp>
        <p:nvSpPr>
          <p:cNvPr id="16" name="Rectangle 15">
            <a:extLst>
              <a:ext uri="{FF2B5EF4-FFF2-40B4-BE49-F238E27FC236}">
                <a16:creationId xmlns:a16="http://schemas.microsoft.com/office/drawing/2014/main" id="{EDA5D403-1C6A-CC6F-58D4-FB573048F1D2}"/>
              </a:ext>
            </a:extLst>
          </p:cNvPr>
          <p:cNvSpPr/>
          <p:nvPr/>
        </p:nvSpPr>
        <p:spPr>
          <a:xfrm>
            <a:off x="6243084" y="4710206"/>
            <a:ext cx="1649815"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ln w="0"/>
                <a:solidFill>
                  <a:schemeClr val="tx1"/>
                </a:solidFill>
                <a:effectLst>
                  <a:outerShdw blurRad="38100" dist="19050" dir="2700000" algn="tl" rotWithShape="0">
                    <a:schemeClr val="dk1">
                      <a:alpha val="40000"/>
                    </a:schemeClr>
                  </a:outerShdw>
                </a:effectLst>
              </a:rPr>
              <a:t>Computing infrastructure</a:t>
            </a:r>
            <a:endParaRPr lang="it-IT" sz="1400" dirty="0"/>
          </a:p>
        </p:txBody>
      </p:sp>
      <p:sp>
        <p:nvSpPr>
          <p:cNvPr id="17" name="Rectangle 16">
            <a:extLst>
              <a:ext uri="{FF2B5EF4-FFF2-40B4-BE49-F238E27FC236}">
                <a16:creationId xmlns:a16="http://schemas.microsoft.com/office/drawing/2014/main" id="{18EA47E8-8B88-3943-B934-15A7C05B8870}"/>
              </a:ext>
            </a:extLst>
          </p:cNvPr>
          <p:cNvSpPr/>
          <p:nvPr/>
        </p:nvSpPr>
        <p:spPr>
          <a:xfrm>
            <a:off x="6243084" y="3973019"/>
            <a:ext cx="1649815"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ln w="0"/>
                <a:solidFill>
                  <a:schemeClr val="tx1"/>
                </a:solidFill>
                <a:effectLst>
                  <a:outerShdw blurRad="38100" dist="19050" dir="2700000" algn="tl" rotWithShape="0">
                    <a:schemeClr val="dk1">
                      <a:alpha val="40000"/>
                    </a:schemeClr>
                  </a:outerShdw>
                </a:effectLst>
              </a:rPr>
              <a:t>Safety</a:t>
            </a:r>
            <a:endParaRPr lang="it-IT" sz="1400" dirty="0"/>
          </a:p>
        </p:txBody>
      </p:sp>
      <p:sp>
        <p:nvSpPr>
          <p:cNvPr id="18" name="Rectangle 17">
            <a:extLst>
              <a:ext uri="{FF2B5EF4-FFF2-40B4-BE49-F238E27FC236}">
                <a16:creationId xmlns:a16="http://schemas.microsoft.com/office/drawing/2014/main" id="{330814ED-C08C-A78E-812D-84CCF07A01CC}"/>
              </a:ext>
            </a:extLst>
          </p:cNvPr>
          <p:cNvSpPr/>
          <p:nvPr/>
        </p:nvSpPr>
        <p:spPr>
          <a:xfrm>
            <a:off x="10543953" y="3228741"/>
            <a:ext cx="1477929" cy="59542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ln w="0"/>
                <a:solidFill>
                  <a:schemeClr val="tx1"/>
                </a:solidFill>
                <a:effectLst>
                  <a:outerShdw blurRad="38100" dist="19050" dir="2700000" algn="tl" rotWithShape="0">
                    <a:schemeClr val="dk1">
                      <a:alpha val="40000"/>
                    </a:schemeClr>
                  </a:outerShdw>
                </a:effectLst>
              </a:rPr>
              <a:t>Legal entity</a:t>
            </a:r>
            <a:endParaRPr lang="it-IT" sz="1400" dirty="0"/>
          </a:p>
        </p:txBody>
      </p:sp>
      <p:sp>
        <p:nvSpPr>
          <p:cNvPr id="19" name="Rectangle 18">
            <a:extLst>
              <a:ext uri="{FF2B5EF4-FFF2-40B4-BE49-F238E27FC236}">
                <a16:creationId xmlns:a16="http://schemas.microsoft.com/office/drawing/2014/main" id="{0D79F0BF-EA08-5A6A-FC51-3E0415F706CF}"/>
              </a:ext>
            </a:extLst>
          </p:cNvPr>
          <p:cNvSpPr/>
          <p:nvPr/>
        </p:nvSpPr>
        <p:spPr>
          <a:xfrm>
            <a:off x="10522682" y="4699573"/>
            <a:ext cx="1477929"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Financial model</a:t>
            </a:r>
            <a:endParaRPr lang="it-IT" sz="1200" dirty="0"/>
          </a:p>
        </p:txBody>
      </p:sp>
      <p:sp>
        <p:nvSpPr>
          <p:cNvPr id="20" name="Rectangle 19">
            <a:extLst>
              <a:ext uri="{FF2B5EF4-FFF2-40B4-BE49-F238E27FC236}">
                <a16:creationId xmlns:a16="http://schemas.microsoft.com/office/drawing/2014/main" id="{5BF0DF56-5D3A-0A75-700B-60C4F306EBA5}"/>
              </a:ext>
            </a:extLst>
          </p:cNvPr>
          <p:cNvSpPr/>
          <p:nvPr/>
        </p:nvSpPr>
        <p:spPr>
          <a:xfrm>
            <a:off x="120019" y="3973020"/>
            <a:ext cx="1528028"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Instrument &amp; Layout</a:t>
            </a:r>
            <a:endParaRPr lang="it-IT" dirty="0"/>
          </a:p>
        </p:txBody>
      </p:sp>
      <p:sp>
        <p:nvSpPr>
          <p:cNvPr id="21" name="Rectangle 20">
            <a:extLst>
              <a:ext uri="{FF2B5EF4-FFF2-40B4-BE49-F238E27FC236}">
                <a16:creationId xmlns:a16="http://schemas.microsoft.com/office/drawing/2014/main" id="{09446850-DF22-80D4-70AF-FEE9E9DCA460}"/>
              </a:ext>
            </a:extLst>
          </p:cNvPr>
          <p:cNvSpPr/>
          <p:nvPr/>
        </p:nvSpPr>
        <p:spPr>
          <a:xfrm>
            <a:off x="116334" y="4699572"/>
            <a:ext cx="1528028"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Multim. Science</a:t>
            </a:r>
            <a:endParaRPr lang="it-IT" dirty="0"/>
          </a:p>
        </p:txBody>
      </p:sp>
      <p:sp>
        <p:nvSpPr>
          <p:cNvPr id="22" name="Rectangle 21">
            <a:extLst>
              <a:ext uri="{FF2B5EF4-FFF2-40B4-BE49-F238E27FC236}">
                <a16:creationId xmlns:a16="http://schemas.microsoft.com/office/drawing/2014/main" id="{BDDE1A22-7CF8-B8C2-2CCA-8F0C27BDF4F6}"/>
              </a:ext>
            </a:extLst>
          </p:cNvPr>
          <p:cNvSpPr/>
          <p:nvPr/>
        </p:nvSpPr>
        <p:spPr>
          <a:xfrm>
            <a:off x="116334" y="5433216"/>
            <a:ext cx="1528028"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Geophysical T. Coordination</a:t>
            </a:r>
            <a:endParaRPr lang="it-IT" dirty="0"/>
          </a:p>
        </p:txBody>
      </p:sp>
      <p:sp>
        <p:nvSpPr>
          <p:cNvPr id="23" name="Rectangle 22">
            <a:extLst>
              <a:ext uri="{FF2B5EF4-FFF2-40B4-BE49-F238E27FC236}">
                <a16:creationId xmlns:a16="http://schemas.microsoft.com/office/drawing/2014/main" id="{99723BDA-61A8-0E48-8692-A02B011B5E60}"/>
              </a:ext>
            </a:extLst>
          </p:cNvPr>
          <p:cNvSpPr/>
          <p:nvPr/>
        </p:nvSpPr>
        <p:spPr>
          <a:xfrm>
            <a:off x="4466152" y="3983655"/>
            <a:ext cx="1477929" cy="595423"/>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Contract w/ RT Rocksoil</a:t>
            </a:r>
            <a:endParaRPr lang="it-IT" sz="1200" dirty="0"/>
          </a:p>
        </p:txBody>
      </p:sp>
      <p:sp>
        <p:nvSpPr>
          <p:cNvPr id="24" name="Rectangle 23">
            <a:extLst>
              <a:ext uri="{FF2B5EF4-FFF2-40B4-BE49-F238E27FC236}">
                <a16:creationId xmlns:a16="http://schemas.microsoft.com/office/drawing/2014/main" id="{66DB28AB-D846-B957-0C01-1D14C4E15898}"/>
              </a:ext>
            </a:extLst>
          </p:cNvPr>
          <p:cNvSpPr/>
          <p:nvPr/>
        </p:nvSpPr>
        <p:spPr>
          <a:xfrm>
            <a:off x="4480323" y="4710207"/>
            <a:ext cx="1477929"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Architecture</a:t>
            </a:r>
            <a:endParaRPr lang="it-IT" sz="1200" dirty="0"/>
          </a:p>
        </p:txBody>
      </p:sp>
      <p:sp>
        <p:nvSpPr>
          <p:cNvPr id="25" name="Rectangle 24">
            <a:extLst>
              <a:ext uri="{FF2B5EF4-FFF2-40B4-BE49-F238E27FC236}">
                <a16:creationId xmlns:a16="http://schemas.microsoft.com/office/drawing/2014/main" id="{B0D8BC08-D199-7F3F-C1A5-CDEF57109287}"/>
              </a:ext>
            </a:extLst>
          </p:cNvPr>
          <p:cNvSpPr/>
          <p:nvPr/>
        </p:nvSpPr>
        <p:spPr>
          <a:xfrm>
            <a:off x="4480323" y="5401313"/>
            <a:ext cx="1477929"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Environment</a:t>
            </a:r>
            <a:endParaRPr lang="it-IT" sz="1200" dirty="0"/>
          </a:p>
        </p:txBody>
      </p:sp>
      <p:sp>
        <p:nvSpPr>
          <p:cNvPr id="26" name="Rectangle 25">
            <a:extLst>
              <a:ext uri="{FF2B5EF4-FFF2-40B4-BE49-F238E27FC236}">
                <a16:creationId xmlns:a16="http://schemas.microsoft.com/office/drawing/2014/main" id="{85F85BF0-9615-0192-8CE4-06E06A89D7EC}"/>
              </a:ext>
            </a:extLst>
          </p:cNvPr>
          <p:cNvSpPr/>
          <p:nvPr/>
        </p:nvSpPr>
        <p:spPr>
          <a:xfrm>
            <a:off x="1739954" y="5433216"/>
            <a:ext cx="1528028"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Vacuum</a:t>
            </a:r>
            <a:endParaRPr lang="it-IT" dirty="0"/>
          </a:p>
        </p:txBody>
      </p:sp>
      <p:sp>
        <p:nvSpPr>
          <p:cNvPr id="27" name="Rectangle 26">
            <a:extLst>
              <a:ext uri="{FF2B5EF4-FFF2-40B4-BE49-F238E27FC236}">
                <a16:creationId xmlns:a16="http://schemas.microsoft.com/office/drawing/2014/main" id="{A7A00581-AB0D-55C5-F676-B9DFDAA33A4E}"/>
              </a:ext>
            </a:extLst>
          </p:cNvPr>
          <p:cNvSpPr/>
          <p:nvPr/>
        </p:nvSpPr>
        <p:spPr>
          <a:xfrm>
            <a:off x="1765004" y="4690729"/>
            <a:ext cx="1528028"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AI &amp; Data Analysis</a:t>
            </a:r>
            <a:endParaRPr lang="it-IT" dirty="0"/>
          </a:p>
        </p:txBody>
      </p:sp>
      <p:sp>
        <p:nvSpPr>
          <p:cNvPr id="28" name="Rectangle 27">
            <a:extLst>
              <a:ext uri="{FF2B5EF4-FFF2-40B4-BE49-F238E27FC236}">
                <a16:creationId xmlns:a16="http://schemas.microsoft.com/office/drawing/2014/main" id="{98CED98F-C7BB-F13D-FC7C-D89996573EA2}"/>
              </a:ext>
            </a:extLst>
          </p:cNvPr>
          <p:cNvSpPr/>
          <p:nvPr/>
        </p:nvSpPr>
        <p:spPr>
          <a:xfrm>
            <a:off x="1765004" y="3973020"/>
            <a:ext cx="1528028" cy="59542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R&amp;D Labs</a:t>
            </a:r>
            <a:endParaRPr lang="it-IT" dirty="0"/>
          </a:p>
        </p:txBody>
      </p:sp>
      <p:cxnSp>
        <p:nvCxnSpPr>
          <p:cNvPr id="32" name="Straight Arrow Connector 31">
            <a:extLst>
              <a:ext uri="{FF2B5EF4-FFF2-40B4-BE49-F238E27FC236}">
                <a16:creationId xmlns:a16="http://schemas.microsoft.com/office/drawing/2014/main" id="{D6B87273-97AE-6A12-4254-9C44B82C12F7}"/>
              </a:ext>
            </a:extLst>
          </p:cNvPr>
          <p:cNvCxnSpPr>
            <a:cxnSpLocks/>
            <a:stCxn id="7" idx="1"/>
            <a:endCxn id="4" idx="3"/>
          </p:cNvCxnSpPr>
          <p:nvPr/>
        </p:nvCxnSpPr>
        <p:spPr>
          <a:xfrm flipH="1">
            <a:off x="7185837" y="1864236"/>
            <a:ext cx="602511" cy="165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8775111-05CD-A60B-DB6A-32686FBB88A7}"/>
              </a:ext>
            </a:extLst>
          </p:cNvPr>
          <p:cNvCxnSpPr>
            <a:cxnSpLocks/>
            <a:stCxn id="4" idx="2"/>
            <a:endCxn id="29" idx="0"/>
          </p:cNvCxnSpPr>
          <p:nvPr/>
        </p:nvCxnSpPr>
        <p:spPr>
          <a:xfrm>
            <a:off x="6096000" y="2534083"/>
            <a:ext cx="0" cy="267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B3BD2A7-0536-630A-C61C-E3889E6037F5}"/>
              </a:ext>
            </a:extLst>
          </p:cNvPr>
          <p:cNvCxnSpPr>
            <a:cxnSpLocks/>
          </p:cNvCxnSpPr>
          <p:nvPr/>
        </p:nvCxnSpPr>
        <p:spPr>
          <a:xfrm flipH="1">
            <a:off x="4184558" y="2152311"/>
            <a:ext cx="821603"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627B836-8AFC-8212-298A-7D3F1FF03277}"/>
              </a:ext>
            </a:extLst>
          </p:cNvPr>
          <p:cNvCxnSpPr>
            <a:cxnSpLocks/>
          </p:cNvCxnSpPr>
          <p:nvPr/>
        </p:nvCxnSpPr>
        <p:spPr>
          <a:xfrm flipH="1">
            <a:off x="4196315" y="1585243"/>
            <a:ext cx="82160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893A51C-F253-5BEF-AD81-C7E229E43082}"/>
              </a:ext>
            </a:extLst>
          </p:cNvPr>
          <p:cNvSpPr txBox="1"/>
          <p:nvPr/>
        </p:nvSpPr>
        <p:spPr>
          <a:xfrm>
            <a:off x="1528968" y="6331663"/>
            <a:ext cx="8990176" cy="523220"/>
          </a:xfrm>
          <a:prstGeom prst="rect">
            <a:avLst/>
          </a:prstGeom>
          <a:noFill/>
        </p:spPr>
        <p:txBody>
          <a:bodyPr wrap="square" rtlCol="0">
            <a:spAutoFit/>
          </a:bodyPr>
          <a:lstStyle/>
          <a:p>
            <a:pPr algn="ctr"/>
            <a:r>
              <a:rPr lang="en-US" sz="2800" b="1" cap="none" spc="0" dirty="0">
                <a:ln/>
                <a:solidFill>
                  <a:schemeClr val="bg1"/>
                </a:solidFill>
                <a:effectLst/>
              </a:rPr>
              <a:t>TETI – Team for ET in Italy</a:t>
            </a:r>
            <a:endParaRPr lang="en-US" sz="1800" b="1" cap="none" spc="0" dirty="0">
              <a:ln/>
              <a:solidFill>
                <a:schemeClr val="bg1"/>
              </a:solidFill>
              <a:effectLst/>
            </a:endParaRPr>
          </a:p>
        </p:txBody>
      </p:sp>
      <p:sp>
        <p:nvSpPr>
          <p:cNvPr id="3" name="Rectangle 2">
            <a:extLst>
              <a:ext uri="{FF2B5EF4-FFF2-40B4-BE49-F238E27FC236}">
                <a16:creationId xmlns:a16="http://schemas.microsoft.com/office/drawing/2014/main" id="{1354F828-19C3-3D7A-9F30-29516CFEEA2F}"/>
              </a:ext>
            </a:extLst>
          </p:cNvPr>
          <p:cNvSpPr/>
          <p:nvPr/>
        </p:nvSpPr>
        <p:spPr>
          <a:xfrm>
            <a:off x="7575695" y="5538178"/>
            <a:ext cx="4286693" cy="59542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A STC of experts may be nominated</a:t>
            </a:r>
            <a:endParaRPr lang="it-IT" sz="1200" dirty="0"/>
          </a:p>
        </p:txBody>
      </p:sp>
    </p:spTree>
    <p:extLst>
      <p:ext uri="{BB962C8B-B14F-4D97-AF65-F5344CB8AC3E}">
        <p14:creationId xmlns:p14="http://schemas.microsoft.com/office/powerpoint/2010/main" val="115843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7DEE-EBF3-E751-B287-94C2769F0A6B}"/>
              </a:ext>
            </a:extLst>
          </p:cNvPr>
          <p:cNvSpPr>
            <a:spLocks noGrp="1"/>
          </p:cNvSpPr>
          <p:nvPr>
            <p:ph type="title"/>
          </p:nvPr>
        </p:nvSpPr>
        <p:spPr>
          <a:xfrm>
            <a:off x="138759" y="1311252"/>
            <a:ext cx="1161288" cy="780114"/>
          </a:xfrm>
        </p:spPr>
        <p:txBody>
          <a:bodyPr/>
          <a:lstStyle/>
          <a:p>
            <a:r>
              <a:rPr lang="it-IT" dirty="0"/>
              <a:t>PMP</a:t>
            </a:r>
          </a:p>
        </p:txBody>
      </p:sp>
      <p:pic>
        <p:nvPicPr>
          <p:cNvPr id="8" name="Content Placeholder 7">
            <a:extLst>
              <a:ext uri="{FF2B5EF4-FFF2-40B4-BE49-F238E27FC236}">
                <a16:creationId xmlns:a16="http://schemas.microsoft.com/office/drawing/2014/main" id="{0B5546B6-FD7B-D1B3-CE23-304D44EDA32C}"/>
              </a:ext>
            </a:extLst>
          </p:cNvPr>
          <p:cNvPicPr>
            <a:picLocks noGrp="1" noChangeAspect="1"/>
          </p:cNvPicPr>
          <p:nvPr>
            <p:ph sz="half" idx="1"/>
          </p:nvPr>
        </p:nvPicPr>
        <p:blipFill>
          <a:blip r:embed="rId2"/>
          <a:stretch>
            <a:fillRect/>
          </a:stretch>
        </p:blipFill>
        <p:spPr>
          <a:xfrm>
            <a:off x="1499617" y="1226943"/>
            <a:ext cx="3633216" cy="5077086"/>
          </a:xfrm>
        </p:spPr>
      </p:pic>
      <p:sp>
        <p:nvSpPr>
          <p:cNvPr id="5" name="Footer Placeholder 4">
            <a:extLst>
              <a:ext uri="{FF2B5EF4-FFF2-40B4-BE49-F238E27FC236}">
                <a16:creationId xmlns:a16="http://schemas.microsoft.com/office/drawing/2014/main" id="{DD1E1978-D260-2132-D2DE-00B24AE5C105}"/>
              </a:ext>
            </a:extLst>
          </p:cNvPr>
          <p:cNvSpPr>
            <a:spLocks noGrp="1"/>
          </p:cNvSpPr>
          <p:nvPr>
            <p:ph type="ftr" sz="quarter" idx="11"/>
          </p:nvPr>
        </p:nvSpPr>
        <p:spPr/>
        <p:txBody>
          <a:bodyPr/>
          <a:lstStyle/>
          <a:p>
            <a:r>
              <a:rPr lang="en-US"/>
              <a:t>OUB meeting – 31 Maggio 2023</a:t>
            </a:r>
            <a:endParaRPr lang="it-IT"/>
          </a:p>
        </p:txBody>
      </p:sp>
      <p:sp>
        <p:nvSpPr>
          <p:cNvPr id="6" name="Slide Number Placeholder 5">
            <a:extLst>
              <a:ext uri="{FF2B5EF4-FFF2-40B4-BE49-F238E27FC236}">
                <a16:creationId xmlns:a16="http://schemas.microsoft.com/office/drawing/2014/main" id="{ADF66D84-BE0C-9865-968A-3FFBEBD6118E}"/>
              </a:ext>
            </a:extLst>
          </p:cNvPr>
          <p:cNvSpPr>
            <a:spLocks noGrp="1"/>
          </p:cNvSpPr>
          <p:nvPr>
            <p:ph type="sldNum" sz="quarter" idx="12"/>
          </p:nvPr>
        </p:nvSpPr>
        <p:spPr/>
        <p:txBody>
          <a:bodyPr/>
          <a:lstStyle/>
          <a:p>
            <a:fld id="{9B13B172-409A-48BF-92CD-9E808051E234}" type="slidenum">
              <a:rPr lang="it-IT" smtClean="0"/>
              <a:t>5</a:t>
            </a:fld>
            <a:endParaRPr lang="it-IT"/>
          </a:p>
        </p:txBody>
      </p:sp>
      <p:sp>
        <p:nvSpPr>
          <p:cNvPr id="9" name="Rectangle 1">
            <a:extLst>
              <a:ext uri="{FF2B5EF4-FFF2-40B4-BE49-F238E27FC236}">
                <a16:creationId xmlns:a16="http://schemas.microsoft.com/office/drawing/2014/main" id="{151A98B4-EA7A-DC4E-AB85-468A35461337}"/>
              </a:ext>
            </a:extLst>
          </p:cNvPr>
          <p:cNvSpPr>
            <a:spLocks noGrp="1" noChangeArrowheads="1"/>
          </p:cNvSpPr>
          <p:nvPr>
            <p:ph sz="half" idx="2"/>
          </p:nvPr>
        </p:nvSpPr>
        <p:spPr bwMode="auto">
          <a:xfrm>
            <a:off x="6019800" y="1925314"/>
            <a:ext cx="5181600" cy="368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1pPr>
            <a:lvl2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2pPr>
            <a:lvl3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3pPr>
            <a:lvl4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4pPr>
            <a:lvl5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304800" algn="r"/>
                <a:tab pos="5749925" algn="r"/>
                <a:tab pos="57531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3"/>
              </a:rPr>
              <a:t>List of acronyms	2</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4"/>
              </a:rPr>
              <a:t>1	Introduction	3</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5"/>
              </a:rPr>
              <a:t>2	Purpose	4</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6"/>
              </a:rPr>
              <a:t>3	Scope	4</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7"/>
              </a:rPr>
              <a:t>4	Mandate	4</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8"/>
              </a:rPr>
              <a:t>5	Stakeholders analysis	5</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9"/>
              </a:rPr>
              <a:t>6	Organization Breakdown	5</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0"/>
              </a:rPr>
              <a:t>6.1	Tier 1 - Project Management (PM)	5</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1"/>
              </a:rPr>
              <a:t>6.2	Tier 2 – Executive board (EB)	6</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2"/>
              </a:rPr>
              <a:t>6.3	Tier 3 – Knowledge Base (KB)	7</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3"/>
              </a:rPr>
              <a:t>7	Work Breakdown	7</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4"/>
              </a:rPr>
              <a:t>7.1	Work Package Description	7</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5"/>
              </a:rPr>
              <a:t>8	TETI tools	8</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6"/>
              </a:rPr>
              <a:t>8.1	Meetings	8</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1"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7"/>
              </a:rPr>
              <a:t>8.1.1	Weekly technical meetings	8</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1"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8"/>
              </a:rPr>
              <a:t>8.1.2	Weekly RUP meetings	9</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1"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19"/>
              </a:rPr>
              <a:t>8.1.3	Weekly TETI executive meetings	9</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1"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0"/>
              </a:rPr>
              <a:t>8.1.4	Technical meetings	9</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1"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1"/>
              </a:rPr>
              <a:t>8.1.5	Bi-weekly meetings with the ETO	9</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100" b="0" i="1"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2"/>
              </a:rPr>
              <a:t>8.1.6	Meetings with the stakeholders	9</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3"/>
              </a:rPr>
              <a:t>9	Communications and reports	10</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4"/>
              </a:rPr>
              <a:t>10	Conclusions	10</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5"/>
              </a:rPr>
              <a:t>Annex A – Stakeholders table	10</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6"/>
              </a:rPr>
              <a:t>Annex B – Organizational Breakdown	12</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7"/>
              </a:rPr>
              <a:t>Annex C – Work Breakdown Structure	13</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it-IT" altLang="it-IT" sz="1200" b="1"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8"/>
              </a:rPr>
              <a:t>Annex D – Critical RACI Matrices	15</a:t>
            </a:r>
            <a:endParaRPr kumimoji="0" lang="en-GB" altLang="it-IT" sz="12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9"/>
            </a:endParaRPr>
          </a:p>
          <a:p>
            <a:pPr marL="0" marR="0" lvl="0" indent="0" algn="l" defTabSz="914400" rtl="0" eaLnBrk="0" fontAlgn="base" latinLnBrk="0" hangingPunct="0">
              <a:lnSpc>
                <a:spcPct val="100000"/>
              </a:lnSpc>
              <a:spcBef>
                <a:spcPct val="0"/>
              </a:spcBef>
              <a:spcAft>
                <a:spcPct val="0"/>
              </a:spcAft>
              <a:buClrTx/>
              <a:buSzTx/>
              <a:buFontTx/>
              <a:buNone/>
              <a:tabLst>
                <a:tab pos="304800" algn="r"/>
                <a:tab pos="5749925" algn="r"/>
                <a:tab pos="5753100" algn="r"/>
              </a:tabLst>
            </a:pPr>
            <a:r>
              <a:rPr kumimoji="0" lang="en-GB" altLang="it-IT" sz="1200" b="0" i="0" u="none" strike="noStrike" cap="none" normalizeH="0" baseline="0">
                <a:ln>
                  <a:noFill/>
                </a:ln>
                <a:solidFill>
                  <a:schemeClr val="tx1"/>
                </a:solidFill>
                <a:effectLst/>
                <a:latin typeface="Avenir Book" charset="0"/>
                <a:ea typeface="MS Mincho" panose="02020609040205080304" pitchFamily="49" charset="-128"/>
                <a:cs typeface="Times New Roman" panose="02020603050405020304" pitchFamily="18" charset="0"/>
                <a:hlinkClick r:id="rId29"/>
              </a:rPr>
              <a:t>Annex E – Work Package and Task Table description	15</a:t>
            </a:r>
            <a:r>
              <a:rPr kumimoji="0" lang="it-IT" altLang="it-IT" sz="800" b="0" i="0" u="none" strike="noStrike" cap="none" normalizeH="0" baseline="0">
                <a:ln>
                  <a:noFill/>
                </a:ln>
                <a:solidFill>
                  <a:schemeClr val="tx1"/>
                </a:solidFill>
                <a:effectLst/>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66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2595CF-10AA-BB88-85A8-D161B7851E9D}"/>
              </a:ext>
            </a:extLst>
          </p:cNvPr>
          <p:cNvSpPr>
            <a:spLocks noGrp="1"/>
          </p:cNvSpPr>
          <p:nvPr>
            <p:ph type="title"/>
          </p:nvPr>
        </p:nvSpPr>
        <p:spPr>
          <a:xfrm>
            <a:off x="99646" y="1300466"/>
            <a:ext cx="1905000" cy="544535"/>
          </a:xfrm>
        </p:spPr>
        <p:txBody>
          <a:bodyPr/>
          <a:lstStyle/>
          <a:p>
            <a:r>
              <a:rPr lang="it-IT" dirty="0"/>
              <a:t>OBS da sito</a:t>
            </a:r>
          </a:p>
        </p:txBody>
      </p:sp>
      <p:pic>
        <p:nvPicPr>
          <p:cNvPr id="7" name="Content Placeholder 6">
            <a:extLst>
              <a:ext uri="{FF2B5EF4-FFF2-40B4-BE49-F238E27FC236}">
                <a16:creationId xmlns:a16="http://schemas.microsoft.com/office/drawing/2014/main" id="{E79C0045-F442-AD55-A7D5-B18ACEF98D1C}"/>
              </a:ext>
            </a:extLst>
          </p:cNvPr>
          <p:cNvPicPr>
            <a:picLocks noGrp="1" noChangeAspect="1"/>
          </p:cNvPicPr>
          <p:nvPr>
            <p:ph idx="1"/>
          </p:nvPr>
        </p:nvPicPr>
        <p:blipFill>
          <a:blip r:embed="rId2"/>
          <a:stretch>
            <a:fillRect/>
          </a:stretch>
        </p:blipFill>
        <p:spPr>
          <a:xfrm>
            <a:off x="2262554" y="1197746"/>
            <a:ext cx="8182708" cy="5117684"/>
          </a:xfrm>
        </p:spPr>
      </p:pic>
      <p:sp>
        <p:nvSpPr>
          <p:cNvPr id="2" name="Footer Placeholder 1">
            <a:extLst>
              <a:ext uri="{FF2B5EF4-FFF2-40B4-BE49-F238E27FC236}">
                <a16:creationId xmlns:a16="http://schemas.microsoft.com/office/drawing/2014/main" id="{83914B07-AB99-02D0-C7E1-FD4048CDCDDA}"/>
              </a:ext>
            </a:extLst>
          </p:cNvPr>
          <p:cNvSpPr>
            <a:spLocks noGrp="1"/>
          </p:cNvSpPr>
          <p:nvPr>
            <p:ph type="ftr" sz="quarter" idx="11"/>
          </p:nvPr>
        </p:nvSpPr>
        <p:spPr/>
        <p:txBody>
          <a:bodyPr/>
          <a:lstStyle/>
          <a:p>
            <a:r>
              <a:rPr lang="en-US"/>
              <a:t>OUB meeting – 31 Maggio 2023</a:t>
            </a:r>
            <a:endParaRPr lang="it-IT"/>
          </a:p>
        </p:txBody>
      </p:sp>
      <p:sp>
        <p:nvSpPr>
          <p:cNvPr id="3" name="Slide Number Placeholder 2">
            <a:extLst>
              <a:ext uri="{FF2B5EF4-FFF2-40B4-BE49-F238E27FC236}">
                <a16:creationId xmlns:a16="http://schemas.microsoft.com/office/drawing/2014/main" id="{ABED2477-F95E-084D-F5C1-87BC0452B607}"/>
              </a:ext>
            </a:extLst>
          </p:cNvPr>
          <p:cNvSpPr>
            <a:spLocks noGrp="1"/>
          </p:cNvSpPr>
          <p:nvPr>
            <p:ph type="sldNum" sz="quarter" idx="4294967295"/>
          </p:nvPr>
        </p:nvSpPr>
        <p:spPr>
          <a:xfrm>
            <a:off x="0" y="6429375"/>
            <a:ext cx="2743200" cy="365125"/>
          </a:xfrm>
        </p:spPr>
        <p:txBody>
          <a:bodyPr/>
          <a:lstStyle/>
          <a:p>
            <a:fld id="{9B13B172-409A-48BF-92CD-9E808051E234}" type="slidenum">
              <a:rPr lang="it-IT" smtClean="0"/>
              <a:t>6</a:t>
            </a:fld>
            <a:endParaRPr lang="it-IT"/>
          </a:p>
        </p:txBody>
      </p:sp>
    </p:spTree>
    <p:extLst>
      <p:ext uri="{BB962C8B-B14F-4D97-AF65-F5344CB8AC3E}">
        <p14:creationId xmlns:p14="http://schemas.microsoft.com/office/powerpoint/2010/main" val="22155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0587-B75C-FF94-7151-EE96CA33937F}"/>
              </a:ext>
            </a:extLst>
          </p:cNvPr>
          <p:cNvSpPr>
            <a:spLocks noGrp="1"/>
          </p:cNvSpPr>
          <p:nvPr>
            <p:ph type="title"/>
          </p:nvPr>
        </p:nvSpPr>
        <p:spPr/>
        <p:txBody>
          <a:bodyPr/>
          <a:lstStyle/>
          <a:p>
            <a:r>
              <a:rPr lang="it-IT" dirty="0"/>
              <a:t>ETIC e TETI</a:t>
            </a:r>
          </a:p>
        </p:txBody>
      </p:sp>
      <p:sp>
        <p:nvSpPr>
          <p:cNvPr id="3" name="Content Placeholder 2">
            <a:extLst>
              <a:ext uri="{FF2B5EF4-FFF2-40B4-BE49-F238E27FC236}">
                <a16:creationId xmlns:a16="http://schemas.microsoft.com/office/drawing/2014/main" id="{C90A3BFE-A741-0981-9410-C8057BDE3628}"/>
              </a:ext>
            </a:extLst>
          </p:cNvPr>
          <p:cNvSpPr>
            <a:spLocks noGrp="1"/>
          </p:cNvSpPr>
          <p:nvPr>
            <p:ph idx="1"/>
          </p:nvPr>
        </p:nvSpPr>
        <p:spPr>
          <a:xfrm>
            <a:off x="556847" y="2191017"/>
            <a:ext cx="4690067" cy="2853353"/>
          </a:xfrm>
          <a:solidFill>
            <a:schemeClr val="accent5">
              <a:lumMod val="20000"/>
              <a:lumOff val="80000"/>
            </a:schemeClr>
          </a:solidFill>
        </p:spPr>
        <p:txBody>
          <a:bodyPr>
            <a:normAutofit/>
          </a:bodyPr>
          <a:lstStyle/>
          <a:p>
            <a:r>
              <a:rPr lang="it-IT" sz="2400" dirty="0"/>
              <a:t>Studio di fattibilità e caratterizzazione del sito</a:t>
            </a:r>
          </a:p>
          <a:p>
            <a:r>
              <a:rPr lang="it-IT" sz="2400" dirty="0"/>
              <a:t>Realizzazione del laboratorio di Sos Enattos</a:t>
            </a:r>
          </a:p>
          <a:p>
            <a:r>
              <a:rPr lang="it-IT" sz="2400" dirty="0"/>
              <a:t>Rete di laboratori per le «tecnologie abilitanti di ET»</a:t>
            </a:r>
          </a:p>
          <a:p>
            <a:r>
              <a:rPr lang="it-IT" sz="2400" i="1" dirty="0"/>
              <a:t>Il portafogli di ET</a:t>
            </a:r>
          </a:p>
        </p:txBody>
      </p:sp>
      <p:sp>
        <p:nvSpPr>
          <p:cNvPr id="4" name="Footer Placeholder 3">
            <a:extLst>
              <a:ext uri="{FF2B5EF4-FFF2-40B4-BE49-F238E27FC236}">
                <a16:creationId xmlns:a16="http://schemas.microsoft.com/office/drawing/2014/main" id="{E2E35644-B458-59A2-2D2E-717F36B687F3}"/>
              </a:ext>
            </a:extLst>
          </p:cNvPr>
          <p:cNvSpPr>
            <a:spLocks noGrp="1"/>
          </p:cNvSpPr>
          <p:nvPr>
            <p:ph type="ftr" sz="quarter" idx="11"/>
          </p:nvPr>
        </p:nvSpPr>
        <p:spPr/>
        <p:txBody>
          <a:bodyPr/>
          <a:lstStyle/>
          <a:p>
            <a:r>
              <a:rPr lang="en-US"/>
              <a:t>OUB meeting – 31 Maggio 2023</a:t>
            </a:r>
            <a:endParaRPr lang="it-IT"/>
          </a:p>
        </p:txBody>
      </p:sp>
      <p:pic>
        <p:nvPicPr>
          <p:cNvPr id="5" name="Content Placeholder 6">
            <a:extLst>
              <a:ext uri="{FF2B5EF4-FFF2-40B4-BE49-F238E27FC236}">
                <a16:creationId xmlns:a16="http://schemas.microsoft.com/office/drawing/2014/main" id="{4184257D-97FB-EEC2-1263-171DD5FC531E}"/>
              </a:ext>
            </a:extLst>
          </p:cNvPr>
          <p:cNvPicPr>
            <a:picLocks noChangeAspect="1"/>
          </p:cNvPicPr>
          <p:nvPr/>
        </p:nvPicPr>
        <p:blipFill>
          <a:blip r:embed="rId3"/>
          <a:stretch>
            <a:fillRect/>
          </a:stretch>
        </p:blipFill>
        <p:spPr>
          <a:xfrm>
            <a:off x="6708951" y="1996687"/>
            <a:ext cx="4872966" cy="3047683"/>
          </a:xfrm>
          <a:prstGeom prst="rect">
            <a:avLst/>
          </a:prstGeom>
        </p:spPr>
      </p:pic>
      <p:sp>
        <p:nvSpPr>
          <p:cNvPr id="6" name="Arrow: Left-Right 5">
            <a:extLst>
              <a:ext uri="{FF2B5EF4-FFF2-40B4-BE49-F238E27FC236}">
                <a16:creationId xmlns:a16="http://schemas.microsoft.com/office/drawing/2014/main" id="{CC7CD54A-F0E2-7DEB-10C7-E8E018B22F4C}"/>
              </a:ext>
            </a:extLst>
          </p:cNvPr>
          <p:cNvSpPr/>
          <p:nvPr/>
        </p:nvSpPr>
        <p:spPr>
          <a:xfrm>
            <a:off x="5488075" y="2885814"/>
            <a:ext cx="979715" cy="54453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a:extLst>
              <a:ext uri="{FF2B5EF4-FFF2-40B4-BE49-F238E27FC236}">
                <a16:creationId xmlns:a16="http://schemas.microsoft.com/office/drawing/2014/main" id="{97C87E74-7C6F-8821-1C1E-1C803ED14E86}"/>
              </a:ext>
            </a:extLst>
          </p:cNvPr>
          <p:cNvSpPr txBox="1"/>
          <p:nvPr/>
        </p:nvSpPr>
        <p:spPr>
          <a:xfrm>
            <a:off x="6242649" y="5384739"/>
            <a:ext cx="5762027" cy="646331"/>
          </a:xfrm>
          <a:prstGeom prst="rect">
            <a:avLst/>
          </a:prstGeom>
          <a:noFill/>
        </p:spPr>
        <p:txBody>
          <a:bodyPr wrap="none" rtlCol="0">
            <a:spAutoFit/>
          </a:bodyPr>
          <a:lstStyle/>
          <a:p>
            <a:pPr algn="ctr"/>
            <a:r>
              <a:rPr lang="it-IT" dirty="0"/>
              <a:t>TETI mette a sistema tutte le attività, in quanto concorrono </a:t>
            </a:r>
          </a:p>
          <a:p>
            <a:pPr algn="ctr"/>
            <a:r>
              <a:rPr lang="it-IT" dirty="0"/>
              <a:t>alla preparazione della candidatura della Sardegna</a:t>
            </a:r>
          </a:p>
        </p:txBody>
      </p:sp>
    </p:spTree>
    <p:extLst>
      <p:ext uri="{BB962C8B-B14F-4D97-AF65-F5344CB8AC3E}">
        <p14:creationId xmlns:p14="http://schemas.microsoft.com/office/powerpoint/2010/main" val="56078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6BC17-C6C3-88DF-2F4E-6742F4402C99}"/>
              </a:ext>
            </a:extLst>
          </p:cNvPr>
          <p:cNvSpPr>
            <a:spLocks noGrp="1"/>
          </p:cNvSpPr>
          <p:nvPr>
            <p:ph type="title"/>
          </p:nvPr>
        </p:nvSpPr>
        <p:spPr>
          <a:xfrm>
            <a:off x="0" y="1169184"/>
            <a:ext cx="10515600" cy="544535"/>
          </a:xfrm>
        </p:spPr>
        <p:txBody>
          <a:bodyPr/>
          <a:lstStyle/>
          <a:p>
            <a:r>
              <a:rPr lang="it-IT" dirty="0"/>
              <a:t>Structure of the work-packages</a:t>
            </a:r>
          </a:p>
        </p:txBody>
      </p:sp>
      <p:graphicFrame>
        <p:nvGraphicFramePr>
          <p:cNvPr id="9" name="Content Placeholder 8">
            <a:extLst>
              <a:ext uri="{FF2B5EF4-FFF2-40B4-BE49-F238E27FC236}">
                <a16:creationId xmlns:a16="http://schemas.microsoft.com/office/drawing/2014/main" id="{C06C6586-5096-870C-B7E4-873DD8C8C969}"/>
              </a:ext>
            </a:extLst>
          </p:cNvPr>
          <p:cNvGraphicFramePr>
            <a:graphicFrameLocks noGrp="1"/>
          </p:cNvGraphicFramePr>
          <p:nvPr>
            <p:ph idx="1"/>
            <p:extLst>
              <p:ext uri="{D42A27DB-BD31-4B8C-83A1-F6EECF244321}">
                <p14:modId xmlns:p14="http://schemas.microsoft.com/office/powerpoint/2010/main" val="2294223192"/>
              </p:ext>
            </p:extLst>
          </p:nvPr>
        </p:nvGraphicFramePr>
        <p:xfrm>
          <a:off x="522514" y="1660332"/>
          <a:ext cx="11146971" cy="4604165"/>
        </p:xfrm>
        <a:graphic>
          <a:graphicData uri="http://schemas.openxmlformats.org/drawingml/2006/table">
            <a:tbl>
              <a:tblPr firstRow="1" firstCol="1">
                <a:tableStyleId>{5C22544A-7EE6-4342-B048-85BDC9FD1C3A}</a:tableStyleId>
              </a:tblPr>
              <a:tblGrid>
                <a:gridCol w="3952511">
                  <a:extLst>
                    <a:ext uri="{9D8B030D-6E8A-4147-A177-3AD203B41FA5}">
                      <a16:colId xmlns:a16="http://schemas.microsoft.com/office/drawing/2014/main" val="3143518835"/>
                    </a:ext>
                  </a:extLst>
                </a:gridCol>
                <a:gridCol w="3963614">
                  <a:extLst>
                    <a:ext uri="{9D8B030D-6E8A-4147-A177-3AD203B41FA5}">
                      <a16:colId xmlns:a16="http://schemas.microsoft.com/office/drawing/2014/main" val="3634028248"/>
                    </a:ext>
                  </a:extLst>
                </a:gridCol>
                <a:gridCol w="1554359">
                  <a:extLst>
                    <a:ext uri="{9D8B030D-6E8A-4147-A177-3AD203B41FA5}">
                      <a16:colId xmlns:a16="http://schemas.microsoft.com/office/drawing/2014/main" val="3613240761"/>
                    </a:ext>
                  </a:extLst>
                </a:gridCol>
                <a:gridCol w="1676487">
                  <a:extLst>
                    <a:ext uri="{9D8B030D-6E8A-4147-A177-3AD203B41FA5}">
                      <a16:colId xmlns:a16="http://schemas.microsoft.com/office/drawing/2014/main" val="1799110894"/>
                    </a:ext>
                  </a:extLst>
                </a:gridCol>
              </a:tblGrid>
              <a:tr h="262519">
                <a:tc>
                  <a:txBody>
                    <a:bodyPr/>
                    <a:lstStyle/>
                    <a:p>
                      <a:pPr algn="just">
                        <a:spcBef>
                          <a:spcPts val="600"/>
                        </a:spcBef>
                        <a:tabLst>
                          <a:tab pos="3575685" algn="l"/>
                        </a:tabLst>
                      </a:pPr>
                      <a:r>
                        <a:rPr lang="en-US" sz="1800">
                          <a:effectLst/>
                        </a:rPr>
                        <a:t>Work Package</a:t>
                      </a:r>
                      <a:endParaRPr lang="it-IT" sz="18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400">
                          <a:effectLst/>
                        </a:rPr>
                        <a:t>Description</a:t>
                      </a:r>
                      <a:endParaRPr lang="it-IT" sz="14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400">
                          <a:effectLst/>
                        </a:rPr>
                        <a:t>WP Manager</a:t>
                      </a:r>
                      <a:endParaRPr lang="it-IT" sz="14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400">
                          <a:effectLst/>
                        </a:rPr>
                        <a:t>Support</a:t>
                      </a:r>
                      <a:endParaRPr lang="it-IT" sz="140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2423345300"/>
                  </a:ext>
                </a:extLst>
              </a:tr>
              <a:tr h="772972">
                <a:tc>
                  <a:txBody>
                    <a:bodyPr/>
                    <a:lstStyle/>
                    <a:p>
                      <a:pPr algn="just">
                        <a:spcBef>
                          <a:spcPts val="600"/>
                        </a:spcBef>
                        <a:tabLst>
                          <a:tab pos="3575685" algn="l"/>
                        </a:tabLst>
                      </a:pPr>
                      <a:r>
                        <a:rPr lang="en-US" sz="1800" dirty="0">
                          <a:effectLst/>
                        </a:rPr>
                        <a:t>WP1 - TETI Management</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Plan, organize and manage TETI activities.</a:t>
                      </a:r>
                      <a:endParaRPr lang="it-IT" sz="1600">
                        <a:effectLst/>
                      </a:endParaRPr>
                    </a:p>
                    <a:p>
                      <a:pPr algn="just">
                        <a:spcBef>
                          <a:spcPts val="600"/>
                        </a:spcBef>
                        <a:tabLst>
                          <a:tab pos="3575685" algn="l"/>
                        </a:tabLst>
                      </a:pPr>
                      <a:r>
                        <a:rPr lang="en-US" sz="1600">
                          <a:effectLst/>
                        </a:rPr>
                        <a:t>Manage stakeholders’ requirements.</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G. Bisoffi</a:t>
                      </a:r>
                      <a:endParaRPr lang="it-IT" sz="1600">
                        <a:effectLst/>
                      </a:endParaRPr>
                    </a:p>
                    <a:p>
                      <a:pPr algn="just">
                        <a:spcBef>
                          <a:spcPts val="600"/>
                        </a:spcBef>
                        <a:tabLst>
                          <a:tab pos="3575685" algn="l"/>
                        </a:tabLst>
                      </a:pPr>
                      <a:r>
                        <a:rPr lang="en-US" sz="1600">
                          <a:effectLst/>
                        </a:rPr>
                        <a:t> </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it-IT" sz="1600" dirty="0">
                          <a:effectLst/>
                        </a:rPr>
                        <a:t>L.Latronico (deputy)</a:t>
                      </a:r>
                    </a:p>
                    <a:p>
                      <a:pPr algn="just">
                        <a:spcBef>
                          <a:spcPts val="600"/>
                        </a:spcBef>
                        <a:tabLst>
                          <a:tab pos="3575685" algn="l"/>
                        </a:tabLst>
                      </a:pPr>
                      <a:r>
                        <a:rPr lang="it-IT" sz="1600" dirty="0">
                          <a:effectLst/>
                        </a:rPr>
                        <a:t>TETI EB</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559302980"/>
                  </a:ext>
                </a:extLst>
              </a:tr>
              <a:tr h="539622">
                <a:tc>
                  <a:txBody>
                    <a:bodyPr/>
                    <a:lstStyle/>
                    <a:p>
                      <a:pPr algn="just">
                        <a:spcBef>
                          <a:spcPts val="600"/>
                        </a:spcBef>
                        <a:tabLst>
                          <a:tab pos="3575685" algn="l"/>
                        </a:tabLst>
                      </a:pPr>
                      <a:r>
                        <a:rPr lang="en-US" sz="1800" dirty="0">
                          <a:effectLst/>
                        </a:rPr>
                        <a:t>WP2 - Contract management</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dirty="0">
                          <a:effectLst/>
                        </a:rPr>
                        <a:t>Manage INFN contract with RTI-RS for the feasibility studies in Sardinia</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G. Schillaci</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dirty="0">
                          <a:effectLst/>
                        </a:rPr>
                        <a:t>RUP office</a:t>
                      </a:r>
                      <a:endParaRPr lang="it-IT" sz="1600" dirty="0">
                        <a:effectLst/>
                      </a:endParaRPr>
                    </a:p>
                    <a:p>
                      <a:pPr algn="just">
                        <a:spcBef>
                          <a:spcPts val="600"/>
                        </a:spcBef>
                        <a:tabLst>
                          <a:tab pos="3575685" algn="l"/>
                        </a:tabLst>
                      </a:pPr>
                      <a:r>
                        <a:rPr lang="en-US" sz="1600" dirty="0">
                          <a:effectLst/>
                        </a:rPr>
                        <a:t>TETI KB</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133377032"/>
                  </a:ext>
                </a:extLst>
              </a:tr>
              <a:tr h="539622">
                <a:tc>
                  <a:txBody>
                    <a:bodyPr/>
                    <a:lstStyle/>
                    <a:p>
                      <a:pPr algn="just">
                        <a:spcBef>
                          <a:spcPts val="600"/>
                        </a:spcBef>
                        <a:tabLst>
                          <a:tab pos="3575685" algn="l"/>
                        </a:tabLst>
                      </a:pPr>
                      <a:r>
                        <a:rPr lang="en-US" sz="1800" dirty="0">
                          <a:effectLst/>
                        </a:rPr>
                        <a:t>WP3 - Contract follow up</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Review technical choices proposed by RTI-RS Validate contract deliverables.</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P.D’Aranno</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TETI KB</a:t>
                      </a:r>
                      <a:endParaRPr lang="it-IT" sz="1600">
                        <a:effectLst/>
                      </a:endParaRPr>
                    </a:p>
                    <a:p>
                      <a:pPr algn="just">
                        <a:spcBef>
                          <a:spcPts val="600"/>
                        </a:spcBef>
                        <a:tabLst>
                          <a:tab pos="3575685" algn="l"/>
                        </a:tabLst>
                      </a:pPr>
                      <a:r>
                        <a:rPr lang="en-US" sz="1600">
                          <a:effectLst/>
                        </a:rPr>
                        <a:t>CTS</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3915988265"/>
                  </a:ext>
                </a:extLst>
              </a:tr>
              <a:tr h="466700">
                <a:tc>
                  <a:txBody>
                    <a:bodyPr/>
                    <a:lstStyle/>
                    <a:p>
                      <a:pPr algn="just">
                        <a:spcBef>
                          <a:spcPts val="600"/>
                        </a:spcBef>
                        <a:tabLst>
                          <a:tab pos="3575685" algn="l"/>
                        </a:tabLst>
                      </a:pPr>
                      <a:r>
                        <a:rPr lang="en-US" sz="1800" dirty="0">
                          <a:effectLst/>
                        </a:rPr>
                        <a:t>WP4 - </a:t>
                      </a:r>
                      <a:r>
                        <a:rPr lang="en-US" sz="1800" dirty="0" err="1">
                          <a:effectLst/>
                        </a:rPr>
                        <a:t>SUNLab</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dirty="0">
                          <a:effectLst/>
                        </a:rPr>
                        <a:t>Plan and build the </a:t>
                      </a:r>
                      <a:r>
                        <a:rPr lang="en-US" sz="1600" dirty="0" err="1">
                          <a:effectLst/>
                        </a:rPr>
                        <a:t>Sos</a:t>
                      </a:r>
                      <a:r>
                        <a:rPr lang="en-US" sz="1600" dirty="0">
                          <a:effectLst/>
                        </a:rPr>
                        <a:t> </a:t>
                      </a:r>
                      <a:r>
                        <a:rPr lang="en-US" sz="1600" dirty="0" err="1">
                          <a:effectLst/>
                        </a:rPr>
                        <a:t>Enattos</a:t>
                      </a:r>
                      <a:r>
                        <a:rPr lang="en-US" sz="1600" dirty="0">
                          <a:effectLst/>
                        </a:rPr>
                        <a:t> </a:t>
                      </a:r>
                      <a:r>
                        <a:rPr lang="en-US" sz="1600" dirty="0" err="1">
                          <a:effectLst/>
                        </a:rPr>
                        <a:t>UNderground</a:t>
                      </a:r>
                      <a:r>
                        <a:rPr lang="en-US" sz="1600" dirty="0">
                          <a:effectLst/>
                        </a:rPr>
                        <a:t> Laboratory</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D.D’Urso</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TETI KB</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2848860375"/>
                  </a:ext>
                </a:extLst>
              </a:tr>
              <a:tr h="700050">
                <a:tc>
                  <a:txBody>
                    <a:bodyPr/>
                    <a:lstStyle/>
                    <a:p>
                      <a:pPr algn="just">
                        <a:spcBef>
                          <a:spcPts val="600"/>
                        </a:spcBef>
                        <a:tabLst>
                          <a:tab pos="3575685" algn="l"/>
                        </a:tabLst>
                      </a:pPr>
                      <a:r>
                        <a:rPr lang="en-US" sz="1800" dirty="0">
                          <a:effectLst/>
                        </a:rPr>
                        <a:t>WP5 - DNSH &amp; Sustainability</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Ensure environmental sustainability and apply the Do No Significant Harm  principle throughout the project activities</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TBD</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 </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1594435882"/>
                  </a:ext>
                </a:extLst>
              </a:tr>
              <a:tr h="466700">
                <a:tc>
                  <a:txBody>
                    <a:bodyPr/>
                    <a:lstStyle/>
                    <a:p>
                      <a:pPr algn="l">
                        <a:spcBef>
                          <a:spcPts val="600"/>
                        </a:spcBef>
                        <a:tabLst>
                          <a:tab pos="3575685" algn="l"/>
                        </a:tabLst>
                      </a:pPr>
                      <a:r>
                        <a:rPr lang="en-US" sz="1800" dirty="0">
                          <a:effectLst/>
                        </a:rPr>
                        <a:t>WP6 - Sardinia Infrastructures</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dirty="0">
                          <a:effectLst/>
                        </a:rPr>
                        <a:t>Local infrastructures adequate to host ET during construction and exploitation phases</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TBD</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a:effectLst/>
                        </a:rPr>
                        <a:t> </a:t>
                      </a:r>
                      <a:endParaRPr lang="it-IT" sz="160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1598545160"/>
                  </a:ext>
                </a:extLst>
              </a:tr>
              <a:tr h="687485">
                <a:tc>
                  <a:txBody>
                    <a:bodyPr/>
                    <a:lstStyle/>
                    <a:p>
                      <a:pPr algn="just">
                        <a:spcBef>
                          <a:spcPts val="600"/>
                        </a:spcBef>
                        <a:tabLst>
                          <a:tab pos="3575685" algn="l"/>
                        </a:tabLst>
                      </a:pPr>
                      <a:r>
                        <a:rPr lang="en-US" sz="1800" dirty="0">
                          <a:effectLst/>
                        </a:rPr>
                        <a:t>WP7 - Bid Book</a:t>
                      </a:r>
                      <a:endParaRPr lang="it-IT" sz="18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dirty="0">
                          <a:effectLst/>
                        </a:rPr>
                        <a:t>Compile the candidature proposal (Bid Book)</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en-US" sz="1600" dirty="0">
                          <a:effectLst/>
                        </a:rPr>
                        <a:t>M. </a:t>
                      </a:r>
                      <a:r>
                        <a:rPr lang="en-US" sz="1600" dirty="0" err="1">
                          <a:effectLst/>
                        </a:rPr>
                        <a:t>Bossi</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tc>
                  <a:txBody>
                    <a:bodyPr/>
                    <a:lstStyle/>
                    <a:p>
                      <a:pPr algn="just">
                        <a:spcBef>
                          <a:spcPts val="600"/>
                        </a:spcBef>
                        <a:tabLst>
                          <a:tab pos="3575685" algn="l"/>
                        </a:tabLst>
                      </a:pPr>
                      <a:r>
                        <a:rPr lang="it-IT" sz="1600" dirty="0">
                          <a:effectLst/>
                        </a:rPr>
                        <a:t>TETI PM, WP managers, TETI KB</a:t>
                      </a:r>
                      <a:endParaRPr lang="it-IT" sz="1600" dirty="0">
                        <a:effectLst/>
                        <a:latin typeface="Avenir Book"/>
                        <a:ea typeface="MS Mincho" panose="02020609040205080304" pitchFamily="49" charset="-128"/>
                        <a:cs typeface="Times New Roman" panose="02020603050405020304" pitchFamily="18" charset="0"/>
                      </a:endParaRPr>
                    </a:p>
                  </a:txBody>
                  <a:tcPr marL="53700" marR="53700" marT="0" marB="0"/>
                </a:tc>
                <a:extLst>
                  <a:ext uri="{0D108BD9-81ED-4DB2-BD59-A6C34878D82A}">
                    <a16:rowId xmlns:a16="http://schemas.microsoft.com/office/drawing/2014/main" val="2520171486"/>
                  </a:ext>
                </a:extLst>
              </a:tr>
            </a:tbl>
          </a:graphicData>
        </a:graphic>
      </p:graphicFrame>
      <p:sp>
        <p:nvSpPr>
          <p:cNvPr id="5" name="Footer Placeholder 4">
            <a:extLst>
              <a:ext uri="{FF2B5EF4-FFF2-40B4-BE49-F238E27FC236}">
                <a16:creationId xmlns:a16="http://schemas.microsoft.com/office/drawing/2014/main" id="{E578AEA2-C19F-2167-AACF-0F12DB8B291D}"/>
              </a:ext>
            </a:extLst>
          </p:cNvPr>
          <p:cNvSpPr>
            <a:spLocks noGrp="1"/>
          </p:cNvSpPr>
          <p:nvPr>
            <p:ph type="ftr" sz="quarter" idx="11"/>
          </p:nvPr>
        </p:nvSpPr>
        <p:spPr/>
        <p:txBody>
          <a:bodyPr/>
          <a:lstStyle/>
          <a:p>
            <a:r>
              <a:rPr lang="en-US"/>
              <a:t>OUB meeting – 31 Maggio 2023</a:t>
            </a:r>
            <a:endParaRPr lang="it-IT"/>
          </a:p>
        </p:txBody>
      </p:sp>
      <p:sp>
        <p:nvSpPr>
          <p:cNvPr id="6" name="Slide Number Placeholder 5">
            <a:extLst>
              <a:ext uri="{FF2B5EF4-FFF2-40B4-BE49-F238E27FC236}">
                <a16:creationId xmlns:a16="http://schemas.microsoft.com/office/drawing/2014/main" id="{8353B853-D476-4BF9-3C1C-75CC2A3D9633}"/>
              </a:ext>
            </a:extLst>
          </p:cNvPr>
          <p:cNvSpPr>
            <a:spLocks noGrp="1"/>
          </p:cNvSpPr>
          <p:nvPr>
            <p:ph type="sldNum" sz="quarter" idx="4294967295"/>
          </p:nvPr>
        </p:nvSpPr>
        <p:spPr>
          <a:xfrm>
            <a:off x="0" y="6429375"/>
            <a:ext cx="2743200" cy="365125"/>
          </a:xfrm>
        </p:spPr>
        <p:txBody>
          <a:bodyPr/>
          <a:lstStyle/>
          <a:p>
            <a:fld id="{9B13B172-409A-48BF-92CD-9E808051E234}" type="slidenum">
              <a:rPr lang="it-IT" smtClean="0"/>
              <a:t>8</a:t>
            </a:fld>
            <a:endParaRPr lang="it-IT"/>
          </a:p>
        </p:txBody>
      </p:sp>
    </p:spTree>
    <p:extLst>
      <p:ext uri="{BB962C8B-B14F-4D97-AF65-F5344CB8AC3E}">
        <p14:creationId xmlns:p14="http://schemas.microsoft.com/office/powerpoint/2010/main" val="195592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2396-76C1-348C-F782-BD1389EAB45F}"/>
              </a:ext>
            </a:extLst>
          </p:cNvPr>
          <p:cNvSpPr>
            <a:spLocks noGrp="1"/>
          </p:cNvSpPr>
          <p:nvPr>
            <p:ph type="title"/>
          </p:nvPr>
        </p:nvSpPr>
        <p:spPr/>
        <p:txBody>
          <a:bodyPr/>
          <a:lstStyle/>
          <a:p>
            <a:r>
              <a:rPr lang="it-IT" dirty="0"/>
              <a:t>Meetings - weekly</a:t>
            </a:r>
          </a:p>
        </p:txBody>
      </p:sp>
      <p:sp>
        <p:nvSpPr>
          <p:cNvPr id="3" name="Content Placeholder 2">
            <a:extLst>
              <a:ext uri="{FF2B5EF4-FFF2-40B4-BE49-F238E27FC236}">
                <a16:creationId xmlns:a16="http://schemas.microsoft.com/office/drawing/2014/main" id="{90BAEA99-D86C-FB8E-3631-30567ECF92C9}"/>
              </a:ext>
            </a:extLst>
          </p:cNvPr>
          <p:cNvSpPr>
            <a:spLocks noGrp="1"/>
          </p:cNvSpPr>
          <p:nvPr>
            <p:ph idx="1"/>
          </p:nvPr>
        </p:nvSpPr>
        <p:spPr/>
        <p:txBody>
          <a:bodyPr>
            <a:normAutofit lnSpcReduction="10000"/>
          </a:bodyPr>
          <a:lstStyle/>
          <a:p>
            <a:r>
              <a:rPr lang="it-IT" dirty="0">
                <a:solidFill>
                  <a:srgbClr val="7030A0"/>
                </a:solidFill>
              </a:rPr>
              <a:t>Tuesday 9.30-11.00: technical meeting on the engineering design, pulling together TETI and RTI-Rocksoil</a:t>
            </a:r>
          </a:p>
          <a:p>
            <a:r>
              <a:rPr lang="it-IT" dirty="0"/>
              <a:t>Thursday 11.00-12.00: TETI executive meeting on organisation and follow up of work packages</a:t>
            </a:r>
          </a:p>
          <a:p>
            <a:r>
              <a:rPr lang="it-IT" dirty="0">
                <a:solidFill>
                  <a:srgbClr val="7030A0"/>
                </a:solidFill>
              </a:rPr>
              <a:t>Friday 11.00-13.00:  meetings of the RUP office with RTI-Rocksoil, on contract implementation</a:t>
            </a:r>
          </a:p>
          <a:p>
            <a:r>
              <a:rPr lang="it-IT" dirty="0"/>
              <a:t>Many meetings called by TETI or RTI-Rocksoil on specific technical items</a:t>
            </a:r>
          </a:p>
          <a:p>
            <a:r>
              <a:rPr lang="it-IT" dirty="0"/>
              <a:t>WP meetings: starting</a:t>
            </a:r>
          </a:p>
        </p:txBody>
      </p:sp>
      <p:sp>
        <p:nvSpPr>
          <p:cNvPr id="4" name="Footer Placeholder 3">
            <a:extLst>
              <a:ext uri="{FF2B5EF4-FFF2-40B4-BE49-F238E27FC236}">
                <a16:creationId xmlns:a16="http://schemas.microsoft.com/office/drawing/2014/main" id="{69C414CF-BCAE-7937-0EAE-4FE9716AEE52}"/>
              </a:ext>
            </a:extLst>
          </p:cNvPr>
          <p:cNvSpPr>
            <a:spLocks noGrp="1"/>
          </p:cNvSpPr>
          <p:nvPr>
            <p:ph type="ftr" sz="quarter" idx="11"/>
          </p:nvPr>
        </p:nvSpPr>
        <p:spPr/>
        <p:txBody>
          <a:bodyPr/>
          <a:lstStyle/>
          <a:p>
            <a:r>
              <a:rPr lang="en-US"/>
              <a:t>OUB meeting – 31 Maggio 2023</a:t>
            </a:r>
            <a:endParaRPr lang="it-IT"/>
          </a:p>
        </p:txBody>
      </p:sp>
    </p:spTree>
    <p:extLst>
      <p:ext uri="{BB962C8B-B14F-4D97-AF65-F5344CB8AC3E}">
        <p14:creationId xmlns:p14="http://schemas.microsoft.com/office/powerpoint/2010/main" val="21534486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ppt-template" id="{C90D389A-6C9C-4178-B90B-F1F31E08B085}" vid="{8CCBC13B-30D8-491F-B23F-504DEFEE4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65C9890E7D024D8AD7D4A039C30FEA" ma:contentTypeVersion="11" ma:contentTypeDescription="Create a new document." ma:contentTypeScope="" ma:versionID="08635ae081ed7007b42c5a7dde4b0789">
  <xsd:schema xmlns:xsd="http://www.w3.org/2001/XMLSchema" xmlns:xs="http://www.w3.org/2001/XMLSchema" xmlns:p="http://schemas.microsoft.com/office/2006/metadata/properties" xmlns:ns2="6e14122e-0654-45df-9338-0c2ffcdfb7c1" xmlns:ns3="c5749be5-ae6c-4242-ae46-a35dd7b711d3" targetNamespace="http://schemas.microsoft.com/office/2006/metadata/properties" ma:root="true" ma:fieldsID="26aa1b1c9e05831e7ce4bfe33a308c45" ns2:_="" ns3:_="">
    <xsd:import namespace="6e14122e-0654-45df-9338-0c2ffcdfb7c1"/>
    <xsd:import namespace="c5749be5-ae6c-4242-ae46-a35dd7b711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4122e-0654-45df-9338-0c2ffcdfb7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49be5-ae6c-4242-ae46-a35dd7b711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03e491-aebd-431a-8989-2e44004ec486}" ma:internalName="TaxCatchAll" ma:showField="CatchAllData" ma:web="c5749be5-ae6c-4242-ae46-a35dd7b71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749be5-ae6c-4242-ae46-a35dd7b711d3" xsi:nil="true"/>
    <lcf76f155ced4ddcb4097134ff3c332f xmlns="6e14122e-0654-45df-9338-0c2ffcdfb7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5B2FCD-FB1E-482F-9585-6456845A206D}">
  <ds:schemaRefs>
    <ds:schemaRef ds:uri="http://schemas.microsoft.com/sharepoint/v3/contenttype/forms"/>
  </ds:schemaRefs>
</ds:datastoreItem>
</file>

<file path=customXml/itemProps2.xml><?xml version="1.0" encoding="utf-8"?>
<ds:datastoreItem xmlns:ds="http://schemas.openxmlformats.org/officeDocument/2006/customXml" ds:itemID="{E3A918B4-DE20-4DA4-ABD0-9762FE871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14122e-0654-45df-9338-0c2ffcdfb7c1"/>
    <ds:schemaRef ds:uri="c5749be5-ae6c-4242-ae46-a35dd7b71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C15AEA-238A-4ED6-9265-07E144B9B9BC}">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4fad732b-d9ef-405a-9aa4-e9cf7fc7f1aa"/>
    <ds:schemaRef ds:uri="c5749be5-ae6c-4242-ae46-a35dd7b711d3"/>
    <ds:schemaRef ds:uri="6e14122e-0654-45df-9338-0c2ffcdfb7c1"/>
  </ds:schemaRefs>
</ds:datastoreItem>
</file>

<file path=docProps/app.xml><?xml version="1.0" encoding="utf-8"?>
<Properties xmlns="http://schemas.openxmlformats.org/officeDocument/2006/extended-properties" xmlns:vt="http://schemas.openxmlformats.org/officeDocument/2006/docPropsVTypes">
  <Template>ET-ppt-template</Template>
  <TotalTime>4629</TotalTime>
  <Words>1520</Words>
  <Application>Microsoft Macintosh PowerPoint</Application>
  <PresentationFormat>Widescreen</PresentationFormat>
  <Paragraphs>201</Paragraphs>
  <Slides>20</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Titillium</vt:lpstr>
      <vt:lpstr>Titillium Bd</vt:lpstr>
      <vt:lpstr>Arial</vt:lpstr>
      <vt:lpstr>Avenir Book</vt:lpstr>
      <vt:lpstr>Calibri</vt:lpstr>
      <vt:lpstr>Century Gothic</vt:lpstr>
      <vt:lpstr>Titillium Web</vt:lpstr>
      <vt:lpstr>Tema di Office</vt:lpstr>
      <vt:lpstr>TETI  (Team for Einstein Telescope in Italy)</vt:lpstr>
      <vt:lpstr>Presentazione standard di PowerPoint</vt:lpstr>
      <vt:lpstr>Mandato di TETI (Team per ET in Italia; Team for ET in Italy)</vt:lpstr>
      <vt:lpstr>Presentazione standard di PowerPoint</vt:lpstr>
      <vt:lpstr>PMP</vt:lpstr>
      <vt:lpstr>OBS da sito</vt:lpstr>
      <vt:lpstr>ETIC e TETI</vt:lpstr>
      <vt:lpstr>Structure of the work-packages</vt:lpstr>
      <vt:lpstr>Meetings - weekly</vt:lpstr>
      <vt:lpstr>Presentazione standard di PowerPoint</vt:lpstr>
      <vt:lpstr>Il progetto di fattibilità – Cronoprogramma, conclusione PNRR a giugno 2025</vt:lpstr>
      <vt:lpstr>Draft schedule of TETI Engineering Design</vt:lpstr>
      <vt:lpstr>Work package WP3 – Contract follow-up</vt:lpstr>
      <vt:lpstr>ET-EMR Governance Structure</vt:lpstr>
      <vt:lpstr>Presentazione standard di PowerPoint</vt:lpstr>
      <vt:lpstr>Presentazione standard di PowerPoint</vt:lpstr>
      <vt:lpstr>Presentazione standard di PowerPoint</vt:lpstr>
      <vt:lpstr>Progetti locali - in una competizione iniziata, con regole ancora non scolpite</vt:lpstr>
      <vt:lpstr>Needed from ETO and ETO-ED:</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Bisoffi</dc:creator>
  <cp:lastModifiedBy>Monique Bossi</cp:lastModifiedBy>
  <cp:revision>6</cp:revision>
  <cp:lastPrinted>2024-02-14T10:35:42Z</cp:lastPrinted>
  <dcterms:created xsi:type="dcterms:W3CDTF">2024-03-01T15:02:31Z</dcterms:created>
  <dcterms:modified xsi:type="dcterms:W3CDTF">2024-04-24T06:41:25Z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0x0101009665C9890E7D024D8AD7D4A039C30FEA</vt:lpwstr>
  </property>
  <property fmtid="{D5CDD505-2E9C-101B-9397-08002B2CF9AE}" pid="3" name="MediaServiceImageTags">
    <vt:lpwstr/>
  </property>
</Properties>
</file>