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30.xml" ContentType="application/vnd.openxmlformats-officedocument.presentationml.notesSlide+xml"/>
  <Override PartName="/ppt/diagrams/quickStyle31.xml" ContentType="application/vnd.openxmlformats-officedocument.drawingml.diagramStyl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32.xml" ContentType="application/vnd.openxmlformats-officedocument.presentationml.notesSlide+xml"/>
  <Override PartName="/ppt/diagrams/quickStyle33.xml" ContentType="application/vnd.openxmlformats-officedocument.drawingml.diagramStyl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26.xml" ContentType="application/vnd.openxmlformats-officedocument.presentationml.notesSlide+xml"/>
  <Override PartName="/ppt/diagrams/quickStyle27.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7.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slides/slide98.xml" ContentType="application/vnd.openxmlformats-officedocument.presentationml.slide+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notesSlides/notesSlide31.xml" ContentType="application/vnd.openxmlformats-officedocument.presentationml.notesSlide+xml"/>
  <Override PartName="/ppt/diagrams/quickStyle32.xml" ContentType="application/vnd.openxmlformats-officedocument.drawingml.diagramStyl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slides/slide78.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7" r:id="rId1"/>
  </p:sldMasterIdLst>
  <p:notesMasterIdLst>
    <p:notesMasterId r:id="rId115"/>
  </p:notesMasterIdLst>
  <p:sldIdLst>
    <p:sldId id="256" r:id="rId2"/>
    <p:sldId id="287" r:id="rId3"/>
    <p:sldId id="286" r:id="rId4"/>
    <p:sldId id="288" r:id="rId5"/>
    <p:sldId id="289" r:id="rId6"/>
    <p:sldId id="422" r:id="rId7"/>
    <p:sldId id="291" r:id="rId8"/>
    <p:sldId id="305" r:id="rId9"/>
    <p:sldId id="292" r:id="rId10"/>
    <p:sldId id="293" r:id="rId11"/>
    <p:sldId id="294" r:id="rId12"/>
    <p:sldId id="295" r:id="rId13"/>
    <p:sldId id="320" r:id="rId14"/>
    <p:sldId id="302" r:id="rId15"/>
    <p:sldId id="337" r:id="rId16"/>
    <p:sldId id="430" r:id="rId17"/>
    <p:sldId id="453" r:id="rId18"/>
    <p:sldId id="424" r:id="rId19"/>
    <p:sldId id="313" r:id="rId20"/>
    <p:sldId id="266" r:id="rId21"/>
    <p:sldId id="431" r:id="rId22"/>
    <p:sldId id="358" r:id="rId23"/>
    <p:sldId id="344" r:id="rId24"/>
    <p:sldId id="359" r:id="rId25"/>
    <p:sldId id="360" r:id="rId26"/>
    <p:sldId id="361" r:id="rId27"/>
    <p:sldId id="389" r:id="rId28"/>
    <p:sldId id="388" r:id="rId29"/>
    <p:sldId id="370" r:id="rId30"/>
    <p:sldId id="363" r:id="rId31"/>
    <p:sldId id="367" r:id="rId32"/>
    <p:sldId id="371" r:id="rId33"/>
    <p:sldId id="327" r:id="rId34"/>
    <p:sldId id="444" r:id="rId35"/>
    <p:sldId id="445" r:id="rId36"/>
    <p:sldId id="372" r:id="rId37"/>
    <p:sldId id="329" r:id="rId38"/>
    <p:sldId id="263" r:id="rId39"/>
    <p:sldId id="316" r:id="rId40"/>
    <p:sldId id="314" r:id="rId41"/>
    <p:sldId id="343" r:id="rId42"/>
    <p:sldId id="331" r:id="rId43"/>
    <p:sldId id="332" r:id="rId44"/>
    <p:sldId id="308" r:id="rId45"/>
    <p:sldId id="326" r:id="rId46"/>
    <p:sldId id="317" r:id="rId47"/>
    <p:sldId id="423" r:id="rId48"/>
    <p:sldId id="394" r:id="rId49"/>
    <p:sldId id="395" r:id="rId50"/>
    <p:sldId id="396" r:id="rId51"/>
    <p:sldId id="319" r:id="rId52"/>
    <p:sldId id="374" r:id="rId53"/>
    <p:sldId id="375" r:id="rId54"/>
    <p:sldId id="376" r:id="rId55"/>
    <p:sldId id="373" r:id="rId56"/>
    <p:sldId id="377" r:id="rId57"/>
    <p:sldId id="378" r:id="rId58"/>
    <p:sldId id="307" r:id="rId59"/>
    <p:sldId id="429" r:id="rId60"/>
    <p:sldId id="303" r:id="rId61"/>
    <p:sldId id="425" r:id="rId62"/>
    <p:sldId id="426" r:id="rId63"/>
    <p:sldId id="427" r:id="rId64"/>
    <p:sldId id="428" r:id="rId65"/>
    <p:sldId id="432" r:id="rId66"/>
    <p:sldId id="312" r:id="rId67"/>
    <p:sldId id="340" r:id="rId68"/>
    <p:sldId id="341" r:id="rId69"/>
    <p:sldId id="342" r:id="rId70"/>
    <p:sldId id="301" r:id="rId71"/>
    <p:sldId id="357" r:id="rId72"/>
    <p:sldId id="380" r:id="rId73"/>
    <p:sldId id="383" r:id="rId74"/>
    <p:sldId id="384" r:id="rId75"/>
    <p:sldId id="385" r:id="rId76"/>
    <p:sldId id="386" r:id="rId77"/>
    <p:sldId id="387" r:id="rId78"/>
    <p:sldId id="399" r:id="rId79"/>
    <p:sldId id="405" r:id="rId80"/>
    <p:sldId id="411" r:id="rId81"/>
    <p:sldId id="406" r:id="rId82"/>
    <p:sldId id="407" r:id="rId83"/>
    <p:sldId id="408" r:id="rId84"/>
    <p:sldId id="409" r:id="rId85"/>
    <p:sldId id="441" r:id="rId86"/>
    <p:sldId id="410" r:id="rId87"/>
    <p:sldId id="412" r:id="rId88"/>
    <p:sldId id="413" r:id="rId89"/>
    <p:sldId id="414" r:id="rId90"/>
    <p:sldId id="415" r:id="rId91"/>
    <p:sldId id="416" r:id="rId92"/>
    <p:sldId id="417" r:id="rId93"/>
    <p:sldId id="442" r:id="rId94"/>
    <p:sldId id="418" r:id="rId95"/>
    <p:sldId id="443" r:id="rId96"/>
    <p:sldId id="419" r:id="rId97"/>
    <p:sldId id="420" r:id="rId98"/>
    <p:sldId id="434" r:id="rId99"/>
    <p:sldId id="435" r:id="rId100"/>
    <p:sldId id="436" r:id="rId101"/>
    <p:sldId id="437" r:id="rId102"/>
    <p:sldId id="438" r:id="rId103"/>
    <p:sldId id="439" r:id="rId104"/>
    <p:sldId id="440" r:id="rId105"/>
    <p:sldId id="433" r:id="rId106"/>
    <p:sldId id="421" r:id="rId107"/>
    <p:sldId id="446" r:id="rId108"/>
    <p:sldId id="447" r:id="rId109"/>
    <p:sldId id="448" r:id="rId110"/>
    <p:sldId id="449" r:id="rId111"/>
    <p:sldId id="450" r:id="rId112"/>
    <p:sldId id="451" r:id="rId113"/>
    <p:sldId id="452" r:id="rId114"/>
  </p:sldIdLst>
  <p:sldSz cx="9144000" cy="6858000" type="screen4x3"/>
  <p:notesSz cx="6794500" cy="9931400"/>
  <p:defaultTextStyle>
    <a:lvl1pPr marL="0" algn="l" rtl="0" latinLnBrk="0">
      <a:defRPr lang="it-IT" sz="1800" kern="1200">
        <a:solidFill>
          <a:schemeClr val="tx1"/>
        </a:solidFill>
        <a:latin typeface="+mn-lt"/>
        <a:ea typeface="+mn-ea"/>
        <a:cs typeface="+mn-cs"/>
      </a:defRPr>
    </a:lvl1pPr>
    <a:lvl2pPr marL="457200" algn="l" rtl="0" latinLnBrk="0">
      <a:defRPr lang="it-IT" sz="1800" kern="1200">
        <a:solidFill>
          <a:schemeClr val="tx1"/>
        </a:solidFill>
        <a:latin typeface="+mn-lt"/>
        <a:ea typeface="+mn-ea"/>
        <a:cs typeface="+mn-cs"/>
      </a:defRPr>
    </a:lvl2pPr>
    <a:lvl3pPr marL="914400" algn="l" rtl="0" latinLnBrk="0">
      <a:defRPr lang="it-IT" sz="1800" kern="1200">
        <a:solidFill>
          <a:schemeClr val="tx1"/>
        </a:solidFill>
        <a:latin typeface="+mn-lt"/>
        <a:ea typeface="+mn-ea"/>
        <a:cs typeface="+mn-cs"/>
      </a:defRPr>
    </a:lvl3pPr>
    <a:lvl4pPr marL="1371600" algn="l" rtl="0" latinLnBrk="0">
      <a:defRPr lang="it-IT" sz="1800" kern="1200">
        <a:solidFill>
          <a:schemeClr val="tx1"/>
        </a:solidFill>
        <a:latin typeface="+mn-lt"/>
        <a:ea typeface="+mn-ea"/>
        <a:cs typeface="+mn-cs"/>
      </a:defRPr>
    </a:lvl4pPr>
    <a:lvl5pPr marL="1828800" algn="l" rtl="0" latinLnBrk="0">
      <a:defRPr lang="it-IT" sz="1800" kern="1200">
        <a:solidFill>
          <a:schemeClr val="tx1"/>
        </a:solidFill>
        <a:latin typeface="+mn-lt"/>
        <a:ea typeface="+mn-ea"/>
        <a:cs typeface="+mn-cs"/>
      </a:defRPr>
    </a:lvl5pPr>
    <a:lvl6pPr marL="2286000" algn="l" rtl="0" latinLnBrk="0">
      <a:defRPr lang="it-IT" sz="1800" kern="1200">
        <a:solidFill>
          <a:schemeClr val="tx1"/>
        </a:solidFill>
        <a:latin typeface="+mn-lt"/>
        <a:ea typeface="+mn-ea"/>
        <a:cs typeface="+mn-cs"/>
      </a:defRPr>
    </a:lvl6pPr>
    <a:lvl7pPr marL="2743200" algn="l" rtl="0" latinLnBrk="0">
      <a:defRPr lang="it-IT" sz="1800" kern="1200">
        <a:solidFill>
          <a:schemeClr val="tx1"/>
        </a:solidFill>
        <a:latin typeface="+mn-lt"/>
        <a:ea typeface="+mn-ea"/>
        <a:cs typeface="+mn-cs"/>
      </a:defRPr>
    </a:lvl7pPr>
    <a:lvl8pPr marL="3200400" algn="l" rtl="0" latinLnBrk="0">
      <a:defRPr lang="it-IT" sz="1800" kern="1200">
        <a:solidFill>
          <a:schemeClr val="tx1"/>
        </a:solidFill>
        <a:latin typeface="+mn-lt"/>
        <a:ea typeface="+mn-ea"/>
        <a:cs typeface="+mn-cs"/>
      </a:defRPr>
    </a:lvl8pPr>
    <a:lvl9pPr marL="3657600" algn="l" rtl="0" latinLnBrk="0">
      <a:defRPr lang="it-IT" sz="1800" kern="1200">
        <a:solidFill>
          <a:schemeClr val="tx1"/>
        </a:solidFill>
        <a:latin typeface="+mn-lt"/>
        <a:ea typeface="+mn-ea"/>
        <a:cs typeface="+mn-cs"/>
      </a:defRPr>
    </a:lvl9pPr>
    <a:extLst/>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19" autoAdjust="0"/>
    <p:restoredTop sz="78188" autoAdjust="0"/>
  </p:normalViewPr>
  <p:slideViewPr>
    <p:cSldViewPr snapToGrid="0">
      <p:cViewPr varScale="1">
        <p:scale>
          <a:sx n="60" d="100"/>
          <a:sy n="60" d="100"/>
        </p:scale>
        <p:origin x="-7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p:scale>
          <a:sx n="80" d="100"/>
          <a:sy n="80" d="100"/>
        </p:scale>
        <p:origin x="-1290" y="222"/>
      </p:cViewPr>
      <p:guideLst>
        <p:guide orient="horz" pos="3128"/>
        <p:guide pos="2140"/>
      </p:guideLst>
    </p:cSldViewPr>
  </p:notes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08-05-05T10:22:30.944" idx="1">
    <p:pos x="10" y="10"/>
    <p:text>Chiarire bullet 1</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D31DD-B960-4466-8982-5A65074CDDA8}" type="doc">
      <dgm:prSet loTypeId="urn:microsoft.com/office/officeart/2005/8/layout/target1" loCatId="relationship" qsTypeId="urn:microsoft.com/office/officeart/2005/8/quickstyle/3d6" qsCatId="3D" csTypeId="urn:microsoft.com/office/officeart/2005/8/colors/colorful2" csCatId="colorful" phldr="1"/>
      <dgm:spPr/>
    </dgm:pt>
    <dgm:pt modelId="{75B483EF-9F2F-4F50-A025-AF602AE8DE29}">
      <dgm:prSet phldrT="[Testo]"/>
      <dgm:spPr/>
      <dgm:t>
        <a:bodyPr/>
        <a:lstStyle/>
        <a:p>
          <a:r>
            <a:rPr lang="it-IT" smtClean="0"/>
            <a:t>Ring-0</a:t>
          </a:r>
          <a:endParaRPr lang="it-IT"/>
        </a:p>
      </dgm:t>
    </dgm:pt>
    <dgm:pt modelId="{8253D5B6-3ADC-42EA-8DF5-C2FF39C6393C}" type="parTrans" cxnId="{F082A788-EF3C-41EF-B388-6E2020385932}">
      <dgm:prSet/>
      <dgm:spPr/>
      <dgm:t>
        <a:bodyPr/>
        <a:lstStyle/>
        <a:p>
          <a:endParaRPr lang="it-IT"/>
        </a:p>
      </dgm:t>
    </dgm:pt>
    <dgm:pt modelId="{2112996E-C1F8-4F3F-91FB-7C1F52D1DB3E}" type="sibTrans" cxnId="{F082A788-EF3C-41EF-B388-6E2020385932}">
      <dgm:prSet/>
      <dgm:spPr/>
      <dgm:t>
        <a:bodyPr/>
        <a:lstStyle/>
        <a:p>
          <a:endParaRPr lang="it-IT"/>
        </a:p>
      </dgm:t>
    </dgm:pt>
    <dgm:pt modelId="{991F7473-7F61-4DCF-B080-58B54B70DF4C}">
      <dgm:prSet phldrT="[Testo]"/>
      <dgm:spPr/>
      <dgm:t>
        <a:bodyPr/>
        <a:lstStyle/>
        <a:p>
          <a:r>
            <a:rPr lang="it-IT" smtClean="0"/>
            <a:t>Ring-1</a:t>
          </a:r>
          <a:endParaRPr lang="it-IT"/>
        </a:p>
      </dgm:t>
    </dgm:pt>
    <dgm:pt modelId="{5682EDBE-930E-4229-A42E-081C1BA3D70A}" type="parTrans" cxnId="{751EF427-2208-4665-8F2C-52DC85396F7D}">
      <dgm:prSet/>
      <dgm:spPr/>
      <dgm:t>
        <a:bodyPr/>
        <a:lstStyle/>
        <a:p>
          <a:endParaRPr lang="it-IT"/>
        </a:p>
      </dgm:t>
    </dgm:pt>
    <dgm:pt modelId="{EF5E1489-5B91-43A4-9BCE-84EA8DFA15A8}" type="sibTrans" cxnId="{751EF427-2208-4665-8F2C-52DC85396F7D}">
      <dgm:prSet/>
      <dgm:spPr/>
      <dgm:t>
        <a:bodyPr/>
        <a:lstStyle/>
        <a:p>
          <a:endParaRPr lang="it-IT"/>
        </a:p>
      </dgm:t>
    </dgm:pt>
    <dgm:pt modelId="{52081BCA-CE1A-49FB-BD69-D4FE9A0BDB82}">
      <dgm:prSet phldrT="[Testo]"/>
      <dgm:spPr/>
      <dgm:t>
        <a:bodyPr/>
        <a:lstStyle/>
        <a:p>
          <a:r>
            <a:rPr lang="it-IT" smtClean="0"/>
            <a:t>Ring-2</a:t>
          </a:r>
          <a:endParaRPr lang="it-IT"/>
        </a:p>
      </dgm:t>
    </dgm:pt>
    <dgm:pt modelId="{3F205A56-9367-4363-B19A-99482B738270}" type="parTrans" cxnId="{B0BA35C2-FB42-4E0B-A70F-3AA106910960}">
      <dgm:prSet/>
      <dgm:spPr/>
      <dgm:t>
        <a:bodyPr/>
        <a:lstStyle/>
        <a:p>
          <a:endParaRPr lang="it-IT"/>
        </a:p>
      </dgm:t>
    </dgm:pt>
    <dgm:pt modelId="{A2DADA99-129F-4B4F-ADAE-615BB9119881}" type="sibTrans" cxnId="{B0BA35C2-FB42-4E0B-A70F-3AA106910960}">
      <dgm:prSet/>
      <dgm:spPr/>
      <dgm:t>
        <a:bodyPr/>
        <a:lstStyle/>
        <a:p>
          <a:endParaRPr lang="it-IT"/>
        </a:p>
      </dgm:t>
    </dgm:pt>
    <dgm:pt modelId="{9597EFAA-70A7-4474-ABF8-B8727D0EB830}">
      <dgm:prSet/>
      <dgm:spPr/>
      <dgm:t>
        <a:bodyPr/>
        <a:lstStyle/>
        <a:p>
          <a:r>
            <a:rPr lang="it-IT" smtClean="0"/>
            <a:t>Ring-3</a:t>
          </a:r>
          <a:endParaRPr lang="it-IT"/>
        </a:p>
      </dgm:t>
    </dgm:pt>
    <dgm:pt modelId="{40217079-6EC5-4E24-93D5-E945C6EF2DDC}" type="parTrans" cxnId="{83EAE3F8-971A-4101-9420-5004962B896F}">
      <dgm:prSet/>
      <dgm:spPr/>
      <dgm:t>
        <a:bodyPr/>
        <a:lstStyle/>
        <a:p>
          <a:endParaRPr lang="it-IT"/>
        </a:p>
      </dgm:t>
    </dgm:pt>
    <dgm:pt modelId="{B497F66A-5C85-4B26-9EF0-FC11A541368E}" type="sibTrans" cxnId="{83EAE3F8-971A-4101-9420-5004962B896F}">
      <dgm:prSet/>
      <dgm:spPr/>
      <dgm:t>
        <a:bodyPr/>
        <a:lstStyle/>
        <a:p>
          <a:endParaRPr lang="it-IT"/>
        </a:p>
      </dgm:t>
    </dgm:pt>
    <dgm:pt modelId="{BB6FE6F8-F0B3-4B75-AFD4-C8A09C351D27}" type="pres">
      <dgm:prSet presAssocID="{E30D31DD-B960-4466-8982-5A65074CDDA8}" presName="composite" presStyleCnt="0">
        <dgm:presLayoutVars>
          <dgm:chMax val="5"/>
          <dgm:dir/>
          <dgm:resizeHandles val="exact"/>
        </dgm:presLayoutVars>
      </dgm:prSet>
      <dgm:spPr/>
    </dgm:pt>
    <dgm:pt modelId="{FE833D12-C4A8-4DC6-B726-9ED55B22143A}" type="pres">
      <dgm:prSet presAssocID="{75B483EF-9F2F-4F50-A025-AF602AE8DE29}" presName="circle1" presStyleLbl="lnNode1" presStyleIdx="0" presStyleCnt="4"/>
      <dgm:spPr/>
    </dgm:pt>
    <dgm:pt modelId="{62E99B22-C627-4A7B-A31F-F34FA5B216D0}" type="pres">
      <dgm:prSet presAssocID="{75B483EF-9F2F-4F50-A025-AF602AE8DE29}" presName="text1" presStyleLbl="revTx" presStyleIdx="0" presStyleCnt="4">
        <dgm:presLayoutVars>
          <dgm:bulletEnabled val="1"/>
        </dgm:presLayoutVars>
      </dgm:prSet>
      <dgm:spPr/>
      <dgm:t>
        <a:bodyPr/>
        <a:lstStyle/>
        <a:p>
          <a:endParaRPr lang="it-IT"/>
        </a:p>
      </dgm:t>
    </dgm:pt>
    <dgm:pt modelId="{8542281F-4715-4BC5-BC1A-9711CA64CFD9}" type="pres">
      <dgm:prSet presAssocID="{75B483EF-9F2F-4F50-A025-AF602AE8DE29}" presName="line1" presStyleLbl="callout" presStyleIdx="0" presStyleCnt="8"/>
      <dgm:spPr/>
    </dgm:pt>
    <dgm:pt modelId="{7A9FB2E5-9FC6-4901-8F92-5028747C2992}" type="pres">
      <dgm:prSet presAssocID="{75B483EF-9F2F-4F50-A025-AF602AE8DE29}" presName="d1" presStyleLbl="callout" presStyleIdx="1" presStyleCnt="8"/>
      <dgm:spPr/>
    </dgm:pt>
    <dgm:pt modelId="{8E70BD4F-8D7F-470C-8002-BF557B73B2C4}" type="pres">
      <dgm:prSet presAssocID="{991F7473-7F61-4DCF-B080-58B54B70DF4C}" presName="circle2" presStyleLbl="lnNode1" presStyleIdx="1" presStyleCnt="4"/>
      <dgm:spPr/>
    </dgm:pt>
    <dgm:pt modelId="{AE3E7067-A0A4-4BA7-97E6-830525296642}" type="pres">
      <dgm:prSet presAssocID="{991F7473-7F61-4DCF-B080-58B54B70DF4C}" presName="text2" presStyleLbl="revTx" presStyleIdx="1" presStyleCnt="4">
        <dgm:presLayoutVars>
          <dgm:bulletEnabled val="1"/>
        </dgm:presLayoutVars>
      </dgm:prSet>
      <dgm:spPr/>
      <dgm:t>
        <a:bodyPr/>
        <a:lstStyle/>
        <a:p>
          <a:endParaRPr lang="it-IT"/>
        </a:p>
      </dgm:t>
    </dgm:pt>
    <dgm:pt modelId="{E745C6EB-B49A-497C-9B2B-B87AE42B401C}" type="pres">
      <dgm:prSet presAssocID="{991F7473-7F61-4DCF-B080-58B54B70DF4C}" presName="line2" presStyleLbl="callout" presStyleIdx="2" presStyleCnt="8"/>
      <dgm:spPr/>
    </dgm:pt>
    <dgm:pt modelId="{88A33F90-011B-4190-B30D-B24986A248FC}" type="pres">
      <dgm:prSet presAssocID="{991F7473-7F61-4DCF-B080-58B54B70DF4C}" presName="d2" presStyleLbl="callout" presStyleIdx="3" presStyleCnt="8"/>
      <dgm:spPr/>
    </dgm:pt>
    <dgm:pt modelId="{28DCA6C4-D097-4112-887F-7C1617BA7DB2}" type="pres">
      <dgm:prSet presAssocID="{52081BCA-CE1A-49FB-BD69-D4FE9A0BDB82}" presName="circle3" presStyleLbl="lnNode1" presStyleIdx="2" presStyleCnt="4"/>
      <dgm:spPr/>
    </dgm:pt>
    <dgm:pt modelId="{563F515D-B6FA-4E6F-B927-55458C176F33}" type="pres">
      <dgm:prSet presAssocID="{52081BCA-CE1A-49FB-BD69-D4FE9A0BDB82}" presName="text3" presStyleLbl="revTx" presStyleIdx="2" presStyleCnt="4">
        <dgm:presLayoutVars>
          <dgm:bulletEnabled val="1"/>
        </dgm:presLayoutVars>
      </dgm:prSet>
      <dgm:spPr/>
      <dgm:t>
        <a:bodyPr/>
        <a:lstStyle/>
        <a:p>
          <a:endParaRPr lang="it-IT"/>
        </a:p>
      </dgm:t>
    </dgm:pt>
    <dgm:pt modelId="{8F945A9F-F7A1-40BE-B4EF-54E68C08B13E}" type="pres">
      <dgm:prSet presAssocID="{52081BCA-CE1A-49FB-BD69-D4FE9A0BDB82}" presName="line3" presStyleLbl="callout" presStyleIdx="4" presStyleCnt="8"/>
      <dgm:spPr/>
    </dgm:pt>
    <dgm:pt modelId="{3E604A01-5180-4721-935E-DFEAD203BB39}" type="pres">
      <dgm:prSet presAssocID="{52081BCA-CE1A-49FB-BD69-D4FE9A0BDB82}" presName="d3" presStyleLbl="callout" presStyleIdx="5" presStyleCnt="8"/>
      <dgm:spPr/>
    </dgm:pt>
    <dgm:pt modelId="{2C66315F-9595-4DBA-A014-12B6FB3BEB1A}" type="pres">
      <dgm:prSet presAssocID="{9597EFAA-70A7-4474-ABF8-B8727D0EB830}" presName="circle4" presStyleLbl="lnNode1" presStyleIdx="3" presStyleCnt="4"/>
      <dgm:spPr/>
    </dgm:pt>
    <dgm:pt modelId="{9187F89A-EC57-46F0-A19B-550D87C93B0B}" type="pres">
      <dgm:prSet presAssocID="{9597EFAA-70A7-4474-ABF8-B8727D0EB830}" presName="text4" presStyleLbl="revTx" presStyleIdx="3" presStyleCnt="4">
        <dgm:presLayoutVars>
          <dgm:bulletEnabled val="1"/>
        </dgm:presLayoutVars>
      </dgm:prSet>
      <dgm:spPr/>
      <dgm:t>
        <a:bodyPr/>
        <a:lstStyle/>
        <a:p>
          <a:endParaRPr lang="it-IT"/>
        </a:p>
      </dgm:t>
    </dgm:pt>
    <dgm:pt modelId="{5DC23616-D9CA-4087-A6B5-9DE79521B22C}" type="pres">
      <dgm:prSet presAssocID="{9597EFAA-70A7-4474-ABF8-B8727D0EB830}" presName="line4" presStyleLbl="callout" presStyleIdx="6" presStyleCnt="8"/>
      <dgm:spPr/>
    </dgm:pt>
    <dgm:pt modelId="{145B4401-A776-4DEB-AA5E-51C7FB3391C7}" type="pres">
      <dgm:prSet presAssocID="{9597EFAA-70A7-4474-ABF8-B8727D0EB830}" presName="d4" presStyleLbl="callout" presStyleIdx="7" presStyleCnt="8"/>
      <dgm:spPr/>
    </dgm:pt>
  </dgm:ptLst>
  <dgm:cxnLst>
    <dgm:cxn modelId="{B0BA35C2-FB42-4E0B-A70F-3AA106910960}" srcId="{E30D31DD-B960-4466-8982-5A65074CDDA8}" destId="{52081BCA-CE1A-49FB-BD69-D4FE9A0BDB82}" srcOrd="2" destOrd="0" parTransId="{3F205A56-9367-4363-B19A-99482B738270}" sibTransId="{A2DADA99-129F-4B4F-ADAE-615BB9119881}"/>
    <dgm:cxn modelId="{5D2E8862-983C-404F-9158-A45E36DB4926}" type="presOf" srcId="{E30D31DD-B960-4466-8982-5A65074CDDA8}" destId="{BB6FE6F8-F0B3-4B75-AFD4-C8A09C351D27}" srcOrd="0" destOrd="0" presId="urn:microsoft.com/office/officeart/2005/8/layout/target1"/>
    <dgm:cxn modelId="{83EAE3F8-971A-4101-9420-5004962B896F}" srcId="{E30D31DD-B960-4466-8982-5A65074CDDA8}" destId="{9597EFAA-70A7-4474-ABF8-B8727D0EB830}" srcOrd="3" destOrd="0" parTransId="{40217079-6EC5-4E24-93D5-E945C6EF2DDC}" sibTransId="{B497F66A-5C85-4B26-9EF0-FC11A541368E}"/>
    <dgm:cxn modelId="{751EF427-2208-4665-8F2C-52DC85396F7D}" srcId="{E30D31DD-B960-4466-8982-5A65074CDDA8}" destId="{991F7473-7F61-4DCF-B080-58B54B70DF4C}" srcOrd="1" destOrd="0" parTransId="{5682EDBE-930E-4229-A42E-081C1BA3D70A}" sibTransId="{EF5E1489-5B91-43A4-9BCE-84EA8DFA15A8}"/>
    <dgm:cxn modelId="{1DC02FBE-0667-4ED4-88EF-87EEDA99553C}" type="presOf" srcId="{52081BCA-CE1A-49FB-BD69-D4FE9A0BDB82}" destId="{563F515D-B6FA-4E6F-B927-55458C176F33}" srcOrd="0" destOrd="0" presId="urn:microsoft.com/office/officeart/2005/8/layout/target1"/>
    <dgm:cxn modelId="{8B363AE8-BCF3-407D-BEE1-40790E16EE47}" type="presOf" srcId="{75B483EF-9F2F-4F50-A025-AF602AE8DE29}" destId="{62E99B22-C627-4A7B-A31F-F34FA5B216D0}" srcOrd="0" destOrd="0" presId="urn:microsoft.com/office/officeart/2005/8/layout/target1"/>
    <dgm:cxn modelId="{F082A788-EF3C-41EF-B388-6E2020385932}" srcId="{E30D31DD-B960-4466-8982-5A65074CDDA8}" destId="{75B483EF-9F2F-4F50-A025-AF602AE8DE29}" srcOrd="0" destOrd="0" parTransId="{8253D5B6-3ADC-42EA-8DF5-C2FF39C6393C}" sibTransId="{2112996E-C1F8-4F3F-91FB-7C1F52D1DB3E}"/>
    <dgm:cxn modelId="{95C97007-CD9C-4B8E-AC0F-7DAC05F35B28}" type="presOf" srcId="{991F7473-7F61-4DCF-B080-58B54B70DF4C}" destId="{AE3E7067-A0A4-4BA7-97E6-830525296642}" srcOrd="0" destOrd="0" presId="urn:microsoft.com/office/officeart/2005/8/layout/target1"/>
    <dgm:cxn modelId="{2A9980FA-86DA-47C8-AA37-EBB29421291A}" type="presOf" srcId="{9597EFAA-70A7-4474-ABF8-B8727D0EB830}" destId="{9187F89A-EC57-46F0-A19B-550D87C93B0B}" srcOrd="0" destOrd="0" presId="urn:microsoft.com/office/officeart/2005/8/layout/target1"/>
    <dgm:cxn modelId="{19874391-0CBB-450B-A54C-62786F6188FC}" type="presParOf" srcId="{BB6FE6F8-F0B3-4B75-AFD4-C8A09C351D27}" destId="{FE833D12-C4A8-4DC6-B726-9ED55B22143A}" srcOrd="0" destOrd="0" presId="urn:microsoft.com/office/officeart/2005/8/layout/target1"/>
    <dgm:cxn modelId="{D6A39F04-CBD1-4771-BE16-EC93C1AA2FCD}" type="presParOf" srcId="{BB6FE6F8-F0B3-4B75-AFD4-C8A09C351D27}" destId="{62E99B22-C627-4A7B-A31F-F34FA5B216D0}" srcOrd="1" destOrd="0" presId="urn:microsoft.com/office/officeart/2005/8/layout/target1"/>
    <dgm:cxn modelId="{0D8A493B-CA2F-4AF9-BFFE-783E483D847D}" type="presParOf" srcId="{BB6FE6F8-F0B3-4B75-AFD4-C8A09C351D27}" destId="{8542281F-4715-4BC5-BC1A-9711CA64CFD9}" srcOrd="2" destOrd="0" presId="urn:microsoft.com/office/officeart/2005/8/layout/target1"/>
    <dgm:cxn modelId="{A276C65C-A5F6-47EB-AD90-A6D46C9F9627}" type="presParOf" srcId="{BB6FE6F8-F0B3-4B75-AFD4-C8A09C351D27}" destId="{7A9FB2E5-9FC6-4901-8F92-5028747C2992}" srcOrd="3" destOrd="0" presId="urn:microsoft.com/office/officeart/2005/8/layout/target1"/>
    <dgm:cxn modelId="{65C06432-374A-40E6-82EF-B9D98DE913F3}" type="presParOf" srcId="{BB6FE6F8-F0B3-4B75-AFD4-C8A09C351D27}" destId="{8E70BD4F-8D7F-470C-8002-BF557B73B2C4}" srcOrd="4" destOrd="0" presId="urn:microsoft.com/office/officeart/2005/8/layout/target1"/>
    <dgm:cxn modelId="{C7DAA263-B90B-4E0F-A92E-2E7F0D00B851}" type="presParOf" srcId="{BB6FE6F8-F0B3-4B75-AFD4-C8A09C351D27}" destId="{AE3E7067-A0A4-4BA7-97E6-830525296642}" srcOrd="5" destOrd="0" presId="urn:microsoft.com/office/officeart/2005/8/layout/target1"/>
    <dgm:cxn modelId="{5B8CB883-9445-4381-8A47-593E56127F93}" type="presParOf" srcId="{BB6FE6F8-F0B3-4B75-AFD4-C8A09C351D27}" destId="{E745C6EB-B49A-497C-9B2B-B87AE42B401C}" srcOrd="6" destOrd="0" presId="urn:microsoft.com/office/officeart/2005/8/layout/target1"/>
    <dgm:cxn modelId="{2099D143-F15B-4B83-A750-44A30E711197}" type="presParOf" srcId="{BB6FE6F8-F0B3-4B75-AFD4-C8A09C351D27}" destId="{88A33F90-011B-4190-B30D-B24986A248FC}" srcOrd="7" destOrd="0" presId="urn:microsoft.com/office/officeart/2005/8/layout/target1"/>
    <dgm:cxn modelId="{3EFC330A-82ED-485F-8A76-DFF368E9E625}" type="presParOf" srcId="{BB6FE6F8-F0B3-4B75-AFD4-C8A09C351D27}" destId="{28DCA6C4-D097-4112-887F-7C1617BA7DB2}" srcOrd="8" destOrd="0" presId="urn:microsoft.com/office/officeart/2005/8/layout/target1"/>
    <dgm:cxn modelId="{6C93B2D1-B92F-4BE5-A1D7-406A2F52E67D}" type="presParOf" srcId="{BB6FE6F8-F0B3-4B75-AFD4-C8A09C351D27}" destId="{563F515D-B6FA-4E6F-B927-55458C176F33}" srcOrd="9" destOrd="0" presId="urn:microsoft.com/office/officeart/2005/8/layout/target1"/>
    <dgm:cxn modelId="{08AB0E75-249B-4C6A-9B11-14E9B6DF7C16}" type="presParOf" srcId="{BB6FE6F8-F0B3-4B75-AFD4-C8A09C351D27}" destId="{8F945A9F-F7A1-40BE-B4EF-54E68C08B13E}" srcOrd="10" destOrd="0" presId="urn:microsoft.com/office/officeart/2005/8/layout/target1"/>
    <dgm:cxn modelId="{ADB67102-9E27-48E1-83E6-7B3C0EE1CFA7}" type="presParOf" srcId="{BB6FE6F8-F0B3-4B75-AFD4-C8A09C351D27}" destId="{3E604A01-5180-4721-935E-DFEAD203BB39}" srcOrd="11" destOrd="0" presId="urn:microsoft.com/office/officeart/2005/8/layout/target1"/>
    <dgm:cxn modelId="{C0A25B5F-27D0-482B-9BC3-68570F2B7BBC}" type="presParOf" srcId="{BB6FE6F8-F0B3-4B75-AFD4-C8A09C351D27}" destId="{2C66315F-9595-4DBA-A014-12B6FB3BEB1A}" srcOrd="12" destOrd="0" presId="urn:microsoft.com/office/officeart/2005/8/layout/target1"/>
    <dgm:cxn modelId="{17797F63-3304-44DB-BCDD-2204FC678AB0}" type="presParOf" srcId="{BB6FE6F8-F0B3-4B75-AFD4-C8A09C351D27}" destId="{9187F89A-EC57-46F0-A19B-550D87C93B0B}" srcOrd="13" destOrd="0" presId="urn:microsoft.com/office/officeart/2005/8/layout/target1"/>
    <dgm:cxn modelId="{FE08A7C7-7892-48B7-A67D-BD8A2EDD6BF5}" type="presParOf" srcId="{BB6FE6F8-F0B3-4B75-AFD4-C8A09C351D27}" destId="{5DC23616-D9CA-4087-A6B5-9DE79521B22C}" srcOrd="14" destOrd="0" presId="urn:microsoft.com/office/officeart/2005/8/layout/target1"/>
    <dgm:cxn modelId="{B0F2DF22-28B9-4A34-8AFE-333339544B22}" type="presParOf" srcId="{BB6FE6F8-F0B3-4B75-AFD4-C8A09C351D27}" destId="{145B4401-A776-4DEB-AA5E-51C7FB3391C7}" srcOrd="15" destOrd="0" presId="urn:microsoft.com/office/officeart/2005/8/layout/target1"/>
  </dgm:cxnLst>
  <dgm:bg/>
  <dgm:whole/>
</dgm:dataModel>
</file>

<file path=ppt/diagrams/data10.xml><?xml version="1.0" encoding="utf-8"?>
<dgm:dataModel xmlns:dgm="http://schemas.openxmlformats.org/drawingml/2006/diagram" xmlns:a="http://schemas.openxmlformats.org/drawingml/2006/main">
  <dgm:ptLst>
    <dgm:pt modelId="{85E8D6C9-EB37-4D7A-B19F-5E2D0980BC19}"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it-IT"/>
        </a:p>
      </dgm:t>
    </dgm:pt>
    <dgm:pt modelId="{5DC9278C-C115-47D5-BABC-4C6EAAD3C9E0}">
      <dgm:prSet phldrT="[Testo]"/>
      <dgm:spPr/>
      <dgm:t>
        <a:bodyPr/>
        <a:lstStyle/>
        <a:p>
          <a:r>
            <a:rPr lang="it-IT" smtClean="0">
              <a:latin typeface="Times New Roman" pitchFamily="18" charset="0"/>
              <a:cs typeface="Times New Roman" pitchFamily="18" charset="0"/>
            </a:rPr>
            <a:t>1 </a:t>
          </a:r>
          <a:endParaRPr lang="it-IT">
            <a:latin typeface="Times New Roman" pitchFamily="18" charset="0"/>
            <a:cs typeface="Times New Roman" pitchFamily="18" charset="0"/>
          </a:endParaRPr>
        </a:p>
      </dgm:t>
    </dgm:pt>
    <dgm:pt modelId="{024DC795-8502-4CF4-9417-02CC1EF553A1}" type="parTrans" cxnId="{C929F4FB-32CF-4C82-A12C-6B7E34686027}">
      <dgm:prSet/>
      <dgm:spPr/>
      <dgm:t>
        <a:bodyPr/>
        <a:lstStyle/>
        <a:p>
          <a:endParaRPr lang="it-IT"/>
        </a:p>
      </dgm:t>
    </dgm:pt>
    <dgm:pt modelId="{1D375453-D8DB-462C-B2DF-853A18A47B8F}" type="sibTrans" cxnId="{C929F4FB-32CF-4C82-A12C-6B7E34686027}">
      <dgm:prSet/>
      <dgm:spPr/>
      <dgm:t>
        <a:bodyPr/>
        <a:lstStyle/>
        <a:p>
          <a:endParaRPr lang="it-IT"/>
        </a:p>
      </dgm:t>
    </dgm:pt>
    <dgm:pt modelId="{32C01F15-F71B-4987-A022-10B19B292531}">
      <dgm:prSet phldrT="[Testo]"/>
      <dgm:spPr/>
      <dgm:t>
        <a:bodyPr/>
        <a:lstStyle/>
        <a:p>
          <a:r>
            <a:rPr lang="it-IT" smtClean="0">
              <a:latin typeface="Times New Roman" pitchFamily="18" charset="0"/>
              <a:cs typeface="Times New Roman" pitchFamily="18" charset="0"/>
            </a:rPr>
            <a:t>rsync –ax --exclude=/proc --exclude=/sys --exclude=/home --exclude=/opt  &lt;source-root&gt; /mnt/tmp </a:t>
          </a:r>
          <a:endParaRPr lang="it-IT">
            <a:latin typeface="Times New Roman" pitchFamily="18" charset="0"/>
            <a:cs typeface="Times New Roman" pitchFamily="18" charset="0"/>
          </a:endParaRPr>
        </a:p>
      </dgm:t>
    </dgm:pt>
    <dgm:pt modelId="{05B21D3F-3F66-4FBD-B584-A5A6E911B581}" type="parTrans" cxnId="{122ACAA1-73D8-4578-BB6F-1C8F996789E7}">
      <dgm:prSet/>
      <dgm:spPr/>
      <dgm:t>
        <a:bodyPr/>
        <a:lstStyle/>
        <a:p>
          <a:endParaRPr lang="it-IT"/>
        </a:p>
      </dgm:t>
    </dgm:pt>
    <dgm:pt modelId="{BF02A87A-9FBF-45F2-B65A-1487CBB874A6}" type="sibTrans" cxnId="{122ACAA1-73D8-4578-BB6F-1C8F996789E7}">
      <dgm:prSet/>
      <dgm:spPr/>
      <dgm:t>
        <a:bodyPr/>
        <a:lstStyle/>
        <a:p>
          <a:endParaRPr lang="it-IT"/>
        </a:p>
      </dgm:t>
    </dgm:pt>
    <dgm:pt modelId="{3BD36999-15EB-4C2C-95E0-6CDFA5630166}">
      <dgm:prSet phldrT="[Testo]"/>
      <dgm:spPr/>
      <dgm:t>
        <a:bodyPr/>
        <a:lstStyle/>
        <a:p>
          <a:r>
            <a:rPr lang="it-IT" smtClean="0">
              <a:latin typeface="Times New Roman" pitchFamily="18" charset="0"/>
              <a:cs typeface="Times New Roman" pitchFamily="18" charset="0"/>
            </a:rPr>
            <a:t>2</a:t>
          </a:r>
          <a:endParaRPr lang="it-IT">
            <a:latin typeface="Times New Roman" pitchFamily="18" charset="0"/>
            <a:cs typeface="Times New Roman" pitchFamily="18" charset="0"/>
          </a:endParaRPr>
        </a:p>
      </dgm:t>
    </dgm:pt>
    <dgm:pt modelId="{14A6836D-2DDB-4FAD-B884-58B7C1FC3914}" type="parTrans" cxnId="{89B4B1B9-DE26-4A0D-97E7-584DBFEB544F}">
      <dgm:prSet/>
      <dgm:spPr/>
      <dgm:t>
        <a:bodyPr/>
        <a:lstStyle/>
        <a:p>
          <a:endParaRPr lang="it-IT"/>
        </a:p>
      </dgm:t>
    </dgm:pt>
    <dgm:pt modelId="{31936260-9D20-47D7-B713-F2E550CB3285}" type="sibTrans" cxnId="{89B4B1B9-DE26-4A0D-97E7-584DBFEB544F}">
      <dgm:prSet/>
      <dgm:spPr/>
      <dgm:t>
        <a:bodyPr/>
        <a:lstStyle/>
        <a:p>
          <a:endParaRPr lang="it-IT"/>
        </a:p>
      </dgm:t>
    </dgm:pt>
    <dgm:pt modelId="{7291C77F-8D56-4ECF-844D-70194E5833BC}">
      <dgm:prSet phldrT="[Testo]"/>
      <dgm:spPr/>
      <dgm:t>
        <a:bodyPr/>
        <a:lstStyle/>
        <a:p>
          <a:r>
            <a:rPr lang="it-IT" smtClean="0">
              <a:latin typeface="Times New Roman" pitchFamily="18" charset="0"/>
              <a:cs typeface="Times New Roman" pitchFamily="18" charset="0"/>
            </a:rPr>
            <a:t>mkdir  /mnt/tmp/{home,proc,sys,tmp,opt}</a:t>
          </a:r>
          <a:endParaRPr lang="it-IT">
            <a:latin typeface="Times New Roman" pitchFamily="18" charset="0"/>
            <a:cs typeface="Times New Roman" pitchFamily="18" charset="0"/>
          </a:endParaRPr>
        </a:p>
      </dgm:t>
    </dgm:pt>
    <dgm:pt modelId="{33898791-D47C-4EDF-85F4-90180938947D}" type="parTrans" cxnId="{F00A1CB1-A923-4A29-9F43-C73E3C320F42}">
      <dgm:prSet/>
      <dgm:spPr/>
      <dgm:t>
        <a:bodyPr/>
        <a:lstStyle/>
        <a:p>
          <a:endParaRPr lang="it-IT"/>
        </a:p>
      </dgm:t>
    </dgm:pt>
    <dgm:pt modelId="{68D9BC8C-2E46-4FCD-8721-F7EF123818E1}" type="sibTrans" cxnId="{F00A1CB1-A923-4A29-9F43-C73E3C320F42}">
      <dgm:prSet/>
      <dgm:spPr/>
      <dgm:t>
        <a:bodyPr/>
        <a:lstStyle/>
        <a:p>
          <a:endParaRPr lang="it-IT"/>
        </a:p>
      </dgm:t>
    </dgm:pt>
    <dgm:pt modelId="{B1D914F4-71E5-4F7E-B2B9-A2F69CE066A8}">
      <dgm:prSet phldrT="[Testo]"/>
      <dgm:spPr/>
      <dgm:t>
        <a:bodyPr/>
        <a:lstStyle/>
        <a:p>
          <a:r>
            <a:rPr lang="it-IT" smtClean="0"/>
            <a:t>3</a:t>
          </a:r>
          <a:endParaRPr lang="it-IT"/>
        </a:p>
      </dgm:t>
    </dgm:pt>
    <dgm:pt modelId="{CB5D82A9-C46F-4D10-AC33-3AA0A5A92EF1}" type="parTrans" cxnId="{3889C0BB-7BA4-48E7-82C3-317790D5EDC5}">
      <dgm:prSet/>
      <dgm:spPr/>
      <dgm:t>
        <a:bodyPr/>
        <a:lstStyle/>
        <a:p>
          <a:endParaRPr lang="it-IT"/>
        </a:p>
      </dgm:t>
    </dgm:pt>
    <dgm:pt modelId="{9F46C163-0CFB-4305-BD77-63E9001DE410}" type="sibTrans" cxnId="{3889C0BB-7BA4-48E7-82C3-317790D5EDC5}">
      <dgm:prSet/>
      <dgm:spPr/>
      <dgm:t>
        <a:bodyPr/>
        <a:lstStyle/>
        <a:p>
          <a:endParaRPr lang="it-IT"/>
        </a:p>
      </dgm:t>
    </dgm:pt>
    <dgm:pt modelId="{6073334F-FAF0-4850-B229-FE9F86E3FB52}">
      <dgm:prSet phldrT="[Testo]"/>
      <dgm:spPr/>
      <dgm:t>
        <a:bodyPr/>
        <a:lstStyle/>
        <a:p>
          <a:r>
            <a:rPr lang="it-IT" smtClean="0"/>
            <a:t>cp –ax /lib/modules/mod_version/ mnt/tmp/lib/modules</a:t>
          </a:r>
          <a:endParaRPr lang="it-IT"/>
        </a:p>
      </dgm:t>
    </dgm:pt>
    <dgm:pt modelId="{0B2E9EAC-C34A-451D-BC67-CFE0B8D40142}" type="parTrans" cxnId="{FBC15B99-FB89-4A53-8ECE-7C235FAA2BB0}">
      <dgm:prSet/>
      <dgm:spPr/>
      <dgm:t>
        <a:bodyPr/>
        <a:lstStyle/>
        <a:p>
          <a:endParaRPr lang="it-IT"/>
        </a:p>
      </dgm:t>
    </dgm:pt>
    <dgm:pt modelId="{FC950AC7-CE01-4565-B6A7-7D86F577C474}" type="sibTrans" cxnId="{FBC15B99-FB89-4A53-8ECE-7C235FAA2BB0}">
      <dgm:prSet/>
      <dgm:spPr/>
      <dgm:t>
        <a:bodyPr/>
        <a:lstStyle/>
        <a:p>
          <a:endParaRPr lang="it-IT"/>
        </a:p>
      </dgm:t>
    </dgm:pt>
    <dgm:pt modelId="{D43269C0-F13E-4F30-A185-5D3CBA5AC392}">
      <dgm:prSet/>
      <dgm:spPr/>
      <dgm:t>
        <a:bodyPr/>
        <a:lstStyle/>
        <a:p>
          <a:r>
            <a:rPr lang="it-IT" smtClean="0">
              <a:latin typeface="Times New Roman" pitchFamily="18" charset="0"/>
              <a:cs typeface="Times New Roman" pitchFamily="18" charset="0"/>
            </a:rPr>
            <a:t>chmod 1777 tmp</a:t>
          </a:r>
          <a:endParaRPr lang="it-IT">
            <a:latin typeface="Times New Roman" pitchFamily="18" charset="0"/>
            <a:cs typeface="Times New Roman" pitchFamily="18" charset="0"/>
          </a:endParaRPr>
        </a:p>
      </dgm:t>
    </dgm:pt>
    <dgm:pt modelId="{A594929F-21EA-4DAD-911B-F18C86E39647}" type="parTrans" cxnId="{11170A8C-805A-4C0B-911B-87477CF35CE9}">
      <dgm:prSet/>
      <dgm:spPr/>
      <dgm:t>
        <a:bodyPr/>
        <a:lstStyle/>
        <a:p>
          <a:endParaRPr lang="it-IT"/>
        </a:p>
      </dgm:t>
    </dgm:pt>
    <dgm:pt modelId="{2C0CBC8D-4DCE-4071-BF0A-2504CC2CBD83}" type="sibTrans" cxnId="{11170A8C-805A-4C0B-911B-87477CF35CE9}">
      <dgm:prSet/>
      <dgm:spPr/>
      <dgm:t>
        <a:bodyPr/>
        <a:lstStyle/>
        <a:p>
          <a:endParaRPr lang="it-IT"/>
        </a:p>
      </dgm:t>
    </dgm:pt>
    <dgm:pt modelId="{8BC11DCE-15FF-49AC-877D-572A258DF15A}">
      <dgm:prSet phldrT="[Testo]"/>
      <dgm:spPr/>
      <dgm:t>
        <a:bodyPr/>
        <a:lstStyle/>
        <a:p>
          <a:r>
            <a:rPr lang="it-IT" smtClean="0"/>
            <a:t>5</a:t>
          </a:r>
          <a:endParaRPr lang="it-IT"/>
        </a:p>
      </dgm:t>
    </dgm:pt>
    <dgm:pt modelId="{9B086F5B-3CD4-44EC-B3E9-051243ACEC5D}" type="parTrans" cxnId="{8312A7AA-B141-4F6A-A7F0-7B00618EB29E}">
      <dgm:prSet/>
      <dgm:spPr/>
    </dgm:pt>
    <dgm:pt modelId="{94FF9C08-D21E-4693-BB30-6997D9501B15}" type="sibTrans" cxnId="{8312A7AA-B141-4F6A-A7F0-7B00618EB29E}">
      <dgm:prSet/>
      <dgm:spPr/>
    </dgm:pt>
    <dgm:pt modelId="{A358F530-BB26-4BF1-8163-5D7F21456C89}">
      <dgm:prSet phldrT="[Testo]"/>
      <dgm:spPr/>
      <dgm:t>
        <a:bodyPr/>
        <a:lstStyle/>
        <a:p>
          <a:r>
            <a:rPr lang="it-IT" smtClean="0"/>
            <a:t>rpm –root /mnt/tmp –uvh package_name</a:t>
          </a:r>
          <a:endParaRPr lang="it-IT"/>
        </a:p>
      </dgm:t>
    </dgm:pt>
    <dgm:pt modelId="{A67D6B8D-B996-4DED-A93D-59CF3BF6B1E7}" type="parTrans" cxnId="{589F8D4B-9AC9-4A26-909B-4F3F055200BF}">
      <dgm:prSet/>
      <dgm:spPr/>
    </dgm:pt>
    <dgm:pt modelId="{A3DE74E6-8863-4E7A-B11F-A7962D35C4CF}" type="sibTrans" cxnId="{589F8D4B-9AC9-4A26-909B-4F3F055200BF}">
      <dgm:prSet/>
      <dgm:spPr/>
    </dgm:pt>
    <dgm:pt modelId="{8012EDCE-7295-4CDE-BD58-5205FDD1B0BC}">
      <dgm:prSet phldrT="[Testo]"/>
      <dgm:spPr/>
      <dgm:t>
        <a:bodyPr/>
        <a:lstStyle/>
        <a:p>
          <a:r>
            <a:rPr lang="it-IT" smtClean="0"/>
            <a:t>yum –installroot=/mnt/tmp install package_name</a:t>
          </a:r>
          <a:endParaRPr lang="it-IT"/>
        </a:p>
      </dgm:t>
    </dgm:pt>
    <dgm:pt modelId="{56F5745A-B25E-4DA3-9347-D5DFAF2C2833}" type="parTrans" cxnId="{B62C6DC2-01C8-4954-9201-6BFF34E1E1ED}">
      <dgm:prSet/>
      <dgm:spPr/>
    </dgm:pt>
    <dgm:pt modelId="{F19FF66E-3204-4631-B15C-BE4F0DB73771}" type="sibTrans" cxnId="{B62C6DC2-01C8-4954-9201-6BFF34E1E1ED}">
      <dgm:prSet/>
      <dgm:spPr/>
    </dgm:pt>
    <dgm:pt modelId="{01DB96F9-ADE4-4452-9EA6-11F2AE904E62}">
      <dgm:prSet phldrT="[Testo]"/>
      <dgm:spPr/>
      <dgm:t>
        <a:bodyPr/>
        <a:lstStyle/>
        <a:p>
          <a:r>
            <a:rPr lang="it-IT" smtClean="0"/>
            <a:t>4</a:t>
          </a:r>
          <a:endParaRPr lang="it-IT"/>
        </a:p>
      </dgm:t>
    </dgm:pt>
    <dgm:pt modelId="{9DD322D5-9E0D-4319-BFFF-C8DFFC0BA119}" type="parTrans" cxnId="{8819615F-E5EA-4050-BB9C-54E01821E9D0}">
      <dgm:prSet/>
      <dgm:spPr/>
    </dgm:pt>
    <dgm:pt modelId="{4A0EEFE1-6791-49E0-B8A1-84DC5B8D720E}" type="sibTrans" cxnId="{8819615F-E5EA-4050-BB9C-54E01821E9D0}">
      <dgm:prSet/>
      <dgm:spPr/>
    </dgm:pt>
    <dgm:pt modelId="{39441796-B70F-4336-BFEF-CAB55F65C133}">
      <dgm:prSet phldrT="[Testo]"/>
      <dgm:spPr/>
      <dgm:t>
        <a:bodyPr/>
        <a:lstStyle/>
        <a:p>
          <a:r>
            <a:rPr lang="it-IT" smtClean="0"/>
            <a:t>Customize configuration files (ex. fstab, networking, ec…) </a:t>
          </a:r>
          <a:endParaRPr lang="it-IT"/>
        </a:p>
      </dgm:t>
    </dgm:pt>
    <dgm:pt modelId="{15D5C914-B53E-4CCB-92AD-2D38B252E22A}" type="parTrans" cxnId="{2A762063-9E0A-4B08-918C-4551AB2E7DE6}">
      <dgm:prSet/>
      <dgm:spPr/>
    </dgm:pt>
    <dgm:pt modelId="{0DB23118-87DB-4394-9011-F9B178E17F4F}" type="sibTrans" cxnId="{2A762063-9E0A-4B08-918C-4551AB2E7DE6}">
      <dgm:prSet/>
      <dgm:spPr/>
    </dgm:pt>
    <dgm:pt modelId="{D98A5861-1D3D-45E9-8A46-2887072C611B}" type="pres">
      <dgm:prSet presAssocID="{85E8D6C9-EB37-4D7A-B19F-5E2D0980BC19}" presName="linearFlow" presStyleCnt="0">
        <dgm:presLayoutVars>
          <dgm:dir/>
          <dgm:animLvl val="lvl"/>
          <dgm:resizeHandles val="exact"/>
        </dgm:presLayoutVars>
      </dgm:prSet>
      <dgm:spPr/>
      <dgm:t>
        <a:bodyPr/>
        <a:lstStyle/>
        <a:p>
          <a:endParaRPr lang="it-IT"/>
        </a:p>
      </dgm:t>
    </dgm:pt>
    <dgm:pt modelId="{EE534EA7-FDA6-4D63-9685-FCC2E5F05C5E}" type="pres">
      <dgm:prSet presAssocID="{5DC9278C-C115-47D5-BABC-4C6EAAD3C9E0}" presName="composite" presStyleCnt="0"/>
      <dgm:spPr/>
    </dgm:pt>
    <dgm:pt modelId="{34952916-C220-4F3B-ACD6-3BCD32748DD6}" type="pres">
      <dgm:prSet presAssocID="{5DC9278C-C115-47D5-BABC-4C6EAAD3C9E0}" presName="parentText" presStyleLbl="alignNode1" presStyleIdx="0" presStyleCnt="5">
        <dgm:presLayoutVars>
          <dgm:chMax val="1"/>
          <dgm:bulletEnabled val="1"/>
        </dgm:presLayoutVars>
      </dgm:prSet>
      <dgm:spPr/>
      <dgm:t>
        <a:bodyPr/>
        <a:lstStyle/>
        <a:p>
          <a:endParaRPr lang="it-IT"/>
        </a:p>
      </dgm:t>
    </dgm:pt>
    <dgm:pt modelId="{E0FF394B-DEF2-4950-B002-9F11B794D035}" type="pres">
      <dgm:prSet presAssocID="{5DC9278C-C115-47D5-BABC-4C6EAAD3C9E0}" presName="descendantText" presStyleLbl="alignAcc1" presStyleIdx="0" presStyleCnt="5">
        <dgm:presLayoutVars>
          <dgm:bulletEnabled val="1"/>
        </dgm:presLayoutVars>
      </dgm:prSet>
      <dgm:spPr/>
      <dgm:t>
        <a:bodyPr/>
        <a:lstStyle/>
        <a:p>
          <a:endParaRPr lang="it-IT"/>
        </a:p>
      </dgm:t>
    </dgm:pt>
    <dgm:pt modelId="{22D6D742-F084-4F85-A4E8-FADAB3EEC56D}" type="pres">
      <dgm:prSet presAssocID="{1D375453-D8DB-462C-B2DF-853A18A47B8F}" presName="sp" presStyleCnt="0"/>
      <dgm:spPr/>
    </dgm:pt>
    <dgm:pt modelId="{BD6A1326-9CB3-4150-8250-C73F93FB67F1}" type="pres">
      <dgm:prSet presAssocID="{3BD36999-15EB-4C2C-95E0-6CDFA5630166}" presName="composite" presStyleCnt="0"/>
      <dgm:spPr/>
    </dgm:pt>
    <dgm:pt modelId="{CB766DFB-33D6-4D94-A3B5-3DAFC134C319}" type="pres">
      <dgm:prSet presAssocID="{3BD36999-15EB-4C2C-95E0-6CDFA5630166}" presName="parentText" presStyleLbl="alignNode1" presStyleIdx="1" presStyleCnt="5">
        <dgm:presLayoutVars>
          <dgm:chMax val="1"/>
          <dgm:bulletEnabled val="1"/>
        </dgm:presLayoutVars>
      </dgm:prSet>
      <dgm:spPr/>
      <dgm:t>
        <a:bodyPr/>
        <a:lstStyle/>
        <a:p>
          <a:endParaRPr lang="it-IT"/>
        </a:p>
      </dgm:t>
    </dgm:pt>
    <dgm:pt modelId="{E8FF2A6B-05BC-48D7-9AAF-26AD03800FBA}" type="pres">
      <dgm:prSet presAssocID="{3BD36999-15EB-4C2C-95E0-6CDFA5630166}" presName="descendantText" presStyleLbl="alignAcc1" presStyleIdx="1" presStyleCnt="5">
        <dgm:presLayoutVars>
          <dgm:bulletEnabled val="1"/>
        </dgm:presLayoutVars>
      </dgm:prSet>
      <dgm:spPr/>
      <dgm:t>
        <a:bodyPr/>
        <a:lstStyle/>
        <a:p>
          <a:endParaRPr lang="it-IT"/>
        </a:p>
      </dgm:t>
    </dgm:pt>
    <dgm:pt modelId="{0137650D-6D45-40BD-BC68-FD3033E9649C}" type="pres">
      <dgm:prSet presAssocID="{31936260-9D20-47D7-B713-F2E550CB3285}" presName="sp" presStyleCnt="0"/>
      <dgm:spPr/>
    </dgm:pt>
    <dgm:pt modelId="{43B6EA4B-D841-4E37-BC13-39B57784DF88}" type="pres">
      <dgm:prSet presAssocID="{B1D914F4-71E5-4F7E-B2B9-A2F69CE066A8}" presName="composite" presStyleCnt="0"/>
      <dgm:spPr/>
    </dgm:pt>
    <dgm:pt modelId="{9F3E5EF9-BAB6-4FBC-B641-B8E4A1FB317C}" type="pres">
      <dgm:prSet presAssocID="{B1D914F4-71E5-4F7E-B2B9-A2F69CE066A8}" presName="parentText" presStyleLbl="alignNode1" presStyleIdx="2" presStyleCnt="5">
        <dgm:presLayoutVars>
          <dgm:chMax val="1"/>
          <dgm:bulletEnabled val="1"/>
        </dgm:presLayoutVars>
      </dgm:prSet>
      <dgm:spPr/>
      <dgm:t>
        <a:bodyPr/>
        <a:lstStyle/>
        <a:p>
          <a:endParaRPr lang="it-IT"/>
        </a:p>
      </dgm:t>
    </dgm:pt>
    <dgm:pt modelId="{BAFDE7B7-50F9-462D-8FA4-EAD043DC0A14}" type="pres">
      <dgm:prSet presAssocID="{B1D914F4-71E5-4F7E-B2B9-A2F69CE066A8}" presName="descendantText" presStyleLbl="alignAcc1" presStyleIdx="2" presStyleCnt="5">
        <dgm:presLayoutVars>
          <dgm:bulletEnabled val="1"/>
        </dgm:presLayoutVars>
      </dgm:prSet>
      <dgm:spPr/>
      <dgm:t>
        <a:bodyPr/>
        <a:lstStyle/>
        <a:p>
          <a:endParaRPr lang="it-IT"/>
        </a:p>
      </dgm:t>
    </dgm:pt>
    <dgm:pt modelId="{2BCBB9A7-6C6C-4037-8ECF-B64FAD8063B2}" type="pres">
      <dgm:prSet presAssocID="{9F46C163-0CFB-4305-BD77-63E9001DE410}" presName="sp" presStyleCnt="0"/>
      <dgm:spPr/>
    </dgm:pt>
    <dgm:pt modelId="{3D78CA9B-8C76-474D-886E-F6680D09CD1C}" type="pres">
      <dgm:prSet presAssocID="{01DB96F9-ADE4-4452-9EA6-11F2AE904E62}" presName="composite" presStyleCnt="0"/>
      <dgm:spPr/>
    </dgm:pt>
    <dgm:pt modelId="{F3DD0275-CC45-4E70-B3EF-8C8B6B5B3D8B}" type="pres">
      <dgm:prSet presAssocID="{01DB96F9-ADE4-4452-9EA6-11F2AE904E62}" presName="parentText" presStyleLbl="alignNode1" presStyleIdx="3" presStyleCnt="5">
        <dgm:presLayoutVars>
          <dgm:chMax val="1"/>
          <dgm:bulletEnabled val="1"/>
        </dgm:presLayoutVars>
      </dgm:prSet>
      <dgm:spPr/>
      <dgm:t>
        <a:bodyPr/>
        <a:lstStyle/>
        <a:p>
          <a:endParaRPr lang="it-IT"/>
        </a:p>
      </dgm:t>
    </dgm:pt>
    <dgm:pt modelId="{4EB2C1EF-81CD-4C7A-96A7-27027856C7CE}" type="pres">
      <dgm:prSet presAssocID="{01DB96F9-ADE4-4452-9EA6-11F2AE904E62}" presName="descendantText" presStyleLbl="alignAcc1" presStyleIdx="3" presStyleCnt="5">
        <dgm:presLayoutVars>
          <dgm:bulletEnabled val="1"/>
        </dgm:presLayoutVars>
      </dgm:prSet>
      <dgm:spPr/>
      <dgm:t>
        <a:bodyPr/>
        <a:lstStyle/>
        <a:p>
          <a:endParaRPr lang="it-IT"/>
        </a:p>
      </dgm:t>
    </dgm:pt>
    <dgm:pt modelId="{E8E5AE16-F635-4FC2-93F1-01EAAA1D6512}" type="pres">
      <dgm:prSet presAssocID="{4A0EEFE1-6791-49E0-B8A1-84DC5B8D720E}" presName="sp" presStyleCnt="0"/>
      <dgm:spPr/>
    </dgm:pt>
    <dgm:pt modelId="{B7B155A2-865D-4366-81E6-F55FB1F23825}" type="pres">
      <dgm:prSet presAssocID="{8BC11DCE-15FF-49AC-877D-572A258DF15A}" presName="composite" presStyleCnt="0"/>
      <dgm:spPr/>
    </dgm:pt>
    <dgm:pt modelId="{65B34B4F-389F-4A1F-9A1C-8557F099B021}" type="pres">
      <dgm:prSet presAssocID="{8BC11DCE-15FF-49AC-877D-572A258DF15A}" presName="parentText" presStyleLbl="alignNode1" presStyleIdx="4" presStyleCnt="5">
        <dgm:presLayoutVars>
          <dgm:chMax val="1"/>
          <dgm:bulletEnabled val="1"/>
        </dgm:presLayoutVars>
      </dgm:prSet>
      <dgm:spPr/>
      <dgm:t>
        <a:bodyPr/>
        <a:lstStyle/>
        <a:p>
          <a:endParaRPr lang="it-IT"/>
        </a:p>
      </dgm:t>
    </dgm:pt>
    <dgm:pt modelId="{899BF317-68BB-4082-B7F4-86A818E6E43B}" type="pres">
      <dgm:prSet presAssocID="{8BC11DCE-15FF-49AC-877D-572A258DF15A}" presName="descendantText" presStyleLbl="alignAcc1" presStyleIdx="4" presStyleCnt="5">
        <dgm:presLayoutVars>
          <dgm:bulletEnabled val="1"/>
        </dgm:presLayoutVars>
      </dgm:prSet>
      <dgm:spPr/>
      <dgm:t>
        <a:bodyPr/>
        <a:lstStyle/>
        <a:p>
          <a:endParaRPr lang="it-IT"/>
        </a:p>
      </dgm:t>
    </dgm:pt>
  </dgm:ptLst>
  <dgm:cxnLst>
    <dgm:cxn modelId="{8819615F-E5EA-4050-BB9C-54E01821E9D0}" srcId="{85E8D6C9-EB37-4D7A-B19F-5E2D0980BC19}" destId="{01DB96F9-ADE4-4452-9EA6-11F2AE904E62}" srcOrd="3" destOrd="0" parTransId="{9DD322D5-9E0D-4319-BFFF-C8DFFC0BA119}" sibTransId="{4A0EEFE1-6791-49E0-B8A1-84DC5B8D720E}"/>
    <dgm:cxn modelId="{ED4F0612-0C39-49F4-A67E-F230FD734DCB}" type="presOf" srcId="{3BD36999-15EB-4C2C-95E0-6CDFA5630166}" destId="{CB766DFB-33D6-4D94-A3B5-3DAFC134C319}" srcOrd="0" destOrd="0" presId="urn:microsoft.com/office/officeart/2005/8/layout/chevron2"/>
    <dgm:cxn modelId="{C929F4FB-32CF-4C82-A12C-6B7E34686027}" srcId="{85E8D6C9-EB37-4D7A-B19F-5E2D0980BC19}" destId="{5DC9278C-C115-47D5-BABC-4C6EAAD3C9E0}" srcOrd="0" destOrd="0" parTransId="{024DC795-8502-4CF4-9417-02CC1EF553A1}" sibTransId="{1D375453-D8DB-462C-B2DF-853A18A47B8F}"/>
    <dgm:cxn modelId="{89B4B1B9-DE26-4A0D-97E7-584DBFEB544F}" srcId="{85E8D6C9-EB37-4D7A-B19F-5E2D0980BC19}" destId="{3BD36999-15EB-4C2C-95E0-6CDFA5630166}" srcOrd="1" destOrd="0" parTransId="{14A6836D-2DDB-4FAD-B884-58B7C1FC3914}" sibTransId="{31936260-9D20-47D7-B713-F2E550CB3285}"/>
    <dgm:cxn modelId="{F00A1CB1-A923-4A29-9F43-C73E3C320F42}" srcId="{3BD36999-15EB-4C2C-95E0-6CDFA5630166}" destId="{7291C77F-8D56-4ECF-844D-70194E5833BC}" srcOrd="0" destOrd="0" parTransId="{33898791-D47C-4EDF-85F4-90180938947D}" sibTransId="{68D9BC8C-2E46-4FCD-8721-F7EF123818E1}"/>
    <dgm:cxn modelId="{8F3A4B1E-D146-47D8-8E0A-6B6165511340}" type="presOf" srcId="{6073334F-FAF0-4850-B229-FE9F86E3FB52}" destId="{BAFDE7B7-50F9-462D-8FA4-EAD043DC0A14}" srcOrd="0" destOrd="0" presId="urn:microsoft.com/office/officeart/2005/8/layout/chevron2"/>
    <dgm:cxn modelId="{589F8D4B-9AC9-4A26-909B-4F3F055200BF}" srcId="{8BC11DCE-15FF-49AC-877D-572A258DF15A}" destId="{A358F530-BB26-4BF1-8163-5D7F21456C89}" srcOrd="0" destOrd="0" parTransId="{A67D6B8D-B996-4DED-A93D-59CF3BF6B1E7}" sibTransId="{A3DE74E6-8863-4E7A-B11F-A7962D35C4CF}"/>
    <dgm:cxn modelId="{2D2C7AEB-3D3F-4839-89DA-33794DA0FC72}" type="presOf" srcId="{A358F530-BB26-4BF1-8163-5D7F21456C89}" destId="{899BF317-68BB-4082-B7F4-86A818E6E43B}" srcOrd="0" destOrd="0" presId="urn:microsoft.com/office/officeart/2005/8/layout/chevron2"/>
    <dgm:cxn modelId="{3889C0BB-7BA4-48E7-82C3-317790D5EDC5}" srcId="{85E8D6C9-EB37-4D7A-B19F-5E2D0980BC19}" destId="{B1D914F4-71E5-4F7E-B2B9-A2F69CE066A8}" srcOrd="2" destOrd="0" parTransId="{CB5D82A9-C46F-4D10-AC33-3AA0A5A92EF1}" sibTransId="{9F46C163-0CFB-4305-BD77-63E9001DE410}"/>
    <dgm:cxn modelId="{B7871423-F473-490E-87C5-D69EBAC0330C}" type="presOf" srcId="{8012EDCE-7295-4CDE-BD58-5205FDD1B0BC}" destId="{899BF317-68BB-4082-B7F4-86A818E6E43B}" srcOrd="0" destOrd="1" presId="urn:microsoft.com/office/officeart/2005/8/layout/chevron2"/>
    <dgm:cxn modelId="{2A762063-9E0A-4B08-918C-4551AB2E7DE6}" srcId="{01DB96F9-ADE4-4452-9EA6-11F2AE904E62}" destId="{39441796-B70F-4336-BFEF-CAB55F65C133}" srcOrd="0" destOrd="0" parTransId="{15D5C914-B53E-4CCB-92AD-2D38B252E22A}" sibTransId="{0DB23118-87DB-4394-9011-F9B178E17F4F}"/>
    <dgm:cxn modelId="{1A159F3A-D9AA-4B68-9CF8-3AF496053C35}" type="presOf" srcId="{5DC9278C-C115-47D5-BABC-4C6EAAD3C9E0}" destId="{34952916-C220-4F3B-ACD6-3BCD32748DD6}" srcOrd="0" destOrd="0" presId="urn:microsoft.com/office/officeart/2005/8/layout/chevron2"/>
    <dgm:cxn modelId="{11170A8C-805A-4C0B-911B-87477CF35CE9}" srcId="{3BD36999-15EB-4C2C-95E0-6CDFA5630166}" destId="{D43269C0-F13E-4F30-A185-5D3CBA5AC392}" srcOrd="1" destOrd="0" parTransId="{A594929F-21EA-4DAD-911B-F18C86E39647}" sibTransId="{2C0CBC8D-4DCE-4071-BF0A-2504CC2CBD83}"/>
    <dgm:cxn modelId="{FBC15B99-FB89-4A53-8ECE-7C235FAA2BB0}" srcId="{B1D914F4-71E5-4F7E-B2B9-A2F69CE066A8}" destId="{6073334F-FAF0-4850-B229-FE9F86E3FB52}" srcOrd="0" destOrd="0" parTransId="{0B2E9EAC-C34A-451D-BC67-CFE0B8D40142}" sibTransId="{FC950AC7-CE01-4565-B6A7-7D86F577C474}"/>
    <dgm:cxn modelId="{B7D9F71D-D290-4C1E-979D-EA8EF269F9BB}" type="presOf" srcId="{7291C77F-8D56-4ECF-844D-70194E5833BC}" destId="{E8FF2A6B-05BC-48D7-9AAF-26AD03800FBA}" srcOrd="0" destOrd="0" presId="urn:microsoft.com/office/officeart/2005/8/layout/chevron2"/>
    <dgm:cxn modelId="{2B7CF076-ECC5-41A9-8FBA-0E2EB2BA1509}" type="presOf" srcId="{85E8D6C9-EB37-4D7A-B19F-5E2D0980BC19}" destId="{D98A5861-1D3D-45E9-8A46-2887072C611B}" srcOrd="0" destOrd="0" presId="urn:microsoft.com/office/officeart/2005/8/layout/chevron2"/>
    <dgm:cxn modelId="{B62C6DC2-01C8-4954-9201-6BFF34E1E1ED}" srcId="{8BC11DCE-15FF-49AC-877D-572A258DF15A}" destId="{8012EDCE-7295-4CDE-BD58-5205FDD1B0BC}" srcOrd="1" destOrd="0" parTransId="{56F5745A-B25E-4DA3-9347-D5DFAF2C2833}" sibTransId="{F19FF66E-3204-4631-B15C-BE4F0DB73771}"/>
    <dgm:cxn modelId="{122ACAA1-73D8-4578-BB6F-1C8F996789E7}" srcId="{5DC9278C-C115-47D5-BABC-4C6EAAD3C9E0}" destId="{32C01F15-F71B-4987-A022-10B19B292531}" srcOrd="0" destOrd="0" parTransId="{05B21D3F-3F66-4FBD-B584-A5A6E911B581}" sibTransId="{BF02A87A-9FBF-45F2-B65A-1487CBB874A6}"/>
    <dgm:cxn modelId="{A09D8361-2517-4CDB-B1DF-920427E5B555}" type="presOf" srcId="{39441796-B70F-4336-BFEF-CAB55F65C133}" destId="{4EB2C1EF-81CD-4C7A-96A7-27027856C7CE}" srcOrd="0" destOrd="0" presId="urn:microsoft.com/office/officeart/2005/8/layout/chevron2"/>
    <dgm:cxn modelId="{8ADF52CB-619D-4E52-AE88-0FFDCB6341EC}" type="presOf" srcId="{01DB96F9-ADE4-4452-9EA6-11F2AE904E62}" destId="{F3DD0275-CC45-4E70-B3EF-8C8B6B5B3D8B}" srcOrd="0" destOrd="0" presId="urn:microsoft.com/office/officeart/2005/8/layout/chevron2"/>
    <dgm:cxn modelId="{56EAFFDC-F6EF-45D4-9ABD-29B7D6D2652F}" type="presOf" srcId="{32C01F15-F71B-4987-A022-10B19B292531}" destId="{E0FF394B-DEF2-4950-B002-9F11B794D035}" srcOrd="0" destOrd="0" presId="urn:microsoft.com/office/officeart/2005/8/layout/chevron2"/>
    <dgm:cxn modelId="{20879949-09DF-4C80-B7CE-99BB4B6906EE}" type="presOf" srcId="{D43269C0-F13E-4F30-A185-5D3CBA5AC392}" destId="{E8FF2A6B-05BC-48D7-9AAF-26AD03800FBA}" srcOrd="0" destOrd="1" presId="urn:microsoft.com/office/officeart/2005/8/layout/chevron2"/>
    <dgm:cxn modelId="{09FB9F8B-730F-487B-93A5-83A175C5468B}" type="presOf" srcId="{B1D914F4-71E5-4F7E-B2B9-A2F69CE066A8}" destId="{9F3E5EF9-BAB6-4FBC-B641-B8E4A1FB317C}" srcOrd="0" destOrd="0" presId="urn:microsoft.com/office/officeart/2005/8/layout/chevron2"/>
    <dgm:cxn modelId="{8312A7AA-B141-4F6A-A7F0-7B00618EB29E}" srcId="{85E8D6C9-EB37-4D7A-B19F-5E2D0980BC19}" destId="{8BC11DCE-15FF-49AC-877D-572A258DF15A}" srcOrd="4" destOrd="0" parTransId="{9B086F5B-3CD4-44EC-B3E9-051243ACEC5D}" sibTransId="{94FF9C08-D21E-4693-BB30-6997D9501B15}"/>
    <dgm:cxn modelId="{71EFE955-7B56-494C-B9DD-7C2BDB7FE120}" type="presOf" srcId="{8BC11DCE-15FF-49AC-877D-572A258DF15A}" destId="{65B34B4F-389F-4A1F-9A1C-8557F099B021}" srcOrd="0" destOrd="0" presId="urn:microsoft.com/office/officeart/2005/8/layout/chevron2"/>
    <dgm:cxn modelId="{E63E9F01-1B49-4D1E-9F66-147C2DBE9F6F}" type="presParOf" srcId="{D98A5861-1D3D-45E9-8A46-2887072C611B}" destId="{EE534EA7-FDA6-4D63-9685-FCC2E5F05C5E}" srcOrd="0" destOrd="0" presId="urn:microsoft.com/office/officeart/2005/8/layout/chevron2"/>
    <dgm:cxn modelId="{8CF65FE8-1ED7-47D0-929F-EB5BAD640F44}" type="presParOf" srcId="{EE534EA7-FDA6-4D63-9685-FCC2E5F05C5E}" destId="{34952916-C220-4F3B-ACD6-3BCD32748DD6}" srcOrd="0" destOrd="0" presId="urn:microsoft.com/office/officeart/2005/8/layout/chevron2"/>
    <dgm:cxn modelId="{D41BD986-B399-4910-9038-D317DA7C58DD}" type="presParOf" srcId="{EE534EA7-FDA6-4D63-9685-FCC2E5F05C5E}" destId="{E0FF394B-DEF2-4950-B002-9F11B794D035}" srcOrd="1" destOrd="0" presId="urn:microsoft.com/office/officeart/2005/8/layout/chevron2"/>
    <dgm:cxn modelId="{21CC9703-4161-4EE4-8B56-F217515D1E2E}" type="presParOf" srcId="{D98A5861-1D3D-45E9-8A46-2887072C611B}" destId="{22D6D742-F084-4F85-A4E8-FADAB3EEC56D}" srcOrd="1" destOrd="0" presId="urn:microsoft.com/office/officeart/2005/8/layout/chevron2"/>
    <dgm:cxn modelId="{C0A39677-B8DA-437C-ACB2-D73923E3AA11}" type="presParOf" srcId="{D98A5861-1D3D-45E9-8A46-2887072C611B}" destId="{BD6A1326-9CB3-4150-8250-C73F93FB67F1}" srcOrd="2" destOrd="0" presId="urn:microsoft.com/office/officeart/2005/8/layout/chevron2"/>
    <dgm:cxn modelId="{CA1109EF-0020-4441-B4DB-1FC5999E90AD}" type="presParOf" srcId="{BD6A1326-9CB3-4150-8250-C73F93FB67F1}" destId="{CB766DFB-33D6-4D94-A3B5-3DAFC134C319}" srcOrd="0" destOrd="0" presId="urn:microsoft.com/office/officeart/2005/8/layout/chevron2"/>
    <dgm:cxn modelId="{D1D75C0A-6DC6-4C2C-B78D-A232F90C027E}" type="presParOf" srcId="{BD6A1326-9CB3-4150-8250-C73F93FB67F1}" destId="{E8FF2A6B-05BC-48D7-9AAF-26AD03800FBA}" srcOrd="1" destOrd="0" presId="urn:microsoft.com/office/officeart/2005/8/layout/chevron2"/>
    <dgm:cxn modelId="{9537EECB-BF54-4337-8929-5B9FBA52570D}" type="presParOf" srcId="{D98A5861-1D3D-45E9-8A46-2887072C611B}" destId="{0137650D-6D45-40BD-BC68-FD3033E9649C}" srcOrd="3" destOrd="0" presId="urn:microsoft.com/office/officeart/2005/8/layout/chevron2"/>
    <dgm:cxn modelId="{FD70FC0F-B432-4914-A4AD-B50128C36DB8}" type="presParOf" srcId="{D98A5861-1D3D-45E9-8A46-2887072C611B}" destId="{43B6EA4B-D841-4E37-BC13-39B57784DF88}" srcOrd="4" destOrd="0" presId="urn:microsoft.com/office/officeart/2005/8/layout/chevron2"/>
    <dgm:cxn modelId="{09E92D3A-770D-4AFE-A1ED-8D5A97D04400}" type="presParOf" srcId="{43B6EA4B-D841-4E37-BC13-39B57784DF88}" destId="{9F3E5EF9-BAB6-4FBC-B641-B8E4A1FB317C}" srcOrd="0" destOrd="0" presId="urn:microsoft.com/office/officeart/2005/8/layout/chevron2"/>
    <dgm:cxn modelId="{56510ABB-F5CC-48BC-B7C1-8C3A8A525D83}" type="presParOf" srcId="{43B6EA4B-D841-4E37-BC13-39B57784DF88}" destId="{BAFDE7B7-50F9-462D-8FA4-EAD043DC0A14}" srcOrd="1" destOrd="0" presId="urn:microsoft.com/office/officeart/2005/8/layout/chevron2"/>
    <dgm:cxn modelId="{88D49A7C-9522-4337-BEA5-21423AC25C02}" type="presParOf" srcId="{D98A5861-1D3D-45E9-8A46-2887072C611B}" destId="{2BCBB9A7-6C6C-4037-8ECF-B64FAD8063B2}" srcOrd="5" destOrd="0" presId="urn:microsoft.com/office/officeart/2005/8/layout/chevron2"/>
    <dgm:cxn modelId="{548941F8-815E-4D36-B7BF-986F641C8CBF}" type="presParOf" srcId="{D98A5861-1D3D-45E9-8A46-2887072C611B}" destId="{3D78CA9B-8C76-474D-886E-F6680D09CD1C}" srcOrd="6" destOrd="0" presId="urn:microsoft.com/office/officeart/2005/8/layout/chevron2"/>
    <dgm:cxn modelId="{9C274F80-3F0E-41DA-BD77-DCBDC80CCE86}" type="presParOf" srcId="{3D78CA9B-8C76-474D-886E-F6680D09CD1C}" destId="{F3DD0275-CC45-4E70-B3EF-8C8B6B5B3D8B}" srcOrd="0" destOrd="0" presId="urn:microsoft.com/office/officeart/2005/8/layout/chevron2"/>
    <dgm:cxn modelId="{3662BB05-C0DE-4ECF-A1A4-FCBE51D273E5}" type="presParOf" srcId="{3D78CA9B-8C76-474D-886E-F6680D09CD1C}" destId="{4EB2C1EF-81CD-4C7A-96A7-27027856C7CE}" srcOrd="1" destOrd="0" presId="urn:microsoft.com/office/officeart/2005/8/layout/chevron2"/>
    <dgm:cxn modelId="{BA33E494-49D2-42D2-8BED-2F9B19A1CF93}" type="presParOf" srcId="{D98A5861-1D3D-45E9-8A46-2887072C611B}" destId="{E8E5AE16-F635-4FC2-93F1-01EAAA1D6512}" srcOrd="7" destOrd="0" presId="urn:microsoft.com/office/officeart/2005/8/layout/chevron2"/>
    <dgm:cxn modelId="{C72BC2D8-C2CA-4025-8181-9E1BA47F7BA3}" type="presParOf" srcId="{D98A5861-1D3D-45E9-8A46-2887072C611B}" destId="{B7B155A2-865D-4366-81E6-F55FB1F23825}" srcOrd="8" destOrd="0" presId="urn:microsoft.com/office/officeart/2005/8/layout/chevron2"/>
    <dgm:cxn modelId="{EC367F91-49D5-48B0-B985-3AEDB0902B89}" type="presParOf" srcId="{B7B155A2-865D-4366-81E6-F55FB1F23825}" destId="{65B34B4F-389F-4A1F-9A1C-8557F099B021}" srcOrd="0" destOrd="0" presId="urn:microsoft.com/office/officeart/2005/8/layout/chevron2"/>
    <dgm:cxn modelId="{E0032A49-CB4A-4765-B048-D0DEE8026505}" type="presParOf" srcId="{B7B155A2-865D-4366-81E6-F55FB1F23825}" destId="{899BF317-68BB-4082-B7F4-86A818E6E43B}" srcOrd="1" destOrd="0" presId="urn:microsoft.com/office/officeart/2005/8/layout/chevron2"/>
  </dgm:cxnLst>
  <dgm:bg/>
  <dgm:whole/>
</dgm:dataModel>
</file>

<file path=ppt/diagrams/data11.xml><?xml version="1.0" encoding="utf-8"?>
<dgm:dataModel xmlns:dgm="http://schemas.openxmlformats.org/drawingml/2006/diagram" xmlns:a="http://schemas.openxmlformats.org/drawingml/2006/main">
  <dgm:ptLst>
    <dgm:pt modelId="{50098A9E-2CA5-4731-970D-4DDAF817286F}"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it-IT"/>
        </a:p>
      </dgm:t>
    </dgm:pt>
    <dgm:pt modelId="{B88BB328-675E-49E1-A76E-09BCBAE9DA77}">
      <dgm:prSet phldrT="[Testo]"/>
      <dgm:spPr/>
      <dgm:t>
        <a:bodyPr/>
        <a:lstStyle/>
        <a:p>
          <a:r>
            <a:rPr lang="it-IT" smtClean="0">
              <a:latin typeface="Times New Roman" pitchFamily="18" charset="0"/>
              <a:cs typeface="Times New Roman" pitchFamily="18" charset="0"/>
            </a:rPr>
            <a:t>Filesystems or disks images</a:t>
          </a:r>
          <a:endParaRPr lang="it-IT">
            <a:latin typeface="Times New Roman" pitchFamily="18" charset="0"/>
            <a:cs typeface="Times New Roman" pitchFamily="18" charset="0"/>
          </a:endParaRPr>
        </a:p>
      </dgm:t>
    </dgm:pt>
    <dgm:pt modelId="{30A976B3-C60A-4C40-8AB3-C50BC979FD04}" type="parTrans" cxnId="{C1D02EFA-8F4F-4FC0-9406-8AD0DD1525E5}">
      <dgm:prSet/>
      <dgm:spPr/>
      <dgm:t>
        <a:bodyPr/>
        <a:lstStyle/>
        <a:p>
          <a:endParaRPr lang="it-IT"/>
        </a:p>
      </dgm:t>
    </dgm:pt>
    <dgm:pt modelId="{0AC3D998-1875-4775-9AF5-4AD0268341C4}" type="sibTrans" cxnId="{C1D02EFA-8F4F-4FC0-9406-8AD0DD1525E5}">
      <dgm:prSet/>
      <dgm:spPr/>
      <dgm:t>
        <a:bodyPr/>
        <a:lstStyle/>
        <a:p>
          <a:endParaRPr lang="it-IT"/>
        </a:p>
      </dgm:t>
    </dgm:pt>
    <dgm:pt modelId="{F4DAC1C6-D310-488D-8616-954C8B9F6A4A}">
      <dgm:prSet phldrT="[Testo]"/>
      <dgm:spPr/>
      <dgm:t>
        <a:bodyPr/>
        <a:lstStyle/>
        <a:p>
          <a:r>
            <a:rPr lang="it-IT" smtClean="0">
              <a:latin typeface="Times New Roman" pitchFamily="18" charset="0"/>
              <a:cs typeface="Times New Roman" pitchFamily="18" charset="0"/>
            </a:rPr>
            <a:t>Use the Xen’s </a:t>
          </a:r>
          <a:r>
            <a:rPr lang="it-IT" smtClean="0">
              <a:solidFill>
                <a:srgbClr val="FF0000"/>
              </a:solidFill>
              <a:latin typeface="Times New Roman" pitchFamily="18" charset="0"/>
              <a:cs typeface="Times New Roman" pitchFamily="18" charset="0"/>
            </a:rPr>
            <a:t>blktap</a:t>
          </a:r>
          <a:r>
            <a:rPr lang="it-IT" smtClean="0">
              <a:latin typeface="Times New Roman" pitchFamily="18" charset="0"/>
              <a:cs typeface="Times New Roman" pitchFamily="18" charset="0"/>
            </a:rPr>
            <a:t> driver (Xen &gt; 3.0)</a:t>
          </a:r>
          <a:endParaRPr lang="it-IT">
            <a:latin typeface="Times New Roman" pitchFamily="18" charset="0"/>
            <a:cs typeface="Times New Roman" pitchFamily="18" charset="0"/>
          </a:endParaRPr>
        </a:p>
      </dgm:t>
    </dgm:pt>
    <dgm:pt modelId="{20A386A7-8A24-4DFE-A2F0-4EA7A8F4C0E9}" type="parTrans" cxnId="{73CBAB7E-A830-4FAC-94B8-D2828563EE12}">
      <dgm:prSet/>
      <dgm:spPr/>
      <dgm:t>
        <a:bodyPr/>
        <a:lstStyle/>
        <a:p>
          <a:endParaRPr lang="it-IT"/>
        </a:p>
      </dgm:t>
    </dgm:pt>
    <dgm:pt modelId="{4DCE29EE-5ABB-48BB-A1C4-461380FE12D2}" type="sibTrans" cxnId="{73CBAB7E-A830-4FAC-94B8-D2828563EE12}">
      <dgm:prSet/>
      <dgm:spPr/>
      <dgm:t>
        <a:bodyPr/>
        <a:lstStyle/>
        <a:p>
          <a:endParaRPr lang="it-IT"/>
        </a:p>
      </dgm:t>
    </dgm:pt>
    <dgm:pt modelId="{9722D2BB-678C-40EF-A81A-2ABB8997069A}">
      <dgm:prSet phldrT="[Testo]"/>
      <dgm:spPr/>
      <dgm:t>
        <a:bodyPr/>
        <a:lstStyle/>
        <a:p>
          <a:r>
            <a:rPr lang="it-IT" smtClean="0">
              <a:latin typeface="Times New Roman" pitchFamily="18" charset="0"/>
              <a:cs typeface="Times New Roman" pitchFamily="18" charset="0"/>
            </a:rPr>
            <a:t>disk = [ ‘tap:aio:path_to_img,domU_dev,mode’ ]</a:t>
          </a:r>
          <a:endParaRPr lang="it-IT">
            <a:latin typeface="Times New Roman" pitchFamily="18" charset="0"/>
            <a:cs typeface="Times New Roman" pitchFamily="18" charset="0"/>
          </a:endParaRPr>
        </a:p>
      </dgm:t>
    </dgm:pt>
    <dgm:pt modelId="{AF6A1CEC-44C0-4987-8776-065CD1CAB05B}" type="parTrans" cxnId="{3D53B7C5-2814-4FA6-8233-96982CD82D82}">
      <dgm:prSet/>
      <dgm:spPr/>
      <dgm:t>
        <a:bodyPr/>
        <a:lstStyle/>
        <a:p>
          <a:endParaRPr lang="it-IT"/>
        </a:p>
      </dgm:t>
    </dgm:pt>
    <dgm:pt modelId="{44A90E5E-DBFE-472D-942C-1F9299BCF7D1}" type="sibTrans" cxnId="{3D53B7C5-2814-4FA6-8233-96982CD82D82}">
      <dgm:prSet/>
      <dgm:spPr/>
      <dgm:t>
        <a:bodyPr/>
        <a:lstStyle/>
        <a:p>
          <a:endParaRPr lang="it-IT"/>
        </a:p>
      </dgm:t>
    </dgm:pt>
    <dgm:pt modelId="{6EDADB3B-C536-4415-B8F0-DAEFD8A2087E}">
      <dgm:prSet phldrT="[Testo]"/>
      <dgm:spPr/>
      <dgm:t>
        <a:bodyPr/>
        <a:lstStyle/>
        <a:p>
          <a:r>
            <a:rPr lang="it-IT" smtClean="0">
              <a:latin typeface="Times New Roman" pitchFamily="18" charset="0"/>
              <a:cs typeface="Times New Roman" pitchFamily="18" charset="0"/>
            </a:rPr>
            <a:t>Disk volumes or partitions</a:t>
          </a:r>
          <a:endParaRPr lang="it-IT">
            <a:latin typeface="Times New Roman" pitchFamily="18" charset="0"/>
            <a:cs typeface="Times New Roman" pitchFamily="18" charset="0"/>
          </a:endParaRPr>
        </a:p>
      </dgm:t>
    </dgm:pt>
    <dgm:pt modelId="{4BD9F82F-FC93-41A2-9A5C-51A522A97DD5}" type="parTrans" cxnId="{B01EB787-4D00-4F99-B599-66C5714F47E4}">
      <dgm:prSet/>
      <dgm:spPr/>
      <dgm:t>
        <a:bodyPr/>
        <a:lstStyle/>
        <a:p>
          <a:endParaRPr lang="it-IT"/>
        </a:p>
      </dgm:t>
    </dgm:pt>
    <dgm:pt modelId="{E915F19A-892E-4A43-A48F-AE7F9B623E40}" type="sibTrans" cxnId="{B01EB787-4D00-4F99-B599-66C5714F47E4}">
      <dgm:prSet/>
      <dgm:spPr/>
      <dgm:t>
        <a:bodyPr/>
        <a:lstStyle/>
        <a:p>
          <a:endParaRPr lang="it-IT"/>
        </a:p>
      </dgm:t>
    </dgm:pt>
    <dgm:pt modelId="{6F9FE7B5-FC8B-4C75-A6FF-B0ECF8FE59A0}">
      <dgm:prSet phldrT="[Testo]"/>
      <dgm:spPr/>
      <dgm:t>
        <a:bodyPr/>
        <a:lstStyle/>
        <a:p>
          <a:r>
            <a:rPr lang="it-IT" smtClean="0">
              <a:latin typeface="Times New Roman" pitchFamily="18" charset="0"/>
              <a:cs typeface="Times New Roman" pitchFamily="18" charset="0"/>
            </a:rPr>
            <a:t>Use the Xen’s </a:t>
          </a:r>
          <a:r>
            <a:rPr lang="it-IT" smtClean="0">
              <a:solidFill>
                <a:srgbClr val="FF0000"/>
              </a:solidFill>
              <a:latin typeface="Times New Roman" pitchFamily="18" charset="0"/>
              <a:cs typeface="Times New Roman" pitchFamily="18" charset="0"/>
            </a:rPr>
            <a:t>xenblk</a:t>
          </a:r>
          <a:r>
            <a:rPr lang="it-IT" smtClean="0">
              <a:latin typeface="Times New Roman" pitchFamily="18" charset="0"/>
              <a:cs typeface="Times New Roman" pitchFamily="18" charset="0"/>
            </a:rPr>
            <a:t> driver </a:t>
          </a:r>
          <a:endParaRPr lang="it-IT">
            <a:latin typeface="Times New Roman" pitchFamily="18" charset="0"/>
            <a:cs typeface="Times New Roman" pitchFamily="18" charset="0"/>
          </a:endParaRPr>
        </a:p>
      </dgm:t>
    </dgm:pt>
    <dgm:pt modelId="{757D99C1-E555-4D14-BBE8-0025020A1455}" type="parTrans" cxnId="{CDAF084B-7704-43BD-BED0-D9C72D57BD5F}">
      <dgm:prSet/>
      <dgm:spPr/>
      <dgm:t>
        <a:bodyPr/>
        <a:lstStyle/>
        <a:p>
          <a:endParaRPr lang="it-IT"/>
        </a:p>
      </dgm:t>
    </dgm:pt>
    <dgm:pt modelId="{0756241F-C72C-4F6B-8DEE-7CD03449AC12}" type="sibTrans" cxnId="{CDAF084B-7704-43BD-BED0-D9C72D57BD5F}">
      <dgm:prSet/>
      <dgm:spPr/>
      <dgm:t>
        <a:bodyPr/>
        <a:lstStyle/>
        <a:p>
          <a:endParaRPr lang="it-IT"/>
        </a:p>
      </dgm:t>
    </dgm:pt>
    <dgm:pt modelId="{B7787218-E3FB-452F-A5AA-31959CFB173E}">
      <dgm:prSet phldrT="[Testo]"/>
      <dgm:spPr/>
      <dgm:t>
        <a:bodyPr/>
        <a:lstStyle/>
        <a:p>
          <a:r>
            <a:rPr lang="it-IT" smtClean="0">
              <a:latin typeface="Times New Roman" pitchFamily="18" charset="0"/>
              <a:cs typeface="Times New Roman" pitchFamily="18" charset="0"/>
            </a:rPr>
            <a:t>disk = [ ‘phy:disk_volume,domU_dev,mode’ ]</a:t>
          </a:r>
          <a:endParaRPr lang="it-IT">
            <a:latin typeface="Times New Roman" pitchFamily="18" charset="0"/>
            <a:cs typeface="Times New Roman" pitchFamily="18" charset="0"/>
          </a:endParaRPr>
        </a:p>
      </dgm:t>
    </dgm:pt>
    <dgm:pt modelId="{BB02002B-21D2-4E02-9490-04734C770DDA}" type="parTrans" cxnId="{D4CFB53F-239A-4528-9C6F-D58F2B25EC7F}">
      <dgm:prSet/>
      <dgm:spPr/>
      <dgm:t>
        <a:bodyPr/>
        <a:lstStyle/>
        <a:p>
          <a:endParaRPr lang="it-IT"/>
        </a:p>
      </dgm:t>
    </dgm:pt>
    <dgm:pt modelId="{B731C121-6616-4711-B1E3-6A7913392552}" type="sibTrans" cxnId="{D4CFB53F-239A-4528-9C6F-D58F2B25EC7F}">
      <dgm:prSet/>
      <dgm:spPr/>
      <dgm:t>
        <a:bodyPr/>
        <a:lstStyle/>
        <a:p>
          <a:endParaRPr lang="it-IT"/>
        </a:p>
      </dgm:t>
    </dgm:pt>
    <dgm:pt modelId="{7980A400-7622-495A-80C7-2CD47275A356}">
      <dgm:prSet phldrT="[Testo]"/>
      <dgm:spPr/>
      <dgm:t>
        <a:bodyPr/>
        <a:lstStyle/>
        <a:p>
          <a:r>
            <a:rPr lang="it-IT" smtClean="0">
              <a:latin typeface="Times New Roman" pitchFamily="18" charset="0"/>
              <a:cs typeface="Times New Roman" pitchFamily="18" charset="0"/>
            </a:rPr>
            <a:t>disk = [ ‘tap:qcow:path_to_img,domU_dev,mode’ ]</a:t>
          </a:r>
          <a:endParaRPr lang="it-IT">
            <a:latin typeface="Times New Roman" pitchFamily="18" charset="0"/>
            <a:cs typeface="Times New Roman" pitchFamily="18" charset="0"/>
          </a:endParaRPr>
        </a:p>
      </dgm:t>
    </dgm:pt>
    <dgm:pt modelId="{51AD82EF-DEC8-4098-9BFA-A3BD20C9C5FA}" type="parTrans" cxnId="{BAAEA5C8-4D9D-4778-A14D-71F7486DAC3B}">
      <dgm:prSet/>
      <dgm:spPr/>
      <dgm:t>
        <a:bodyPr/>
        <a:lstStyle/>
        <a:p>
          <a:endParaRPr lang="it-IT"/>
        </a:p>
      </dgm:t>
    </dgm:pt>
    <dgm:pt modelId="{52C400F5-0290-4C1E-8621-2A243C1CBE96}" type="sibTrans" cxnId="{BAAEA5C8-4D9D-4778-A14D-71F7486DAC3B}">
      <dgm:prSet/>
      <dgm:spPr/>
      <dgm:t>
        <a:bodyPr/>
        <a:lstStyle/>
        <a:p>
          <a:endParaRPr lang="it-IT"/>
        </a:p>
      </dgm:t>
    </dgm:pt>
    <dgm:pt modelId="{C426CB3A-1CA6-4F67-B15A-ADDF2216A880}">
      <dgm:prSet phldrT="[Testo]"/>
      <dgm:spPr/>
      <dgm:t>
        <a:bodyPr/>
        <a:lstStyle/>
        <a:p>
          <a:r>
            <a:rPr lang="it-IT" smtClean="0">
              <a:latin typeface="Times New Roman" pitchFamily="18" charset="0"/>
              <a:cs typeface="Times New Roman" pitchFamily="18" charset="0"/>
            </a:rPr>
            <a:t>disk = [ ‘tap:vmdk:path_to_img,domU_dev,mode’ ]</a:t>
          </a:r>
          <a:endParaRPr lang="it-IT">
            <a:latin typeface="Times New Roman" pitchFamily="18" charset="0"/>
            <a:cs typeface="Times New Roman" pitchFamily="18" charset="0"/>
          </a:endParaRPr>
        </a:p>
      </dgm:t>
    </dgm:pt>
    <dgm:pt modelId="{CBC2AE1D-6741-418B-8DB1-A99472D0FD7D}" type="parTrans" cxnId="{C3B08A4D-AD71-4B9D-8095-4919EA761AFE}">
      <dgm:prSet/>
      <dgm:spPr/>
      <dgm:t>
        <a:bodyPr/>
        <a:lstStyle/>
        <a:p>
          <a:endParaRPr lang="it-IT"/>
        </a:p>
      </dgm:t>
    </dgm:pt>
    <dgm:pt modelId="{22AF2275-4CA5-47D0-80EB-80CD7EEA1DC2}" type="sibTrans" cxnId="{C3B08A4D-AD71-4B9D-8095-4919EA761AFE}">
      <dgm:prSet/>
      <dgm:spPr/>
      <dgm:t>
        <a:bodyPr/>
        <a:lstStyle/>
        <a:p>
          <a:endParaRPr lang="it-IT"/>
        </a:p>
      </dgm:t>
    </dgm:pt>
    <dgm:pt modelId="{85F1390B-F63A-49DA-B5AB-6D628F90820B}">
      <dgm:prSet phldrT="[Testo]"/>
      <dgm:spPr/>
      <dgm:t>
        <a:bodyPr/>
        <a:lstStyle/>
        <a:p>
          <a:r>
            <a:rPr lang="it-IT" smtClean="0">
              <a:latin typeface="Times New Roman" pitchFamily="18" charset="0"/>
              <a:cs typeface="Times New Roman" pitchFamily="18" charset="0"/>
            </a:rPr>
            <a:t>disk = [ ‘phy:partition,domU_dev,mode’ ]</a:t>
          </a:r>
          <a:endParaRPr lang="it-IT">
            <a:latin typeface="Times New Roman" pitchFamily="18" charset="0"/>
            <a:cs typeface="Times New Roman" pitchFamily="18" charset="0"/>
          </a:endParaRPr>
        </a:p>
      </dgm:t>
    </dgm:pt>
    <dgm:pt modelId="{16478FD7-C67F-49D3-8E03-C705CC8606A6}" type="parTrans" cxnId="{7F36060A-E405-4CEC-BE48-8D3AACD70DA8}">
      <dgm:prSet/>
      <dgm:spPr/>
      <dgm:t>
        <a:bodyPr/>
        <a:lstStyle/>
        <a:p>
          <a:endParaRPr lang="it-IT"/>
        </a:p>
      </dgm:t>
    </dgm:pt>
    <dgm:pt modelId="{4EE4A696-DDC4-416B-9F41-89047685CDDA}" type="sibTrans" cxnId="{7F36060A-E405-4CEC-BE48-8D3AACD70DA8}">
      <dgm:prSet/>
      <dgm:spPr/>
      <dgm:t>
        <a:bodyPr/>
        <a:lstStyle/>
        <a:p>
          <a:endParaRPr lang="it-IT"/>
        </a:p>
      </dgm:t>
    </dgm:pt>
    <dgm:pt modelId="{36A24196-3FC6-4A3B-9B37-25476A7A813D}" type="pres">
      <dgm:prSet presAssocID="{50098A9E-2CA5-4731-970D-4DDAF817286F}" presName="Name0" presStyleCnt="0">
        <dgm:presLayoutVars>
          <dgm:dir/>
          <dgm:animLvl val="lvl"/>
          <dgm:resizeHandles val="exact"/>
        </dgm:presLayoutVars>
      </dgm:prSet>
      <dgm:spPr/>
      <dgm:t>
        <a:bodyPr/>
        <a:lstStyle/>
        <a:p>
          <a:endParaRPr lang="it-IT"/>
        </a:p>
      </dgm:t>
    </dgm:pt>
    <dgm:pt modelId="{16674C92-2CCE-4EB3-8AA6-19FD55C33F5F}" type="pres">
      <dgm:prSet presAssocID="{B88BB328-675E-49E1-A76E-09BCBAE9DA77}" presName="linNode" presStyleCnt="0"/>
      <dgm:spPr/>
    </dgm:pt>
    <dgm:pt modelId="{AA7C587F-1F33-4758-8E96-86D7F287C070}" type="pres">
      <dgm:prSet presAssocID="{B88BB328-675E-49E1-A76E-09BCBAE9DA77}" presName="parentText" presStyleLbl="node1" presStyleIdx="0" presStyleCnt="2">
        <dgm:presLayoutVars>
          <dgm:chMax val="1"/>
          <dgm:bulletEnabled val="1"/>
        </dgm:presLayoutVars>
      </dgm:prSet>
      <dgm:spPr/>
      <dgm:t>
        <a:bodyPr/>
        <a:lstStyle/>
        <a:p>
          <a:endParaRPr lang="it-IT"/>
        </a:p>
      </dgm:t>
    </dgm:pt>
    <dgm:pt modelId="{34B46CED-500C-4747-8136-508484ED10DE}" type="pres">
      <dgm:prSet presAssocID="{B88BB328-675E-49E1-A76E-09BCBAE9DA77}" presName="descendantText" presStyleLbl="alignAccFollowNode1" presStyleIdx="0" presStyleCnt="2">
        <dgm:presLayoutVars>
          <dgm:bulletEnabled val="1"/>
        </dgm:presLayoutVars>
      </dgm:prSet>
      <dgm:spPr/>
      <dgm:t>
        <a:bodyPr/>
        <a:lstStyle/>
        <a:p>
          <a:endParaRPr lang="it-IT"/>
        </a:p>
      </dgm:t>
    </dgm:pt>
    <dgm:pt modelId="{DB556DC4-3703-40BE-A171-97D01CCCAEA7}" type="pres">
      <dgm:prSet presAssocID="{0AC3D998-1875-4775-9AF5-4AD0268341C4}" presName="sp" presStyleCnt="0"/>
      <dgm:spPr/>
    </dgm:pt>
    <dgm:pt modelId="{60307ECF-0545-48D4-9B3F-EEB7E2CC5BF8}" type="pres">
      <dgm:prSet presAssocID="{6EDADB3B-C536-4415-B8F0-DAEFD8A2087E}" presName="linNode" presStyleCnt="0"/>
      <dgm:spPr/>
    </dgm:pt>
    <dgm:pt modelId="{3EA1B2BC-AFC9-40C8-B277-A7BF9DE00AE8}" type="pres">
      <dgm:prSet presAssocID="{6EDADB3B-C536-4415-B8F0-DAEFD8A2087E}" presName="parentText" presStyleLbl="node1" presStyleIdx="1" presStyleCnt="2">
        <dgm:presLayoutVars>
          <dgm:chMax val="1"/>
          <dgm:bulletEnabled val="1"/>
        </dgm:presLayoutVars>
      </dgm:prSet>
      <dgm:spPr/>
      <dgm:t>
        <a:bodyPr/>
        <a:lstStyle/>
        <a:p>
          <a:endParaRPr lang="it-IT"/>
        </a:p>
      </dgm:t>
    </dgm:pt>
    <dgm:pt modelId="{B5DF7BFA-DCCF-42E4-875A-A7CB39DFE022}" type="pres">
      <dgm:prSet presAssocID="{6EDADB3B-C536-4415-B8F0-DAEFD8A2087E}" presName="descendantText" presStyleLbl="alignAccFollowNode1" presStyleIdx="1" presStyleCnt="2">
        <dgm:presLayoutVars>
          <dgm:bulletEnabled val="1"/>
        </dgm:presLayoutVars>
      </dgm:prSet>
      <dgm:spPr/>
      <dgm:t>
        <a:bodyPr/>
        <a:lstStyle/>
        <a:p>
          <a:endParaRPr lang="it-IT"/>
        </a:p>
      </dgm:t>
    </dgm:pt>
  </dgm:ptLst>
  <dgm:cxnLst>
    <dgm:cxn modelId="{6CA430F8-5187-489A-837A-C833E5BCB5CC}" type="presOf" srcId="{C426CB3A-1CA6-4F67-B15A-ADDF2216A880}" destId="{34B46CED-500C-4747-8136-508484ED10DE}" srcOrd="0" destOrd="3" presId="urn:microsoft.com/office/officeart/2005/8/layout/vList5"/>
    <dgm:cxn modelId="{8828767A-73EF-44A6-A78D-CAF53B610773}" type="presOf" srcId="{6F9FE7B5-FC8B-4C75-A6FF-B0ECF8FE59A0}" destId="{B5DF7BFA-DCCF-42E4-875A-A7CB39DFE022}" srcOrd="0" destOrd="0" presId="urn:microsoft.com/office/officeart/2005/8/layout/vList5"/>
    <dgm:cxn modelId="{B01EB787-4D00-4F99-B599-66C5714F47E4}" srcId="{50098A9E-2CA5-4731-970D-4DDAF817286F}" destId="{6EDADB3B-C536-4415-B8F0-DAEFD8A2087E}" srcOrd="1" destOrd="0" parTransId="{4BD9F82F-FC93-41A2-9A5C-51A522A97DD5}" sibTransId="{E915F19A-892E-4A43-A48F-AE7F9B623E40}"/>
    <dgm:cxn modelId="{C3B08A4D-AD71-4B9D-8095-4919EA761AFE}" srcId="{B88BB328-675E-49E1-A76E-09BCBAE9DA77}" destId="{C426CB3A-1CA6-4F67-B15A-ADDF2216A880}" srcOrd="3" destOrd="0" parTransId="{CBC2AE1D-6741-418B-8DB1-A99472D0FD7D}" sibTransId="{22AF2275-4CA5-47D0-80EB-80CD7EEA1DC2}"/>
    <dgm:cxn modelId="{73CBAB7E-A830-4FAC-94B8-D2828563EE12}" srcId="{B88BB328-675E-49E1-A76E-09BCBAE9DA77}" destId="{F4DAC1C6-D310-488D-8616-954C8B9F6A4A}" srcOrd="0" destOrd="0" parTransId="{20A386A7-8A24-4DFE-A2F0-4EA7A8F4C0E9}" sibTransId="{4DCE29EE-5ABB-48BB-A1C4-461380FE12D2}"/>
    <dgm:cxn modelId="{D4CFB53F-239A-4528-9C6F-D58F2B25EC7F}" srcId="{6EDADB3B-C536-4415-B8F0-DAEFD8A2087E}" destId="{B7787218-E3FB-452F-A5AA-31959CFB173E}" srcOrd="1" destOrd="0" parTransId="{BB02002B-21D2-4E02-9490-04734C770DDA}" sibTransId="{B731C121-6616-4711-B1E3-6A7913392552}"/>
    <dgm:cxn modelId="{C99F2A0E-CA2B-410D-A243-9DE9A943F742}" type="presOf" srcId="{7980A400-7622-495A-80C7-2CD47275A356}" destId="{34B46CED-500C-4747-8136-508484ED10DE}" srcOrd="0" destOrd="2" presId="urn:microsoft.com/office/officeart/2005/8/layout/vList5"/>
    <dgm:cxn modelId="{ED068776-7AE7-483F-81E6-E081A8D55812}" type="presOf" srcId="{F4DAC1C6-D310-488D-8616-954C8B9F6A4A}" destId="{34B46CED-500C-4747-8136-508484ED10DE}" srcOrd="0" destOrd="0" presId="urn:microsoft.com/office/officeart/2005/8/layout/vList5"/>
    <dgm:cxn modelId="{486208DB-87FD-47DF-BA6A-B91E60CC6B82}" type="presOf" srcId="{50098A9E-2CA5-4731-970D-4DDAF817286F}" destId="{36A24196-3FC6-4A3B-9B37-25476A7A813D}" srcOrd="0" destOrd="0" presId="urn:microsoft.com/office/officeart/2005/8/layout/vList5"/>
    <dgm:cxn modelId="{7F36060A-E405-4CEC-BE48-8D3AACD70DA8}" srcId="{6EDADB3B-C536-4415-B8F0-DAEFD8A2087E}" destId="{85F1390B-F63A-49DA-B5AB-6D628F90820B}" srcOrd="2" destOrd="0" parTransId="{16478FD7-C67F-49D3-8E03-C705CC8606A6}" sibTransId="{4EE4A696-DDC4-416B-9F41-89047685CDDA}"/>
    <dgm:cxn modelId="{CDAF084B-7704-43BD-BED0-D9C72D57BD5F}" srcId="{6EDADB3B-C536-4415-B8F0-DAEFD8A2087E}" destId="{6F9FE7B5-FC8B-4C75-A6FF-B0ECF8FE59A0}" srcOrd="0" destOrd="0" parTransId="{757D99C1-E555-4D14-BBE8-0025020A1455}" sibTransId="{0756241F-C72C-4F6B-8DEE-7CD03449AC12}"/>
    <dgm:cxn modelId="{52ACBFB8-3908-486D-ABB5-CEA53507A70C}" type="presOf" srcId="{9722D2BB-678C-40EF-A81A-2ABB8997069A}" destId="{34B46CED-500C-4747-8136-508484ED10DE}" srcOrd="0" destOrd="1" presId="urn:microsoft.com/office/officeart/2005/8/layout/vList5"/>
    <dgm:cxn modelId="{3D53B7C5-2814-4FA6-8233-96982CD82D82}" srcId="{B88BB328-675E-49E1-A76E-09BCBAE9DA77}" destId="{9722D2BB-678C-40EF-A81A-2ABB8997069A}" srcOrd="1" destOrd="0" parTransId="{AF6A1CEC-44C0-4987-8776-065CD1CAB05B}" sibTransId="{44A90E5E-DBFE-472D-942C-1F9299BCF7D1}"/>
    <dgm:cxn modelId="{08DB19BF-1161-4CAE-A11C-503F51578E96}" type="presOf" srcId="{85F1390B-F63A-49DA-B5AB-6D628F90820B}" destId="{B5DF7BFA-DCCF-42E4-875A-A7CB39DFE022}" srcOrd="0" destOrd="2" presId="urn:microsoft.com/office/officeart/2005/8/layout/vList5"/>
    <dgm:cxn modelId="{BAAEA5C8-4D9D-4778-A14D-71F7486DAC3B}" srcId="{B88BB328-675E-49E1-A76E-09BCBAE9DA77}" destId="{7980A400-7622-495A-80C7-2CD47275A356}" srcOrd="2" destOrd="0" parTransId="{51AD82EF-DEC8-4098-9BFA-A3BD20C9C5FA}" sibTransId="{52C400F5-0290-4C1E-8621-2A243C1CBE96}"/>
    <dgm:cxn modelId="{41323571-7BD9-4A53-9A5F-E16140939309}" type="presOf" srcId="{B88BB328-675E-49E1-A76E-09BCBAE9DA77}" destId="{AA7C587F-1F33-4758-8E96-86D7F287C070}" srcOrd="0" destOrd="0" presId="urn:microsoft.com/office/officeart/2005/8/layout/vList5"/>
    <dgm:cxn modelId="{C1D02EFA-8F4F-4FC0-9406-8AD0DD1525E5}" srcId="{50098A9E-2CA5-4731-970D-4DDAF817286F}" destId="{B88BB328-675E-49E1-A76E-09BCBAE9DA77}" srcOrd="0" destOrd="0" parTransId="{30A976B3-C60A-4C40-8AB3-C50BC979FD04}" sibTransId="{0AC3D998-1875-4775-9AF5-4AD0268341C4}"/>
    <dgm:cxn modelId="{7AB196E1-BD42-479B-8BD8-ADAB4F7D97DE}" type="presOf" srcId="{6EDADB3B-C536-4415-B8F0-DAEFD8A2087E}" destId="{3EA1B2BC-AFC9-40C8-B277-A7BF9DE00AE8}" srcOrd="0" destOrd="0" presId="urn:microsoft.com/office/officeart/2005/8/layout/vList5"/>
    <dgm:cxn modelId="{68FDEE86-0542-4D4C-B659-80B3CB861177}" type="presOf" srcId="{B7787218-E3FB-452F-A5AA-31959CFB173E}" destId="{B5DF7BFA-DCCF-42E4-875A-A7CB39DFE022}" srcOrd="0" destOrd="1" presId="urn:microsoft.com/office/officeart/2005/8/layout/vList5"/>
    <dgm:cxn modelId="{112FA779-FE90-4B8E-87AB-1B84D1029832}" type="presParOf" srcId="{36A24196-3FC6-4A3B-9B37-25476A7A813D}" destId="{16674C92-2CCE-4EB3-8AA6-19FD55C33F5F}" srcOrd="0" destOrd="0" presId="urn:microsoft.com/office/officeart/2005/8/layout/vList5"/>
    <dgm:cxn modelId="{C1421FF4-3160-42F8-8404-FE59BD7EA307}" type="presParOf" srcId="{16674C92-2CCE-4EB3-8AA6-19FD55C33F5F}" destId="{AA7C587F-1F33-4758-8E96-86D7F287C070}" srcOrd="0" destOrd="0" presId="urn:microsoft.com/office/officeart/2005/8/layout/vList5"/>
    <dgm:cxn modelId="{04798C1F-653F-4310-89E2-48FED16706D0}" type="presParOf" srcId="{16674C92-2CCE-4EB3-8AA6-19FD55C33F5F}" destId="{34B46CED-500C-4747-8136-508484ED10DE}" srcOrd="1" destOrd="0" presId="urn:microsoft.com/office/officeart/2005/8/layout/vList5"/>
    <dgm:cxn modelId="{7862C05A-1A4E-4B37-88B9-59F27E273610}" type="presParOf" srcId="{36A24196-3FC6-4A3B-9B37-25476A7A813D}" destId="{DB556DC4-3703-40BE-A171-97D01CCCAEA7}" srcOrd="1" destOrd="0" presId="urn:microsoft.com/office/officeart/2005/8/layout/vList5"/>
    <dgm:cxn modelId="{30A6E23D-AC8B-410F-885D-3B53CA4580A9}" type="presParOf" srcId="{36A24196-3FC6-4A3B-9B37-25476A7A813D}" destId="{60307ECF-0545-48D4-9B3F-EEB7E2CC5BF8}" srcOrd="2" destOrd="0" presId="urn:microsoft.com/office/officeart/2005/8/layout/vList5"/>
    <dgm:cxn modelId="{A9B041E3-D649-4955-A647-06CE111412B5}" type="presParOf" srcId="{60307ECF-0545-48D4-9B3F-EEB7E2CC5BF8}" destId="{3EA1B2BC-AFC9-40C8-B277-A7BF9DE00AE8}" srcOrd="0" destOrd="0" presId="urn:microsoft.com/office/officeart/2005/8/layout/vList5"/>
    <dgm:cxn modelId="{E7DE2BE5-5697-4DAB-9A23-996AA596A020}" type="presParOf" srcId="{60307ECF-0545-48D4-9B3F-EEB7E2CC5BF8}" destId="{B5DF7BFA-DCCF-42E4-875A-A7CB39DFE022}" srcOrd="1"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1359A509-279B-485E-870E-9E5B5BD9519A}"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CC2C5D29-29F2-404E-89F6-BAE4FE8AC439}">
      <dgm:prSet phldrT="[Testo]"/>
      <dgm:spPr/>
      <dgm:t>
        <a:bodyPr/>
        <a:lstStyle/>
        <a:p>
          <a:r>
            <a:rPr lang="it-IT" smtClean="0">
              <a:latin typeface="Times New Roman" pitchFamily="18" charset="0"/>
              <a:cs typeface="Times New Roman" pitchFamily="18" charset="0"/>
            </a:rPr>
            <a:t>xm info</a:t>
          </a:r>
          <a:endParaRPr lang="it-IT">
            <a:latin typeface="Times New Roman" pitchFamily="18" charset="0"/>
            <a:cs typeface="Times New Roman" pitchFamily="18" charset="0"/>
          </a:endParaRPr>
        </a:p>
      </dgm:t>
    </dgm:pt>
    <dgm:pt modelId="{0DEB6CFD-FCB5-450D-AFC4-AAA6B76A74E1}" type="parTrans" cxnId="{0EF323D7-8D44-4317-8C03-D28C0C36F97D}">
      <dgm:prSet/>
      <dgm:spPr/>
      <dgm:t>
        <a:bodyPr/>
        <a:lstStyle/>
        <a:p>
          <a:endParaRPr lang="it-IT"/>
        </a:p>
      </dgm:t>
    </dgm:pt>
    <dgm:pt modelId="{D5FF8AB2-6229-48E7-8FDF-4C4F7B3051F8}" type="sibTrans" cxnId="{0EF323D7-8D44-4317-8C03-D28C0C36F97D}">
      <dgm:prSet/>
      <dgm:spPr/>
      <dgm:t>
        <a:bodyPr/>
        <a:lstStyle/>
        <a:p>
          <a:endParaRPr lang="it-IT"/>
        </a:p>
      </dgm:t>
    </dgm:pt>
    <dgm:pt modelId="{6B4D3F20-77C4-4E1F-AFB0-6CF2532BB355}">
      <dgm:prSet phldrT="[Testo]"/>
      <dgm:spPr/>
      <dgm:t>
        <a:bodyPr/>
        <a:lstStyle/>
        <a:p>
          <a:r>
            <a:rPr lang="it-IT" smtClean="0">
              <a:latin typeface="Times New Roman" pitchFamily="18" charset="0"/>
              <a:cs typeface="Times New Roman" pitchFamily="18" charset="0"/>
            </a:rPr>
            <a:t>xm list dom-ID</a:t>
          </a:r>
          <a:endParaRPr lang="it-IT">
            <a:latin typeface="Times New Roman" pitchFamily="18" charset="0"/>
            <a:cs typeface="Times New Roman" pitchFamily="18" charset="0"/>
          </a:endParaRPr>
        </a:p>
      </dgm:t>
    </dgm:pt>
    <dgm:pt modelId="{277E4BFB-C8A9-43B4-8077-7ECB392C7374}" type="parTrans" cxnId="{B182EB55-CB62-4936-B35A-366A68817ECA}">
      <dgm:prSet/>
      <dgm:spPr/>
      <dgm:t>
        <a:bodyPr/>
        <a:lstStyle/>
        <a:p>
          <a:endParaRPr lang="it-IT"/>
        </a:p>
      </dgm:t>
    </dgm:pt>
    <dgm:pt modelId="{D66F9149-484A-4803-B15A-6D02C0FF2F1B}" type="sibTrans" cxnId="{B182EB55-CB62-4936-B35A-366A68817ECA}">
      <dgm:prSet/>
      <dgm:spPr/>
      <dgm:t>
        <a:bodyPr/>
        <a:lstStyle/>
        <a:p>
          <a:endParaRPr lang="it-IT"/>
        </a:p>
      </dgm:t>
    </dgm:pt>
    <dgm:pt modelId="{5DF680CF-A9E8-4E64-A9B0-E57967AEF357}">
      <dgm:prSet phldrT="[Testo]"/>
      <dgm:spPr/>
      <dgm:t>
        <a:bodyPr/>
        <a:lstStyle/>
        <a:p>
          <a:r>
            <a:rPr lang="it-IT" smtClean="0">
              <a:latin typeface="Times New Roman" pitchFamily="18" charset="0"/>
              <a:cs typeface="Times New Roman" pitchFamily="18" charset="0"/>
            </a:rPr>
            <a:t>Displays information about the dom0: hardware, configurations (xen_scheduler), capabilities (hw_caps), status (free_memory)</a:t>
          </a:r>
          <a:endParaRPr lang="it-IT">
            <a:latin typeface="Times New Roman" pitchFamily="18" charset="0"/>
            <a:cs typeface="Times New Roman" pitchFamily="18" charset="0"/>
          </a:endParaRPr>
        </a:p>
      </dgm:t>
    </dgm:pt>
    <dgm:pt modelId="{62D8AEF4-76ED-4F34-BE67-0C7C12AAC57D}" type="parTrans" cxnId="{13FD8BE3-C0D1-4750-8B08-72F42020D11B}">
      <dgm:prSet/>
      <dgm:spPr/>
      <dgm:t>
        <a:bodyPr/>
        <a:lstStyle/>
        <a:p>
          <a:endParaRPr lang="en-US"/>
        </a:p>
      </dgm:t>
    </dgm:pt>
    <dgm:pt modelId="{C51AFEB4-3FE1-4C82-8374-B467ADD6655C}" type="sibTrans" cxnId="{13FD8BE3-C0D1-4750-8B08-72F42020D11B}">
      <dgm:prSet/>
      <dgm:spPr/>
      <dgm:t>
        <a:bodyPr/>
        <a:lstStyle/>
        <a:p>
          <a:endParaRPr lang="en-US"/>
        </a:p>
      </dgm:t>
    </dgm:pt>
    <dgm:pt modelId="{4391C974-EEC9-4298-BA42-96AFB9D59571}">
      <dgm:prSet phldrT="[Testo]"/>
      <dgm:spPr/>
      <dgm:t>
        <a:bodyPr/>
        <a:lstStyle/>
        <a:p>
          <a:r>
            <a:rPr lang="it-IT" smtClean="0">
              <a:latin typeface="Times New Roman" pitchFamily="18" charset="0"/>
              <a:cs typeface="Times New Roman" pitchFamily="18" charset="0"/>
            </a:rPr>
            <a:t>Displays information about a specific or all (running, paused, blocked…) xen domains.</a:t>
          </a:r>
          <a:endParaRPr lang="it-IT">
            <a:latin typeface="Times New Roman" pitchFamily="18" charset="0"/>
            <a:cs typeface="Times New Roman" pitchFamily="18" charset="0"/>
          </a:endParaRPr>
        </a:p>
      </dgm:t>
    </dgm:pt>
    <dgm:pt modelId="{4A9E9210-B1F7-4AFD-A6C1-5A2C69B8CE84}" type="parTrans" cxnId="{7950EA3C-FD36-46C0-ACC9-FEEC4981C26E}">
      <dgm:prSet/>
      <dgm:spPr/>
      <dgm:t>
        <a:bodyPr/>
        <a:lstStyle/>
        <a:p>
          <a:endParaRPr lang="en-US"/>
        </a:p>
      </dgm:t>
    </dgm:pt>
    <dgm:pt modelId="{2A831152-FA86-4B04-8BE8-DE1BC6A315A7}" type="sibTrans" cxnId="{7950EA3C-FD36-46C0-ACC9-FEEC4981C26E}">
      <dgm:prSet/>
      <dgm:spPr/>
      <dgm:t>
        <a:bodyPr/>
        <a:lstStyle/>
        <a:p>
          <a:endParaRPr lang="en-US"/>
        </a:p>
      </dgm:t>
    </dgm:pt>
    <dgm:pt modelId="{223B1B47-E2FC-4867-9FC1-D1A42418FEBF}">
      <dgm:prSet phldrT="[Testo]"/>
      <dgm:spPr/>
      <dgm:t>
        <a:bodyPr/>
        <a:lstStyle/>
        <a:p>
          <a:r>
            <a:rPr lang="it-IT" smtClean="0">
              <a:latin typeface="Times New Roman" pitchFamily="18" charset="0"/>
              <a:cs typeface="Times New Roman" pitchFamily="18" charset="0"/>
            </a:rPr>
            <a:t>If –long option is used, displays all config information in SXP format</a:t>
          </a:r>
          <a:endParaRPr lang="it-IT">
            <a:latin typeface="Times New Roman" pitchFamily="18" charset="0"/>
            <a:cs typeface="Times New Roman" pitchFamily="18" charset="0"/>
          </a:endParaRPr>
        </a:p>
      </dgm:t>
    </dgm:pt>
    <dgm:pt modelId="{69CBF44F-6E20-456B-8B03-36CC83CED7DD}" type="parTrans" cxnId="{95EFBFB9-3378-43C1-BDFA-C2E978D4C160}">
      <dgm:prSet/>
      <dgm:spPr/>
      <dgm:t>
        <a:bodyPr/>
        <a:lstStyle/>
        <a:p>
          <a:endParaRPr lang="en-US"/>
        </a:p>
      </dgm:t>
    </dgm:pt>
    <dgm:pt modelId="{B7DD5231-2612-4C08-9B6A-0DF8B8D940C7}" type="sibTrans" cxnId="{95EFBFB9-3378-43C1-BDFA-C2E978D4C160}">
      <dgm:prSet/>
      <dgm:spPr/>
      <dgm:t>
        <a:bodyPr/>
        <a:lstStyle/>
        <a:p>
          <a:endParaRPr lang="en-US"/>
        </a:p>
      </dgm:t>
    </dgm:pt>
    <dgm:pt modelId="{D11E5FB4-EE56-4638-A9AD-F4333DB0D90F}" type="pres">
      <dgm:prSet presAssocID="{1359A509-279B-485E-870E-9E5B5BD9519A}" presName="linear" presStyleCnt="0">
        <dgm:presLayoutVars>
          <dgm:dir/>
          <dgm:animLvl val="lvl"/>
          <dgm:resizeHandles val="exact"/>
        </dgm:presLayoutVars>
      </dgm:prSet>
      <dgm:spPr/>
      <dgm:t>
        <a:bodyPr/>
        <a:lstStyle/>
        <a:p>
          <a:endParaRPr lang="it-IT"/>
        </a:p>
      </dgm:t>
    </dgm:pt>
    <dgm:pt modelId="{57A870C5-7177-4450-BA69-0B1121BA6053}" type="pres">
      <dgm:prSet presAssocID="{CC2C5D29-29F2-404E-89F6-BAE4FE8AC439}" presName="parentLin" presStyleCnt="0"/>
      <dgm:spPr/>
    </dgm:pt>
    <dgm:pt modelId="{FF35C7C7-009A-4588-B5C8-538FDE25A303}" type="pres">
      <dgm:prSet presAssocID="{CC2C5D29-29F2-404E-89F6-BAE4FE8AC439}" presName="parentLeftMargin" presStyleLbl="node1" presStyleIdx="0" presStyleCnt="2"/>
      <dgm:spPr/>
      <dgm:t>
        <a:bodyPr/>
        <a:lstStyle/>
        <a:p>
          <a:endParaRPr lang="it-IT"/>
        </a:p>
      </dgm:t>
    </dgm:pt>
    <dgm:pt modelId="{31C06C96-A738-4C64-8CD0-A309138C6119}" type="pres">
      <dgm:prSet presAssocID="{CC2C5D29-29F2-404E-89F6-BAE4FE8AC439}" presName="parentText" presStyleLbl="node1" presStyleIdx="0" presStyleCnt="2">
        <dgm:presLayoutVars>
          <dgm:chMax val="0"/>
          <dgm:bulletEnabled val="1"/>
        </dgm:presLayoutVars>
      </dgm:prSet>
      <dgm:spPr/>
      <dgm:t>
        <a:bodyPr/>
        <a:lstStyle/>
        <a:p>
          <a:endParaRPr lang="it-IT"/>
        </a:p>
      </dgm:t>
    </dgm:pt>
    <dgm:pt modelId="{192CF9F8-ECC9-4234-B164-575882306B57}" type="pres">
      <dgm:prSet presAssocID="{CC2C5D29-29F2-404E-89F6-BAE4FE8AC439}" presName="negativeSpace" presStyleCnt="0"/>
      <dgm:spPr/>
    </dgm:pt>
    <dgm:pt modelId="{51C7601F-40D4-4DEE-9855-C17543A0FEDC}" type="pres">
      <dgm:prSet presAssocID="{CC2C5D29-29F2-404E-89F6-BAE4FE8AC439}" presName="childText" presStyleLbl="conFgAcc1" presStyleIdx="0" presStyleCnt="2">
        <dgm:presLayoutVars>
          <dgm:bulletEnabled val="1"/>
        </dgm:presLayoutVars>
      </dgm:prSet>
      <dgm:spPr/>
      <dgm:t>
        <a:bodyPr/>
        <a:lstStyle/>
        <a:p>
          <a:endParaRPr lang="en-US"/>
        </a:p>
      </dgm:t>
    </dgm:pt>
    <dgm:pt modelId="{595AED48-4BAD-4AC3-9981-DAAB0575ADA3}" type="pres">
      <dgm:prSet presAssocID="{D5FF8AB2-6229-48E7-8FDF-4C4F7B3051F8}" presName="spaceBetweenRectangles" presStyleCnt="0"/>
      <dgm:spPr/>
    </dgm:pt>
    <dgm:pt modelId="{7E84C752-DBE8-4C06-9C77-AD428D6E1414}" type="pres">
      <dgm:prSet presAssocID="{6B4D3F20-77C4-4E1F-AFB0-6CF2532BB355}" presName="parentLin" presStyleCnt="0"/>
      <dgm:spPr/>
    </dgm:pt>
    <dgm:pt modelId="{10E9568D-D576-4EE9-834A-183EEEF9BD1D}" type="pres">
      <dgm:prSet presAssocID="{6B4D3F20-77C4-4E1F-AFB0-6CF2532BB355}" presName="parentLeftMargin" presStyleLbl="node1" presStyleIdx="0" presStyleCnt="2"/>
      <dgm:spPr/>
      <dgm:t>
        <a:bodyPr/>
        <a:lstStyle/>
        <a:p>
          <a:endParaRPr lang="it-IT"/>
        </a:p>
      </dgm:t>
    </dgm:pt>
    <dgm:pt modelId="{2951954E-906B-4066-9031-3E87302087C1}" type="pres">
      <dgm:prSet presAssocID="{6B4D3F20-77C4-4E1F-AFB0-6CF2532BB355}" presName="parentText" presStyleLbl="node1" presStyleIdx="1" presStyleCnt="2">
        <dgm:presLayoutVars>
          <dgm:chMax val="0"/>
          <dgm:bulletEnabled val="1"/>
        </dgm:presLayoutVars>
      </dgm:prSet>
      <dgm:spPr/>
      <dgm:t>
        <a:bodyPr/>
        <a:lstStyle/>
        <a:p>
          <a:endParaRPr lang="it-IT"/>
        </a:p>
      </dgm:t>
    </dgm:pt>
    <dgm:pt modelId="{D33F928D-1298-40DA-9DDF-95C4FAC55747}" type="pres">
      <dgm:prSet presAssocID="{6B4D3F20-77C4-4E1F-AFB0-6CF2532BB355}" presName="negativeSpace" presStyleCnt="0"/>
      <dgm:spPr/>
    </dgm:pt>
    <dgm:pt modelId="{8E8C5220-FF08-4210-B4AD-3291BB027493}" type="pres">
      <dgm:prSet presAssocID="{6B4D3F20-77C4-4E1F-AFB0-6CF2532BB355}" presName="childText" presStyleLbl="conFgAcc1" presStyleIdx="1" presStyleCnt="2">
        <dgm:presLayoutVars>
          <dgm:bulletEnabled val="1"/>
        </dgm:presLayoutVars>
      </dgm:prSet>
      <dgm:spPr/>
      <dgm:t>
        <a:bodyPr/>
        <a:lstStyle/>
        <a:p>
          <a:endParaRPr lang="en-US"/>
        </a:p>
      </dgm:t>
    </dgm:pt>
  </dgm:ptLst>
  <dgm:cxnLst>
    <dgm:cxn modelId="{B182EB55-CB62-4936-B35A-366A68817ECA}" srcId="{1359A509-279B-485E-870E-9E5B5BD9519A}" destId="{6B4D3F20-77C4-4E1F-AFB0-6CF2532BB355}" srcOrd="1" destOrd="0" parTransId="{277E4BFB-C8A9-43B4-8077-7ECB392C7374}" sibTransId="{D66F9149-484A-4803-B15A-6D02C0FF2F1B}"/>
    <dgm:cxn modelId="{F4FBFF4C-1F10-4704-B6F8-35BB240EE254}" type="presOf" srcId="{5DF680CF-A9E8-4E64-A9B0-E57967AEF357}" destId="{51C7601F-40D4-4DEE-9855-C17543A0FEDC}" srcOrd="0" destOrd="0" presId="urn:microsoft.com/office/officeart/2005/8/layout/list1"/>
    <dgm:cxn modelId="{2386D8AE-C0C3-4941-8FCB-A784F81C56AB}" type="presOf" srcId="{6B4D3F20-77C4-4E1F-AFB0-6CF2532BB355}" destId="{10E9568D-D576-4EE9-834A-183EEEF9BD1D}" srcOrd="0" destOrd="0" presId="urn:microsoft.com/office/officeart/2005/8/layout/list1"/>
    <dgm:cxn modelId="{D962BD24-43F6-49BF-AB43-48B4BD9DDF9B}" type="presOf" srcId="{223B1B47-E2FC-4867-9FC1-D1A42418FEBF}" destId="{8E8C5220-FF08-4210-B4AD-3291BB027493}" srcOrd="0" destOrd="1" presId="urn:microsoft.com/office/officeart/2005/8/layout/list1"/>
    <dgm:cxn modelId="{13FD8BE3-C0D1-4750-8B08-72F42020D11B}" srcId="{CC2C5D29-29F2-404E-89F6-BAE4FE8AC439}" destId="{5DF680CF-A9E8-4E64-A9B0-E57967AEF357}" srcOrd="0" destOrd="0" parTransId="{62D8AEF4-76ED-4F34-BE67-0C7C12AAC57D}" sibTransId="{C51AFEB4-3FE1-4C82-8374-B467ADD6655C}"/>
    <dgm:cxn modelId="{261100E7-E038-4990-9EC9-1E34981522BA}" type="presOf" srcId="{CC2C5D29-29F2-404E-89F6-BAE4FE8AC439}" destId="{31C06C96-A738-4C64-8CD0-A309138C6119}" srcOrd="1" destOrd="0" presId="urn:microsoft.com/office/officeart/2005/8/layout/list1"/>
    <dgm:cxn modelId="{95EFBFB9-3378-43C1-BDFA-C2E978D4C160}" srcId="{6B4D3F20-77C4-4E1F-AFB0-6CF2532BB355}" destId="{223B1B47-E2FC-4867-9FC1-D1A42418FEBF}" srcOrd="1" destOrd="0" parTransId="{69CBF44F-6E20-456B-8B03-36CC83CED7DD}" sibTransId="{B7DD5231-2612-4C08-9B6A-0DF8B8D940C7}"/>
    <dgm:cxn modelId="{0EF323D7-8D44-4317-8C03-D28C0C36F97D}" srcId="{1359A509-279B-485E-870E-9E5B5BD9519A}" destId="{CC2C5D29-29F2-404E-89F6-BAE4FE8AC439}" srcOrd="0" destOrd="0" parTransId="{0DEB6CFD-FCB5-450D-AFC4-AAA6B76A74E1}" sibTransId="{D5FF8AB2-6229-48E7-8FDF-4C4F7B3051F8}"/>
    <dgm:cxn modelId="{22FEE68D-45E8-4B28-AEB0-746773F204A1}" type="presOf" srcId="{6B4D3F20-77C4-4E1F-AFB0-6CF2532BB355}" destId="{2951954E-906B-4066-9031-3E87302087C1}" srcOrd="1" destOrd="0" presId="urn:microsoft.com/office/officeart/2005/8/layout/list1"/>
    <dgm:cxn modelId="{7950EA3C-FD36-46C0-ACC9-FEEC4981C26E}" srcId="{6B4D3F20-77C4-4E1F-AFB0-6CF2532BB355}" destId="{4391C974-EEC9-4298-BA42-96AFB9D59571}" srcOrd="0" destOrd="0" parTransId="{4A9E9210-B1F7-4AFD-A6C1-5A2C69B8CE84}" sibTransId="{2A831152-FA86-4B04-8BE8-DE1BC6A315A7}"/>
    <dgm:cxn modelId="{666B718E-11E9-4CEA-9137-9DB8CB6D76A0}" type="presOf" srcId="{CC2C5D29-29F2-404E-89F6-BAE4FE8AC439}" destId="{FF35C7C7-009A-4588-B5C8-538FDE25A303}" srcOrd="0" destOrd="0" presId="urn:microsoft.com/office/officeart/2005/8/layout/list1"/>
    <dgm:cxn modelId="{D8CF44D2-EB5A-4E03-BD76-98C4162A9DE1}" type="presOf" srcId="{1359A509-279B-485E-870E-9E5B5BD9519A}" destId="{D11E5FB4-EE56-4638-A9AD-F4333DB0D90F}" srcOrd="0" destOrd="0" presId="urn:microsoft.com/office/officeart/2005/8/layout/list1"/>
    <dgm:cxn modelId="{BD0088A3-6DBB-4274-AFC1-3D2B866115D0}" type="presOf" srcId="{4391C974-EEC9-4298-BA42-96AFB9D59571}" destId="{8E8C5220-FF08-4210-B4AD-3291BB027493}" srcOrd="0" destOrd="0" presId="urn:microsoft.com/office/officeart/2005/8/layout/list1"/>
    <dgm:cxn modelId="{253AD65E-A94A-42C4-8445-02F20B0F1DDB}" type="presParOf" srcId="{D11E5FB4-EE56-4638-A9AD-F4333DB0D90F}" destId="{57A870C5-7177-4450-BA69-0B1121BA6053}" srcOrd="0" destOrd="0" presId="urn:microsoft.com/office/officeart/2005/8/layout/list1"/>
    <dgm:cxn modelId="{EFCD6976-4480-4677-B27D-1CF3C3B3EFA2}" type="presParOf" srcId="{57A870C5-7177-4450-BA69-0B1121BA6053}" destId="{FF35C7C7-009A-4588-B5C8-538FDE25A303}" srcOrd="0" destOrd="0" presId="urn:microsoft.com/office/officeart/2005/8/layout/list1"/>
    <dgm:cxn modelId="{95E2737D-187F-4876-8EC4-05C892B2D8CC}" type="presParOf" srcId="{57A870C5-7177-4450-BA69-0B1121BA6053}" destId="{31C06C96-A738-4C64-8CD0-A309138C6119}" srcOrd="1" destOrd="0" presId="urn:microsoft.com/office/officeart/2005/8/layout/list1"/>
    <dgm:cxn modelId="{8A98DDCC-887F-4E2F-A4EB-DD2D91CDD268}" type="presParOf" srcId="{D11E5FB4-EE56-4638-A9AD-F4333DB0D90F}" destId="{192CF9F8-ECC9-4234-B164-575882306B57}" srcOrd="1" destOrd="0" presId="urn:microsoft.com/office/officeart/2005/8/layout/list1"/>
    <dgm:cxn modelId="{355FE27B-6568-4AF8-AD59-0AACF40C4892}" type="presParOf" srcId="{D11E5FB4-EE56-4638-A9AD-F4333DB0D90F}" destId="{51C7601F-40D4-4DEE-9855-C17543A0FEDC}" srcOrd="2" destOrd="0" presId="urn:microsoft.com/office/officeart/2005/8/layout/list1"/>
    <dgm:cxn modelId="{0F5BC2D8-DC0D-467E-8C3D-E2C936BDB2E1}" type="presParOf" srcId="{D11E5FB4-EE56-4638-A9AD-F4333DB0D90F}" destId="{595AED48-4BAD-4AC3-9981-DAAB0575ADA3}" srcOrd="3" destOrd="0" presId="urn:microsoft.com/office/officeart/2005/8/layout/list1"/>
    <dgm:cxn modelId="{842321AD-426E-446A-AA60-1D896B9105F9}" type="presParOf" srcId="{D11E5FB4-EE56-4638-A9AD-F4333DB0D90F}" destId="{7E84C752-DBE8-4C06-9C77-AD428D6E1414}" srcOrd="4" destOrd="0" presId="urn:microsoft.com/office/officeart/2005/8/layout/list1"/>
    <dgm:cxn modelId="{DDCD914E-FE09-43BE-A207-2D223CAD2F82}" type="presParOf" srcId="{7E84C752-DBE8-4C06-9C77-AD428D6E1414}" destId="{10E9568D-D576-4EE9-834A-183EEEF9BD1D}" srcOrd="0" destOrd="0" presId="urn:microsoft.com/office/officeart/2005/8/layout/list1"/>
    <dgm:cxn modelId="{1DB29F3A-D83C-4F99-8922-2B1B7C512486}" type="presParOf" srcId="{7E84C752-DBE8-4C06-9C77-AD428D6E1414}" destId="{2951954E-906B-4066-9031-3E87302087C1}" srcOrd="1" destOrd="0" presId="urn:microsoft.com/office/officeart/2005/8/layout/list1"/>
    <dgm:cxn modelId="{BA1E764A-EA6D-4CF7-B418-DC7F23B080DD}" type="presParOf" srcId="{D11E5FB4-EE56-4638-A9AD-F4333DB0D90F}" destId="{D33F928D-1298-40DA-9DDF-95C4FAC55747}" srcOrd="5" destOrd="0" presId="urn:microsoft.com/office/officeart/2005/8/layout/list1"/>
    <dgm:cxn modelId="{2EF03EDF-D57E-4B41-B032-964997D672EF}" type="presParOf" srcId="{D11E5FB4-EE56-4638-A9AD-F4333DB0D90F}" destId="{8E8C5220-FF08-4210-B4AD-3291BB027493}" srcOrd="6" destOrd="0" presId="urn:microsoft.com/office/officeart/2005/8/layout/list1"/>
  </dgm:cxnLst>
  <dgm:bg/>
  <dgm:whole/>
</dgm:dataModel>
</file>

<file path=ppt/diagrams/data13.xml><?xml version="1.0" encoding="utf-8"?>
<dgm:dataModel xmlns:dgm="http://schemas.openxmlformats.org/drawingml/2006/diagram" xmlns:a="http://schemas.openxmlformats.org/drawingml/2006/main">
  <dgm:ptLst>
    <dgm:pt modelId="{245E675D-9D1C-4D31-B70F-8526FA10B18C}"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51A767B3-F799-4283-8F97-B9077C2B9A29}">
      <dgm:prSet phldrT="[Testo]"/>
      <dgm:spPr/>
      <dgm:t>
        <a:bodyPr/>
        <a:lstStyle/>
        <a:p>
          <a:r>
            <a:rPr lang="it-IT" smtClean="0">
              <a:latin typeface="Times New Roman" pitchFamily="18" charset="0"/>
              <a:cs typeface="Times New Roman" pitchFamily="18" charset="0"/>
            </a:rPr>
            <a:t>xm save dom-id state-file</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xm restore state-file</a:t>
          </a:r>
          <a:endParaRPr lang="it-IT">
            <a:latin typeface="Times New Roman" pitchFamily="18" charset="0"/>
            <a:cs typeface="Times New Roman" pitchFamily="18" charset="0"/>
          </a:endParaRPr>
        </a:p>
      </dgm:t>
    </dgm:pt>
    <dgm:pt modelId="{A1D2DB95-A5E1-4E84-944C-3703DC745D02}" type="parTrans" cxnId="{0D659481-7059-4C61-86A2-2A14A37C2694}">
      <dgm:prSet/>
      <dgm:spPr/>
      <dgm:t>
        <a:bodyPr/>
        <a:lstStyle/>
        <a:p>
          <a:endParaRPr lang="it-IT"/>
        </a:p>
      </dgm:t>
    </dgm:pt>
    <dgm:pt modelId="{457289A8-F4F8-41DC-A50A-B936445D081C}" type="sibTrans" cxnId="{0D659481-7059-4C61-86A2-2A14A37C2694}">
      <dgm:prSet/>
      <dgm:spPr/>
      <dgm:t>
        <a:bodyPr/>
        <a:lstStyle/>
        <a:p>
          <a:endParaRPr lang="it-IT"/>
        </a:p>
      </dgm:t>
    </dgm:pt>
    <dgm:pt modelId="{6C259CDB-4ECD-4935-A801-6E4BD2FDA1A8}">
      <dgm:prSet phldrT="[Testo]"/>
      <dgm:spPr/>
      <dgm:t>
        <a:bodyPr/>
        <a:lstStyle/>
        <a:p>
          <a:r>
            <a:rPr lang="it-IT" smtClean="0">
              <a:latin typeface="Times New Roman" pitchFamily="18" charset="0"/>
              <a:cs typeface="Times New Roman" pitchFamily="18" charset="0"/>
            </a:rPr>
            <a:t>The domain is put in hybernate state. The entire memory content and configuration is saved on state-file and the resources are released</a:t>
          </a:r>
          <a:r>
            <a:rPr lang="it-IT" smtClean="0"/>
            <a:t>. </a:t>
          </a:r>
          <a:endParaRPr lang="it-IT"/>
        </a:p>
      </dgm:t>
    </dgm:pt>
    <dgm:pt modelId="{E379CA25-2909-4EEA-A5B8-F95106B54208}" type="parTrans" cxnId="{0F0D0360-E55D-4D77-8C97-023BDAC3B294}">
      <dgm:prSet/>
      <dgm:spPr/>
    </dgm:pt>
    <dgm:pt modelId="{963F1466-EC40-4814-A2C1-A8786109BDF8}" type="sibTrans" cxnId="{0F0D0360-E55D-4D77-8C97-023BDAC3B294}">
      <dgm:prSet/>
      <dgm:spPr/>
    </dgm:pt>
    <dgm:pt modelId="{44402A00-1599-42E5-9FF2-66496B3BC086}">
      <dgm:prSet phldrT="[Testo]"/>
      <dgm:spPr/>
      <dgm:t>
        <a:bodyPr/>
        <a:lstStyle/>
        <a:p>
          <a:r>
            <a:rPr lang="it-IT" smtClean="0">
              <a:latin typeface="Times New Roman" pitchFamily="18" charset="0"/>
              <a:cs typeface="Times New Roman" pitchFamily="18" charset="0"/>
            </a:rPr>
            <a:t>xm pause dom-id</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xm unpause dom-id</a:t>
          </a:r>
          <a:endParaRPr lang="it-IT">
            <a:latin typeface="Times New Roman" pitchFamily="18" charset="0"/>
            <a:cs typeface="Times New Roman" pitchFamily="18" charset="0"/>
          </a:endParaRPr>
        </a:p>
      </dgm:t>
    </dgm:pt>
    <dgm:pt modelId="{DAC70575-F473-4C80-99C3-7B29B7122665}" type="parTrans" cxnId="{6D43E1DE-2B75-4204-93CF-D53AF2036B37}">
      <dgm:prSet/>
      <dgm:spPr/>
    </dgm:pt>
    <dgm:pt modelId="{A93A2154-FCB4-4DCB-815C-E93DD227FD1C}" type="sibTrans" cxnId="{6D43E1DE-2B75-4204-93CF-D53AF2036B37}">
      <dgm:prSet/>
      <dgm:spPr/>
    </dgm:pt>
    <dgm:pt modelId="{F91136FD-B354-4C19-BC2D-C8221CD9D798}">
      <dgm:prSet phldrT="[Testo]"/>
      <dgm:spPr/>
      <dgm:t>
        <a:bodyPr/>
        <a:lstStyle/>
        <a:p>
          <a:r>
            <a:rPr lang="it-IT" smtClean="0">
              <a:latin typeface="Times New Roman" pitchFamily="18" charset="0"/>
              <a:cs typeface="Times New Roman" pitchFamily="18" charset="0"/>
            </a:rPr>
            <a:t>The domain is paused and retains all the allocated resources. Nevertheless it is not scheduled for execution anymore </a:t>
          </a:r>
          <a:endParaRPr lang="it-IT">
            <a:latin typeface="Times New Roman" pitchFamily="18" charset="0"/>
            <a:cs typeface="Times New Roman" pitchFamily="18" charset="0"/>
          </a:endParaRPr>
        </a:p>
      </dgm:t>
    </dgm:pt>
    <dgm:pt modelId="{E8255742-6C4F-479D-944D-67C48D745653}" type="parTrans" cxnId="{58EEBD7B-99A7-42BE-BFE7-EF7CF8D9AE95}">
      <dgm:prSet/>
      <dgm:spPr/>
      <dgm:t>
        <a:bodyPr/>
        <a:lstStyle/>
        <a:p>
          <a:endParaRPr lang="it-IT"/>
        </a:p>
      </dgm:t>
    </dgm:pt>
    <dgm:pt modelId="{B8F75A11-6A45-4CE0-BD13-0EBCB8AF5965}" type="sibTrans" cxnId="{58EEBD7B-99A7-42BE-BFE7-EF7CF8D9AE95}">
      <dgm:prSet/>
      <dgm:spPr/>
      <dgm:t>
        <a:bodyPr/>
        <a:lstStyle/>
        <a:p>
          <a:endParaRPr lang="it-IT"/>
        </a:p>
      </dgm:t>
    </dgm:pt>
    <dgm:pt modelId="{E3C0C32F-7C99-48BC-868C-0BA963F0BF78}" type="pres">
      <dgm:prSet presAssocID="{245E675D-9D1C-4D31-B70F-8526FA10B18C}" presName="linear" presStyleCnt="0">
        <dgm:presLayoutVars>
          <dgm:dir/>
          <dgm:animLvl val="lvl"/>
          <dgm:resizeHandles val="exact"/>
        </dgm:presLayoutVars>
      </dgm:prSet>
      <dgm:spPr/>
      <dgm:t>
        <a:bodyPr/>
        <a:lstStyle/>
        <a:p>
          <a:endParaRPr lang="it-IT"/>
        </a:p>
      </dgm:t>
    </dgm:pt>
    <dgm:pt modelId="{2192F592-614E-46D5-B5FF-69FC42ADE9F7}" type="pres">
      <dgm:prSet presAssocID="{44402A00-1599-42E5-9FF2-66496B3BC086}" presName="parentLin" presStyleCnt="0"/>
      <dgm:spPr/>
    </dgm:pt>
    <dgm:pt modelId="{A0B396D7-4C29-48C5-B03F-04B9DCD249CA}" type="pres">
      <dgm:prSet presAssocID="{44402A00-1599-42E5-9FF2-66496B3BC086}" presName="parentLeftMargin" presStyleLbl="node1" presStyleIdx="0" presStyleCnt="2"/>
      <dgm:spPr/>
      <dgm:t>
        <a:bodyPr/>
        <a:lstStyle/>
        <a:p>
          <a:endParaRPr lang="it-IT"/>
        </a:p>
      </dgm:t>
    </dgm:pt>
    <dgm:pt modelId="{89DC32F3-D70E-4117-AAD4-B29C6E24B44D}" type="pres">
      <dgm:prSet presAssocID="{44402A00-1599-42E5-9FF2-66496B3BC086}" presName="parentText" presStyleLbl="node1" presStyleIdx="0" presStyleCnt="2">
        <dgm:presLayoutVars>
          <dgm:chMax val="0"/>
          <dgm:bulletEnabled val="1"/>
        </dgm:presLayoutVars>
      </dgm:prSet>
      <dgm:spPr/>
      <dgm:t>
        <a:bodyPr/>
        <a:lstStyle/>
        <a:p>
          <a:endParaRPr lang="it-IT"/>
        </a:p>
      </dgm:t>
    </dgm:pt>
    <dgm:pt modelId="{1E77A86A-FF19-4DFE-B1C2-42B2265ECE1B}" type="pres">
      <dgm:prSet presAssocID="{44402A00-1599-42E5-9FF2-66496B3BC086}" presName="negativeSpace" presStyleCnt="0"/>
      <dgm:spPr/>
    </dgm:pt>
    <dgm:pt modelId="{61ABAF7C-986F-4CA6-8AC0-E767F1C732DE}" type="pres">
      <dgm:prSet presAssocID="{44402A00-1599-42E5-9FF2-66496B3BC086}" presName="childText" presStyleLbl="conFgAcc1" presStyleIdx="0" presStyleCnt="2">
        <dgm:presLayoutVars>
          <dgm:bulletEnabled val="1"/>
        </dgm:presLayoutVars>
      </dgm:prSet>
      <dgm:spPr/>
      <dgm:t>
        <a:bodyPr/>
        <a:lstStyle/>
        <a:p>
          <a:endParaRPr lang="it-IT"/>
        </a:p>
      </dgm:t>
    </dgm:pt>
    <dgm:pt modelId="{3E12CC91-A9FD-4F7A-A635-43A9AB0BB1E0}" type="pres">
      <dgm:prSet presAssocID="{A93A2154-FCB4-4DCB-815C-E93DD227FD1C}" presName="spaceBetweenRectangles" presStyleCnt="0"/>
      <dgm:spPr/>
    </dgm:pt>
    <dgm:pt modelId="{AD9C0E3D-45BF-43AE-9648-C518D2239BAF}" type="pres">
      <dgm:prSet presAssocID="{51A767B3-F799-4283-8F97-B9077C2B9A29}" presName="parentLin" presStyleCnt="0"/>
      <dgm:spPr/>
    </dgm:pt>
    <dgm:pt modelId="{FEFF91EE-421C-4A61-BD90-C11E378A91A7}" type="pres">
      <dgm:prSet presAssocID="{51A767B3-F799-4283-8F97-B9077C2B9A29}" presName="parentLeftMargin" presStyleLbl="node1" presStyleIdx="0" presStyleCnt="2"/>
      <dgm:spPr/>
      <dgm:t>
        <a:bodyPr/>
        <a:lstStyle/>
        <a:p>
          <a:endParaRPr lang="it-IT"/>
        </a:p>
      </dgm:t>
    </dgm:pt>
    <dgm:pt modelId="{0D911090-85E5-406A-BEE0-6A409757EC40}" type="pres">
      <dgm:prSet presAssocID="{51A767B3-F799-4283-8F97-B9077C2B9A29}" presName="parentText" presStyleLbl="node1" presStyleIdx="1" presStyleCnt="2">
        <dgm:presLayoutVars>
          <dgm:chMax val="0"/>
          <dgm:bulletEnabled val="1"/>
        </dgm:presLayoutVars>
      </dgm:prSet>
      <dgm:spPr/>
      <dgm:t>
        <a:bodyPr/>
        <a:lstStyle/>
        <a:p>
          <a:endParaRPr lang="it-IT"/>
        </a:p>
      </dgm:t>
    </dgm:pt>
    <dgm:pt modelId="{ACDB02BD-FFEE-4B8C-BEF3-DDF4D6E2A8E9}" type="pres">
      <dgm:prSet presAssocID="{51A767B3-F799-4283-8F97-B9077C2B9A29}" presName="negativeSpace" presStyleCnt="0"/>
      <dgm:spPr/>
    </dgm:pt>
    <dgm:pt modelId="{D1047A79-C49E-4588-BA93-F7E6940472DE}" type="pres">
      <dgm:prSet presAssocID="{51A767B3-F799-4283-8F97-B9077C2B9A29}" presName="childText" presStyleLbl="conFgAcc1" presStyleIdx="1" presStyleCnt="2">
        <dgm:presLayoutVars>
          <dgm:bulletEnabled val="1"/>
        </dgm:presLayoutVars>
      </dgm:prSet>
      <dgm:spPr/>
      <dgm:t>
        <a:bodyPr/>
        <a:lstStyle/>
        <a:p>
          <a:endParaRPr lang="it-IT"/>
        </a:p>
      </dgm:t>
    </dgm:pt>
  </dgm:ptLst>
  <dgm:cxnLst>
    <dgm:cxn modelId="{AC4178AD-78CF-4667-9758-CC08A2693C5A}" type="presOf" srcId="{51A767B3-F799-4283-8F97-B9077C2B9A29}" destId="{0D911090-85E5-406A-BEE0-6A409757EC40}" srcOrd="1" destOrd="0" presId="urn:microsoft.com/office/officeart/2005/8/layout/list1"/>
    <dgm:cxn modelId="{6D43E1DE-2B75-4204-93CF-D53AF2036B37}" srcId="{245E675D-9D1C-4D31-B70F-8526FA10B18C}" destId="{44402A00-1599-42E5-9FF2-66496B3BC086}" srcOrd="0" destOrd="0" parTransId="{DAC70575-F473-4C80-99C3-7B29B7122665}" sibTransId="{A93A2154-FCB4-4DCB-815C-E93DD227FD1C}"/>
    <dgm:cxn modelId="{79EBC698-5C5B-475A-95FA-DC3E09B8E28F}" type="presOf" srcId="{245E675D-9D1C-4D31-B70F-8526FA10B18C}" destId="{E3C0C32F-7C99-48BC-868C-0BA963F0BF78}" srcOrd="0" destOrd="0" presId="urn:microsoft.com/office/officeart/2005/8/layout/list1"/>
    <dgm:cxn modelId="{0F0D0360-E55D-4D77-8C97-023BDAC3B294}" srcId="{51A767B3-F799-4283-8F97-B9077C2B9A29}" destId="{6C259CDB-4ECD-4935-A801-6E4BD2FDA1A8}" srcOrd="0" destOrd="0" parTransId="{E379CA25-2909-4EEA-A5B8-F95106B54208}" sibTransId="{963F1466-EC40-4814-A2C1-A8786109BDF8}"/>
    <dgm:cxn modelId="{ABE87C22-0DC8-4342-AE43-FBE3C0173BBB}" type="presOf" srcId="{F91136FD-B354-4C19-BC2D-C8221CD9D798}" destId="{61ABAF7C-986F-4CA6-8AC0-E767F1C732DE}" srcOrd="0" destOrd="0" presId="urn:microsoft.com/office/officeart/2005/8/layout/list1"/>
    <dgm:cxn modelId="{0D659481-7059-4C61-86A2-2A14A37C2694}" srcId="{245E675D-9D1C-4D31-B70F-8526FA10B18C}" destId="{51A767B3-F799-4283-8F97-B9077C2B9A29}" srcOrd="1" destOrd="0" parTransId="{A1D2DB95-A5E1-4E84-944C-3703DC745D02}" sibTransId="{457289A8-F4F8-41DC-A50A-B936445D081C}"/>
    <dgm:cxn modelId="{82E1F5DE-083C-4524-9565-364A7CFCDA0C}" type="presOf" srcId="{44402A00-1599-42E5-9FF2-66496B3BC086}" destId="{A0B396D7-4C29-48C5-B03F-04B9DCD249CA}" srcOrd="0" destOrd="0" presId="urn:microsoft.com/office/officeart/2005/8/layout/list1"/>
    <dgm:cxn modelId="{A0B3D5EE-4BDA-4250-8E8C-1A53AF08B0CF}" type="presOf" srcId="{6C259CDB-4ECD-4935-A801-6E4BD2FDA1A8}" destId="{D1047A79-C49E-4588-BA93-F7E6940472DE}" srcOrd="0" destOrd="0" presId="urn:microsoft.com/office/officeart/2005/8/layout/list1"/>
    <dgm:cxn modelId="{8248F783-95A5-4946-8324-E3965E06EFAB}" type="presOf" srcId="{44402A00-1599-42E5-9FF2-66496B3BC086}" destId="{89DC32F3-D70E-4117-AAD4-B29C6E24B44D}" srcOrd="1" destOrd="0" presId="urn:microsoft.com/office/officeart/2005/8/layout/list1"/>
    <dgm:cxn modelId="{DE500176-28EE-44E8-A649-E23790AD0E15}" type="presOf" srcId="{51A767B3-F799-4283-8F97-B9077C2B9A29}" destId="{FEFF91EE-421C-4A61-BD90-C11E378A91A7}" srcOrd="0" destOrd="0" presId="urn:microsoft.com/office/officeart/2005/8/layout/list1"/>
    <dgm:cxn modelId="{58EEBD7B-99A7-42BE-BFE7-EF7CF8D9AE95}" srcId="{44402A00-1599-42E5-9FF2-66496B3BC086}" destId="{F91136FD-B354-4C19-BC2D-C8221CD9D798}" srcOrd="0" destOrd="0" parTransId="{E8255742-6C4F-479D-944D-67C48D745653}" sibTransId="{B8F75A11-6A45-4CE0-BD13-0EBCB8AF5965}"/>
    <dgm:cxn modelId="{B299951B-F12D-4087-B495-B82BDCB781F5}" type="presParOf" srcId="{E3C0C32F-7C99-48BC-868C-0BA963F0BF78}" destId="{2192F592-614E-46D5-B5FF-69FC42ADE9F7}" srcOrd="0" destOrd="0" presId="urn:microsoft.com/office/officeart/2005/8/layout/list1"/>
    <dgm:cxn modelId="{C2411D56-C656-4CF8-8A26-225A7F31D36E}" type="presParOf" srcId="{2192F592-614E-46D5-B5FF-69FC42ADE9F7}" destId="{A0B396D7-4C29-48C5-B03F-04B9DCD249CA}" srcOrd="0" destOrd="0" presId="urn:microsoft.com/office/officeart/2005/8/layout/list1"/>
    <dgm:cxn modelId="{5766A47D-66A5-47F7-8541-142916BE5289}" type="presParOf" srcId="{2192F592-614E-46D5-B5FF-69FC42ADE9F7}" destId="{89DC32F3-D70E-4117-AAD4-B29C6E24B44D}" srcOrd="1" destOrd="0" presId="urn:microsoft.com/office/officeart/2005/8/layout/list1"/>
    <dgm:cxn modelId="{CF79C475-A8BD-419B-B0D4-A5E44BE37873}" type="presParOf" srcId="{E3C0C32F-7C99-48BC-868C-0BA963F0BF78}" destId="{1E77A86A-FF19-4DFE-B1C2-42B2265ECE1B}" srcOrd="1" destOrd="0" presId="urn:microsoft.com/office/officeart/2005/8/layout/list1"/>
    <dgm:cxn modelId="{128186F0-E515-4E99-B850-4E84605BC45A}" type="presParOf" srcId="{E3C0C32F-7C99-48BC-868C-0BA963F0BF78}" destId="{61ABAF7C-986F-4CA6-8AC0-E767F1C732DE}" srcOrd="2" destOrd="0" presId="urn:microsoft.com/office/officeart/2005/8/layout/list1"/>
    <dgm:cxn modelId="{AB7367EA-6D72-4ED9-B48A-24FD84B1A5E4}" type="presParOf" srcId="{E3C0C32F-7C99-48BC-868C-0BA963F0BF78}" destId="{3E12CC91-A9FD-4F7A-A635-43A9AB0BB1E0}" srcOrd="3" destOrd="0" presId="urn:microsoft.com/office/officeart/2005/8/layout/list1"/>
    <dgm:cxn modelId="{3B1E077A-5453-4E70-B305-87E8AC85D402}" type="presParOf" srcId="{E3C0C32F-7C99-48BC-868C-0BA963F0BF78}" destId="{AD9C0E3D-45BF-43AE-9648-C518D2239BAF}" srcOrd="4" destOrd="0" presId="urn:microsoft.com/office/officeart/2005/8/layout/list1"/>
    <dgm:cxn modelId="{BA8B12A3-C415-48CC-B211-2EDB60A96E9D}" type="presParOf" srcId="{AD9C0E3D-45BF-43AE-9648-C518D2239BAF}" destId="{FEFF91EE-421C-4A61-BD90-C11E378A91A7}" srcOrd="0" destOrd="0" presId="urn:microsoft.com/office/officeart/2005/8/layout/list1"/>
    <dgm:cxn modelId="{A2D3BB72-8420-4E28-9F70-FCC2CAB59D03}" type="presParOf" srcId="{AD9C0E3D-45BF-43AE-9648-C518D2239BAF}" destId="{0D911090-85E5-406A-BEE0-6A409757EC40}" srcOrd="1" destOrd="0" presId="urn:microsoft.com/office/officeart/2005/8/layout/list1"/>
    <dgm:cxn modelId="{567F2368-4F97-4673-8F77-5E9D65AA540C}" type="presParOf" srcId="{E3C0C32F-7C99-48BC-868C-0BA963F0BF78}" destId="{ACDB02BD-FFEE-4B8C-BEF3-DDF4D6E2A8E9}" srcOrd="5" destOrd="0" presId="urn:microsoft.com/office/officeart/2005/8/layout/list1"/>
    <dgm:cxn modelId="{1E3BFC35-2C14-493A-A361-E361169DC15E}" type="presParOf" srcId="{E3C0C32F-7C99-48BC-868C-0BA963F0BF78}" destId="{D1047A79-C49E-4588-BA93-F7E6940472DE}" srcOrd="6" destOrd="0" presId="urn:microsoft.com/office/officeart/2005/8/layout/list1"/>
  </dgm:cxnLst>
  <dgm:bg/>
  <dgm:whole/>
</dgm:dataModel>
</file>

<file path=ppt/diagrams/data14.xml><?xml version="1.0" encoding="utf-8"?>
<dgm:dataModel xmlns:dgm="http://schemas.openxmlformats.org/drawingml/2006/diagram" xmlns:a="http://schemas.openxmlformats.org/drawingml/2006/main">
  <dgm:ptLst>
    <dgm:pt modelId="{BD33A1E6-3AA7-4D79-AAE9-9E5CBCAC6B0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it-IT"/>
        </a:p>
      </dgm:t>
    </dgm:pt>
    <dgm:pt modelId="{1900B2D3-A468-48C8-B4A8-D0F521044C49}">
      <dgm:prSet phldrT="[Testo]"/>
      <dgm:spPr/>
      <dgm:t>
        <a:bodyPr/>
        <a:lstStyle/>
        <a:p>
          <a:r>
            <a:rPr lang="it-IT" smtClean="0">
              <a:latin typeface="Times New Roman" pitchFamily="18" charset="0"/>
              <a:cs typeface="Times New Roman" pitchFamily="18" charset="0"/>
            </a:rPr>
            <a:t>xm mem-set domID mem</a:t>
          </a:r>
          <a:endParaRPr lang="it-IT">
            <a:latin typeface="Times New Roman" pitchFamily="18" charset="0"/>
            <a:cs typeface="Times New Roman" pitchFamily="18" charset="0"/>
          </a:endParaRPr>
        </a:p>
      </dgm:t>
    </dgm:pt>
    <dgm:pt modelId="{C78B9898-1329-4CD1-AF4B-CD4DE19D3E3B}" type="parTrans" cxnId="{F5DECA98-9178-4F61-BCFC-9AB184D510D1}">
      <dgm:prSet/>
      <dgm:spPr/>
      <dgm:t>
        <a:bodyPr/>
        <a:lstStyle/>
        <a:p>
          <a:endParaRPr lang="it-IT"/>
        </a:p>
      </dgm:t>
    </dgm:pt>
    <dgm:pt modelId="{AC2FF81A-1D0A-424D-BB7F-A2FEDA4F6196}" type="sibTrans" cxnId="{F5DECA98-9178-4F61-BCFC-9AB184D510D1}">
      <dgm:prSet/>
      <dgm:spPr/>
      <dgm:t>
        <a:bodyPr/>
        <a:lstStyle/>
        <a:p>
          <a:endParaRPr lang="it-IT"/>
        </a:p>
      </dgm:t>
    </dgm:pt>
    <dgm:pt modelId="{0FE604CB-6027-4683-90DE-461FA518D398}">
      <dgm:prSet phldrT="[Testo]"/>
      <dgm:spPr/>
      <dgm:t>
        <a:bodyPr/>
        <a:lstStyle/>
        <a:p>
          <a:r>
            <a:rPr lang="it-IT" smtClean="0">
              <a:latin typeface="Times New Roman" pitchFamily="18" charset="0"/>
              <a:cs typeface="Times New Roman" pitchFamily="18" charset="0"/>
            </a:rPr>
            <a:t>xm mem-max domID mem</a:t>
          </a:r>
          <a:endParaRPr lang="it-IT">
            <a:latin typeface="Times New Roman" pitchFamily="18" charset="0"/>
            <a:cs typeface="Times New Roman" pitchFamily="18" charset="0"/>
          </a:endParaRPr>
        </a:p>
      </dgm:t>
    </dgm:pt>
    <dgm:pt modelId="{F24C7F08-B751-414F-AC62-FC2ABD28A9FB}" type="parTrans" cxnId="{63D9EFDE-FABA-42B6-89CE-E35CF05B3800}">
      <dgm:prSet/>
      <dgm:spPr/>
      <dgm:t>
        <a:bodyPr/>
        <a:lstStyle/>
        <a:p>
          <a:endParaRPr lang="it-IT"/>
        </a:p>
      </dgm:t>
    </dgm:pt>
    <dgm:pt modelId="{5C0FD3D5-BD98-45DD-92AD-2CDCF06376BA}" type="sibTrans" cxnId="{63D9EFDE-FABA-42B6-89CE-E35CF05B3800}">
      <dgm:prSet/>
      <dgm:spPr/>
      <dgm:t>
        <a:bodyPr/>
        <a:lstStyle/>
        <a:p>
          <a:endParaRPr lang="it-IT"/>
        </a:p>
      </dgm:t>
    </dgm:pt>
    <dgm:pt modelId="{CDD77A4D-E13B-48DD-B978-5F62A89A5948}">
      <dgm:prSet phldrT="[Testo]"/>
      <dgm:spPr/>
      <dgm:t>
        <a:bodyPr/>
        <a:lstStyle/>
        <a:p>
          <a:r>
            <a:rPr lang="it-IT" smtClean="0">
              <a:latin typeface="Times New Roman" pitchFamily="18" charset="0"/>
              <a:cs typeface="Times New Roman" pitchFamily="18" charset="0"/>
            </a:rPr>
            <a:t>Changes the amount of memory used by the domain. Note that mem can’t never be greater than “maxmem” specified in the config file.</a:t>
          </a:r>
          <a:endParaRPr lang="it-IT">
            <a:latin typeface="Times New Roman" pitchFamily="18" charset="0"/>
            <a:cs typeface="Times New Roman" pitchFamily="18" charset="0"/>
          </a:endParaRPr>
        </a:p>
      </dgm:t>
    </dgm:pt>
    <dgm:pt modelId="{F7AB95FE-43A1-4B1E-8731-7264E9DB9C49}" type="parTrans" cxnId="{B23EB7B6-A37B-4B93-9215-5F3EB7CDA760}">
      <dgm:prSet/>
      <dgm:spPr/>
    </dgm:pt>
    <dgm:pt modelId="{483A5EF0-6D4E-4D04-8445-A3192327B551}" type="sibTrans" cxnId="{B23EB7B6-A37B-4B93-9215-5F3EB7CDA760}">
      <dgm:prSet/>
      <dgm:spPr/>
    </dgm:pt>
    <dgm:pt modelId="{C8EA0E4B-384F-4574-9FB7-C4CB4D971382}">
      <dgm:prSet phldrT="[Testo]"/>
      <dgm:spPr/>
      <dgm:t>
        <a:bodyPr/>
        <a:lstStyle/>
        <a:p>
          <a:r>
            <a:rPr lang="it-IT" smtClean="0">
              <a:latin typeface="Times New Roman" pitchFamily="18" charset="0"/>
              <a:cs typeface="Times New Roman" pitchFamily="18" charset="0"/>
            </a:rPr>
            <a:t>Changes the maximum amount of memory that the hypervisor can allocate to the domain</a:t>
          </a:r>
          <a:endParaRPr lang="it-IT">
            <a:latin typeface="Times New Roman" pitchFamily="18" charset="0"/>
            <a:cs typeface="Times New Roman" pitchFamily="18" charset="0"/>
          </a:endParaRPr>
        </a:p>
      </dgm:t>
    </dgm:pt>
    <dgm:pt modelId="{0158512E-E1FD-4A2C-A450-DE4697FDF994}" type="parTrans" cxnId="{7B9E36FD-CEF1-4454-8E1B-B686CCA0338E}">
      <dgm:prSet/>
      <dgm:spPr/>
    </dgm:pt>
    <dgm:pt modelId="{D6FC5E9A-6C35-4647-B9C6-B90DC1F67743}" type="sibTrans" cxnId="{7B9E36FD-CEF1-4454-8E1B-B686CCA0338E}">
      <dgm:prSet/>
      <dgm:spPr/>
    </dgm:pt>
    <dgm:pt modelId="{A663F667-89C0-4DA4-8298-89FE518C1F9E}" type="pres">
      <dgm:prSet presAssocID="{BD33A1E6-3AA7-4D79-AAE9-9E5CBCAC6B0F}" presName="linear" presStyleCnt="0">
        <dgm:presLayoutVars>
          <dgm:dir/>
          <dgm:animLvl val="lvl"/>
          <dgm:resizeHandles val="exact"/>
        </dgm:presLayoutVars>
      </dgm:prSet>
      <dgm:spPr/>
      <dgm:t>
        <a:bodyPr/>
        <a:lstStyle/>
        <a:p>
          <a:endParaRPr lang="it-IT"/>
        </a:p>
      </dgm:t>
    </dgm:pt>
    <dgm:pt modelId="{D5717C56-CF7D-48D8-8764-12704B5D7E75}" type="pres">
      <dgm:prSet presAssocID="{1900B2D3-A468-48C8-B4A8-D0F521044C49}" presName="parentLin" presStyleCnt="0"/>
      <dgm:spPr/>
    </dgm:pt>
    <dgm:pt modelId="{DF2A90A0-9144-42CE-BB6A-BD8666B9A82C}" type="pres">
      <dgm:prSet presAssocID="{1900B2D3-A468-48C8-B4A8-D0F521044C49}" presName="parentLeftMargin" presStyleLbl="node1" presStyleIdx="0" presStyleCnt="2"/>
      <dgm:spPr/>
      <dgm:t>
        <a:bodyPr/>
        <a:lstStyle/>
        <a:p>
          <a:endParaRPr lang="it-IT"/>
        </a:p>
      </dgm:t>
    </dgm:pt>
    <dgm:pt modelId="{B3AAE973-8554-494B-8C5F-813321C4C72B}" type="pres">
      <dgm:prSet presAssocID="{1900B2D3-A468-48C8-B4A8-D0F521044C49}" presName="parentText" presStyleLbl="node1" presStyleIdx="0" presStyleCnt="2">
        <dgm:presLayoutVars>
          <dgm:chMax val="0"/>
          <dgm:bulletEnabled val="1"/>
        </dgm:presLayoutVars>
      </dgm:prSet>
      <dgm:spPr/>
      <dgm:t>
        <a:bodyPr/>
        <a:lstStyle/>
        <a:p>
          <a:endParaRPr lang="it-IT"/>
        </a:p>
      </dgm:t>
    </dgm:pt>
    <dgm:pt modelId="{1681EC34-3DE1-4D30-A34E-D2ED63E42F6E}" type="pres">
      <dgm:prSet presAssocID="{1900B2D3-A468-48C8-B4A8-D0F521044C49}" presName="negativeSpace" presStyleCnt="0"/>
      <dgm:spPr/>
    </dgm:pt>
    <dgm:pt modelId="{5F65C4A3-977A-49D0-9F96-3F1450A919BC}" type="pres">
      <dgm:prSet presAssocID="{1900B2D3-A468-48C8-B4A8-D0F521044C49}" presName="childText" presStyleLbl="conFgAcc1" presStyleIdx="0" presStyleCnt="2">
        <dgm:presLayoutVars>
          <dgm:bulletEnabled val="1"/>
        </dgm:presLayoutVars>
      </dgm:prSet>
      <dgm:spPr/>
      <dgm:t>
        <a:bodyPr/>
        <a:lstStyle/>
        <a:p>
          <a:endParaRPr lang="it-IT"/>
        </a:p>
      </dgm:t>
    </dgm:pt>
    <dgm:pt modelId="{BA42D98C-DDB2-42ED-9717-4EE319013119}" type="pres">
      <dgm:prSet presAssocID="{AC2FF81A-1D0A-424D-BB7F-A2FEDA4F6196}" presName="spaceBetweenRectangles" presStyleCnt="0"/>
      <dgm:spPr/>
    </dgm:pt>
    <dgm:pt modelId="{76CD6E7E-0E53-4038-B906-FE00B7680047}" type="pres">
      <dgm:prSet presAssocID="{0FE604CB-6027-4683-90DE-461FA518D398}" presName="parentLin" presStyleCnt="0"/>
      <dgm:spPr/>
    </dgm:pt>
    <dgm:pt modelId="{BBD61681-E1F3-4D2F-9B88-E317E8AA3EAE}" type="pres">
      <dgm:prSet presAssocID="{0FE604CB-6027-4683-90DE-461FA518D398}" presName="parentLeftMargin" presStyleLbl="node1" presStyleIdx="0" presStyleCnt="2"/>
      <dgm:spPr/>
      <dgm:t>
        <a:bodyPr/>
        <a:lstStyle/>
        <a:p>
          <a:endParaRPr lang="it-IT"/>
        </a:p>
      </dgm:t>
    </dgm:pt>
    <dgm:pt modelId="{DCC69A61-A58A-4E30-9A5A-BC2533B9EB30}" type="pres">
      <dgm:prSet presAssocID="{0FE604CB-6027-4683-90DE-461FA518D398}" presName="parentText" presStyleLbl="node1" presStyleIdx="1" presStyleCnt="2">
        <dgm:presLayoutVars>
          <dgm:chMax val="0"/>
          <dgm:bulletEnabled val="1"/>
        </dgm:presLayoutVars>
      </dgm:prSet>
      <dgm:spPr/>
      <dgm:t>
        <a:bodyPr/>
        <a:lstStyle/>
        <a:p>
          <a:endParaRPr lang="it-IT"/>
        </a:p>
      </dgm:t>
    </dgm:pt>
    <dgm:pt modelId="{1EE19EF1-96F1-4F45-AFA0-D75931E05387}" type="pres">
      <dgm:prSet presAssocID="{0FE604CB-6027-4683-90DE-461FA518D398}" presName="negativeSpace" presStyleCnt="0"/>
      <dgm:spPr/>
    </dgm:pt>
    <dgm:pt modelId="{FF94BF71-CA47-421F-9AEB-CD620EF92487}" type="pres">
      <dgm:prSet presAssocID="{0FE604CB-6027-4683-90DE-461FA518D398}" presName="childText" presStyleLbl="conFgAcc1" presStyleIdx="1" presStyleCnt="2">
        <dgm:presLayoutVars>
          <dgm:bulletEnabled val="1"/>
        </dgm:presLayoutVars>
      </dgm:prSet>
      <dgm:spPr/>
      <dgm:t>
        <a:bodyPr/>
        <a:lstStyle/>
        <a:p>
          <a:endParaRPr lang="it-IT"/>
        </a:p>
      </dgm:t>
    </dgm:pt>
  </dgm:ptLst>
  <dgm:cxnLst>
    <dgm:cxn modelId="{B23EB7B6-A37B-4B93-9215-5F3EB7CDA760}" srcId="{1900B2D3-A468-48C8-B4A8-D0F521044C49}" destId="{CDD77A4D-E13B-48DD-B978-5F62A89A5948}" srcOrd="0" destOrd="0" parTransId="{F7AB95FE-43A1-4B1E-8731-7264E9DB9C49}" sibTransId="{483A5EF0-6D4E-4D04-8445-A3192327B551}"/>
    <dgm:cxn modelId="{B48BF5EF-35DC-4F89-AB95-7A9F352A5F54}" type="presOf" srcId="{1900B2D3-A468-48C8-B4A8-D0F521044C49}" destId="{B3AAE973-8554-494B-8C5F-813321C4C72B}" srcOrd="1" destOrd="0" presId="urn:microsoft.com/office/officeart/2005/8/layout/list1"/>
    <dgm:cxn modelId="{7B9E36FD-CEF1-4454-8E1B-B686CCA0338E}" srcId="{0FE604CB-6027-4683-90DE-461FA518D398}" destId="{C8EA0E4B-384F-4574-9FB7-C4CB4D971382}" srcOrd="0" destOrd="0" parTransId="{0158512E-E1FD-4A2C-A450-DE4697FDF994}" sibTransId="{D6FC5E9A-6C35-4647-B9C6-B90DC1F67743}"/>
    <dgm:cxn modelId="{76E663B6-07ED-4D8D-84C0-061457FCED24}" type="presOf" srcId="{BD33A1E6-3AA7-4D79-AAE9-9E5CBCAC6B0F}" destId="{A663F667-89C0-4DA4-8298-89FE518C1F9E}" srcOrd="0" destOrd="0" presId="urn:microsoft.com/office/officeart/2005/8/layout/list1"/>
    <dgm:cxn modelId="{F5DECA98-9178-4F61-BCFC-9AB184D510D1}" srcId="{BD33A1E6-3AA7-4D79-AAE9-9E5CBCAC6B0F}" destId="{1900B2D3-A468-48C8-B4A8-D0F521044C49}" srcOrd="0" destOrd="0" parTransId="{C78B9898-1329-4CD1-AF4B-CD4DE19D3E3B}" sibTransId="{AC2FF81A-1D0A-424D-BB7F-A2FEDA4F6196}"/>
    <dgm:cxn modelId="{9FF9A9AA-4721-43DC-A6C8-47D5B1DA6FAE}" type="presOf" srcId="{0FE604CB-6027-4683-90DE-461FA518D398}" destId="{BBD61681-E1F3-4D2F-9B88-E317E8AA3EAE}" srcOrd="0" destOrd="0" presId="urn:microsoft.com/office/officeart/2005/8/layout/list1"/>
    <dgm:cxn modelId="{7E61B320-C2E0-4465-BB8D-5323AFDBC2E7}" type="presOf" srcId="{CDD77A4D-E13B-48DD-B978-5F62A89A5948}" destId="{5F65C4A3-977A-49D0-9F96-3F1450A919BC}" srcOrd="0" destOrd="0" presId="urn:microsoft.com/office/officeart/2005/8/layout/list1"/>
    <dgm:cxn modelId="{CF790904-B883-4972-8ACB-CC12EA5C259E}" type="presOf" srcId="{1900B2D3-A468-48C8-B4A8-D0F521044C49}" destId="{DF2A90A0-9144-42CE-BB6A-BD8666B9A82C}" srcOrd="0" destOrd="0" presId="urn:microsoft.com/office/officeart/2005/8/layout/list1"/>
    <dgm:cxn modelId="{305D949B-03EF-4141-988F-3BFA9658C658}" type="presOf" srcId="{C8EA0E4B-384F-4574-9FB7-C4CB4D971382}" destId="{FF94BF71-CA47-421F-9AEB-CD620EF92487}" srcOrd="0" destOrd="0" presId="urn:microsoft.com/office/officeart/2005/8/layout/list1"/>
    <dgm:cxn modelId="{626C4DC4-9286-43F0-B176-9C7F4F133A70}" type="presOf" srcId="{0FE604CB-6027-4683-90DE-461FA518D398}" destId="{DCC69A61-A58A-4E30-9A5A-BC2533B9EB30}" srcOrd="1" destOrd="0" presId="urn:microsoft.com/office/officeart/2005/8/layout/list1"/>
    <dgm:cxn modelId="{63D9EFDE-FABA-42B6-89CE-E35CF05B3800}" srcId="{BD33A1E6-3AA7-4D79-AAE9-9E5CBCAC6B0F}" destId="{0FE604CB-6027-4683-90DE-461FA518D398}" srcOrd="1" destOrd="0" parTransId="{F24C7F08-B751-414F-AC62-FC2ABD28A9FB}" sibTransId="{5C0FD3D5-BD98-45DD-92AD-2CDCF06376BA}"/>
    <dgm:cxn modelId="{646A6C2A-4482-4330-8220-731A26CDF850}" type="presParOf" srcId="{A663F667-89C0-4DA4-8298-89FE518C1F9E}" destId="{D5717C56-CF7D-48D8-8764-12704B5D7E75}" srcOrd="0" destOrd="0" presId="urn:microsoft.com/office/officeart/2005/8/layout/list1"/>
    <dgm:cxn modelId="{B303C983-D74A-4B0F-9427-38072694A3E3}" type="presParOf" srcId="{D5717C56-CF7D-48D8-8764-12704B5D7E75}" destId="{DF2A90A0-9144-42CE-BB6A-BD8666B9A82C}" srcOrd="0" destOrd="0" presId="urn:microsoft.com/office/officeart/2005/8/layout/list1"/>
    <dgm:cxn modelId="{38B6EA5E-4BA5-4432-92E3-E5A453DFF01A}" type="presParOf" srcId="{D5717C56-CF7D-48D8-8764-12704B5D7E75}" destId="{B3AAE973-8554-494B-8C5F-813321C4C72B}" srcOrd="1" destOrd="0" presId="urn:microsoft.com/office/officeart/2005/8/layout/list1"/>
    <dgm:cxn modelId="{20F14F33-D83D-48D3-A427-F21D50CD7E2B}" type="presParOf" srcId="{A663F667-89C0-4DA4-8298-89FE518C1F9E}" destId="{1681EC34-3DE1-4D30-A34E-D2ED63E42F6E}" srcOrd="1" destOrd="0" presId="urn:microsoft.com/office/officeart/2005/8/layout/list1"/>
    <dgm:cxn modelId="{A9792192-CD92-4CA6-AA44-AD69CCA626DF}" type="presParOf" srcId="{A663F667-89C0-4DA4-8298-89FE518C1F9E}" destId="{5F65C4A3-977A-49D0-9F96-3F1450A919BC}" srcOrd="2" destOrd="0" presId="urn:microsoft.com/office/officeart/2005/8/layout/list1"/>
    <dgm:cxn modelId="{DD7A8BCB-1CBA-4059-954B-AD90995E650B}" type="presParOf" srcId="{A663F667-89C0-4DA4-8298-89FE518C1F9E}" destId="{BA42D98C-DDB2-42ED-9717-4EE319013119}" srcOrd="3" destOrd="0" presId="urn:microsoft.com/office/officeart/2005/8/layout/list1"/>
    <dgm:cxn modelId="{4738DE8A-FDDD-4D4E-A5D1-23E3F5521C06}" type="presParOf" srcId="{A663F667-89C0-4DA4-8298-89FE518C1F9E}" destId="{76CD6E7E-0E53-4038-B906-FE00B7680047}" srcOrd="4" destOrd="0" presId="urn:microsoft.com/office/officeart/2005/8/layout/list1"/>
    <dgm:cxn modelId="{6F7D47DD-37DB-4806-A8BE-D64228C2E17E}" type="presParOf" srcId="{76CD6E7E-0E53-4038-B906-FE00B7680047}" destId="{BBD61681-E1F3-4D2F-9B88-E317E8AA3EAE}" srcOrd="0" destOrd="0" presId="urn:microsoft.com/office/officeart/2005/8/layout/list1"/>
    <dgm:cxn modelId="{D5161406-E37B-41CC-A58C-9CD5FD138DA8}" type="presParOf" srcId="{76CD6E7E-0E53-4038-B906-FE00B7680047}" destId="{DCC69A61-A58A-4E30-9A5A-BC2533B9EB30}" srcOrd="1" destOrd="0" presId="urn:microsoft.com/office/officeart/2005/8/layout/list1"/>
    <dgm:cxn modelId="{7476EE6D-23CD-432C-9EED-3C3F635DB736}" type="presParOf" srcId="{A663F667-89C0-4DA4-8298-89FE518C1F9E}" destId="{1EE19EF1-96F1-4F45-AFA0-D75931E05387}" srcOrd="5" destOrd="0" presId="urn:microsoft.com/office/officeart/2005/8/layout/list1"/>
    <dgm:cxn modelId="{2BC23D11-4533-4F2B-A0B9-802435C4022A}" type="presParOf" srcId="{A663F667-89C0-4DA4-8298-89FE518C1F9E}" destId="{FF94BF71-CA47-421F-9AEB-CD620EF92487}" srcOrd="6" destOrd="0" presId="urn:microsoft.com/office/officeart/2005/8/layout/list1"/>
  </dgm:cxnLst>
  <dgm:bg/>
  <dgm:whole/>
</dgm:dataModel>
</file>

<file path=ppt/diagrams/data15.xml><?xml version="1.0" encoding="utf-8"?>
<dgm:dataModel xmlns:dgm="http://schemas.openxmlformats.org/drawingml/2006/diagram" xmlns:a="http://schemas.openxmlformats.org/drawingml/2006/main">
  <dgm:ptLst>
    <dgm:pt modelId="{99387291-6124-44EC-B358-4FE7972BB026}"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it-IT"/>
        </a:p>
      </dgm:t>
    </dgm:pt>
    <dgm:pt modelId="{80AC3393-3585-4311-A35F-D6BE135F9A55}">
      <dgm:prSet phldrT="[Testo]"/>
      <dgm:spPr/>
      <dgm:t>
        <a:bodyPr/>
        <a:lstStyle/>
        <a:p>
          <a:r>
            <a:rPr lang="it-IT" smtClean="0">
              <a:latin typeface="Times New Roman" pitchFamily="18" charset="0"/>
              <a:cs typeface="Times New Roman" pitchFamily="18" charset="0"/>
            </a:rPr>
            <a:t>VM startup</a:t>
          </a:r>
          <a:endParaRPr lang="it-IT">
            <a:latin typeface="Times New Roman" pitchFamily="18" charset="0"/>
            <a:cs typeface="Times New Roman" pitchFamily="18" charset="0"/>
          </a:endParaRPr>
        </a:p>
      </dgm:t>
    </dgm:pt>
    <dgm:pt modelId="{CFC4DA7F-1498-4BA5-BAD4-7C7700399592}" type="parTrans" cxnId="{27B98E4E-BE2B-422D-BB84-501D6AF7CCDF}">
      <dgm:prSet/>
      <dgm:spPr/>
      <dgm:t>
        <a:bodyPr/>
        <a:lstStyle/>
        <a:p>
          <a:endParaRPr lang="it-IT"/>
        </a:p>
      </dgm:t>
    </dgm:pt>
    <dgm:pt modelId="{740E69FA-638C-42EE-8031-B3F21D4D0318}" type="sibTrans" cxnId="{27B98E4E-BE2B-422D-BB84-501D6AF7CCDF}">
      <dgm:prSet/>
      <dgm:spPr/>
      <dgm:t>
        <a:bodyPr/>
        <a:lstStyle/>
        <a:p>
          <a:endParaRPr lang="it-IT"/>
        </a:p>
      </dgm:t>
    </dgm:pt>
    <dgm:pt modelId="{90BD9D7D-AA87-45CB-8699-478745898BD8}">
      <dgm:prSet phldrT="[Testo]"/>
      <dgm:spPr/>
      <dgm:t>
        <a:bodyPr/>
        <a:lstStyle/>
        <a:p>
          <a:r>
            <a:rPr lang="it-IT" smtClean="0">
              <a:solidFill>
                <a:srgbClr val="FF0000"/>
              </a:solidFill>
              <a:latin typeface="Times New Roman" pitchFamily="18" charset="0"/>
              <a:cs typeface="Times New Roman" pitchFamily="18" charset="0"/>
            </a:rPr>
            <a:t>XENDOMAINS_AUTO</a:t>
          </a:r>
          <a:r>
            <a:rPr lang="it-IT" smtClean="0">
              <a:latin typeface="Times New Roman" pitchFamily="18" charset="0"/>
              <a:cs typeface="Times New Roman" pitchFamily="18" charset="0"/>
            </a:rPr>
            <a:t> (type = string)</a:t>
          </a:r>
          <a:endParaRPr lang="it-IT">
            <a:latin typeface="Times New Roman" pitchFamily="18" charset="0"/>
            <a:cs typeface="Times New Roman" pitchFamily="18" charset="0"/>
          </a:endParaRPr>
        </a:p>
      </dgm:t>
    </dgm:pt>
    <dgm:pt modelId="{9FB4CA0D-CAF2-4708-B6E2-DC97AFE1B6AB}" type="parTrans" cxnId="{6B86386F-0F73-40ED-8B03-E93DDB6522E5}">
      <dgm:prSet/>
      <dgm:spPr/>
      <dgm:t>
        <a:bodyPr/>
        <a:lstStyle/>
        <a:p>
          <a:endParaRPr lang="it-IT"/>
        </a:p>
      </dgm:t>
    </dgm:pt>
    <dgm:pt modelId="{BC95C4A3-DDFD-477B-8847-3FEBBC0B16CD}" type="sibTrans" cxnId="{6B86386F-0F73-40ED-8B03-E93DDB6522E5}">
      <dgm:prSet/>
      <dgm:spPr/>
      <dgm:t>
        <a:bodyPr/>
        <a:lstStyle/>
        <a:p>
          <a:endParaRPr lang="it-IT"/>
        </a:p>
      </dgm:t>
    </dgm:pt>
    <dgm:pt modelId="{B7587FEF-05FC-44F1-8238-B9F19B0965A7}">
      <dgm:prSet phldrT="[Testo]"/>
      <dgm:spPr/>
      <dgm:t>
        <a:bodyPr/>
        <a:lstStyle/>
        <a:p>
          <a:r>
            <a:rPr lang="it-IT" smtClean="0">
              <a:solidFill>
                <a:srgbClr val="FF0000"/>
              </a:solidFill>
              <a:latin typeface="Times New Roman" pitchFamily="18" charset="0"/>
              <a:cs typeface="Times New Roman" pitchFamily="18" charset="0"/>
            </a:rPr>
            <a:t>XENDOMAINS_RESTORE</a:t>
          </a:r>
          <a:r>
            <a:rPr lang="it-IT" smtClean="0">
              <a:latin typeface="Times New Roman" pitchFamily="18" charset="0"/>
              <a:cs typeface="Times New Roman" pitchFamily="18" charset="0"/>
            </a:rPr>
            <a:t> (type = bool)</a:t>
          </a:r>
          <a:endParaRPr lang="it-IT">
            <a:latin typeface="Times New Roman" pitchFamily="18" charset="0"/>
            <a:cs typeface="Times New Roman" pitchFamily="18" charset="0"/>
          </a:endParaRPr>
        </a:p>
      </dgm:t>
    </dgm:pt>
    <dgm:pt modelId="{72C67703-9671-4D86-AD25-5EAD8DC1BC87}" type="parTrans" cxnId="{1B6F8181-6EF4-4628-8834-6E985974E9CA}">
      <dgm:prSet/>
      <dgm:spPr/>
      <dgm:t>
        <a:bodyPr/>
        <a:lstStyle/>
        <a:p>
          <a:endParaRPr lang="it-IT"/>
        </a:p>
      </dgm:t>
    </dgm:pt>
    <dgm:pt modelId="{D8A1C98A-D402-4620-8C3B-A0DE69925D89}" type="sibTrans" cxnId="{1B6F8181-6EF4-4628-8834-6E985974E9CA}">
      <dgm:prSet/>
      <dgm:spPr/>
      <dgm:t>
        <a:bodyPr/>
        <a:lstStyle/>
        <a:p>
          <a:endParaRPr lang="it-IT"/>
        </a:p>
      </dgm:t>
    </dgm:pt>
    <dgm:pt modelId="{66C061A6-9738-4D7C-896D-B69B9FADEAEA}">
      <dgm:prSet phldrT="[Testo]"/>
      <dgm:spPr/>
      <dgm:t>
        <a:bodyPr/>
        <a:lstStyle/>
        <a:p>
          <a:r>
            <a:rPr lang="it-IT" smtClean="0">
              <a:latin typeface="Times New Roman" pitchFamily="18" charset="0"/>
              <a:cs typeface="Times New Roman" pitchFamily="18" charset="0"/>
            </a:rPr>
            <a:t>VM shutdown</a:t>
          </a:r>
          <a:endParaRPr lang="it-IT">
            <a:latin typeface="Times New Roman" pitchFamily="18" charset="0"/>
            <a:cs typeface="Times New Roman" pitchFamily="18" charset="0"/>
          </a:endParaRPr>
        </a:p>
      </dgm:t>
    </dgm:pt>
    <dgm:pt modelId="{8EE6E341-D97C-4CA7-B780-E21F28DB5E03}" type="parTrans" cxnId="{EEEB4B1D-7FAF-457D-B8FC-061D617B9648}">
      <dgm:prSet/>
      <dgm:spPr/>
      <dgm:t>
        <a:bodyPr/>
        <a:lstStyle/>
        <a:p>
          <a:endParaRPr lang="it-IT"/>
        </a:p>
      </dgm:t>
    </dgm:pt>
    <dgm:pt modelId="{CABD0FAC-3DA8-4275-87EF-F9C5D699CE73}" type="sibTrans" cxnId="{EEEB4B1D-7FAF-457D-B8FC-061D617B9648}">
      <dgm:prSet/>
      <dgm:spPr/>
      <dgm:t>
        <a:bodyPr/>
        <a:lstStyle/>
        <a:p>
          <a:endParaRPr lang="it-IT"/>
        </a:p>
      </dgm:t>
    </dgm:pt>
    <dgm:pt modelId="{CA1D94DD-C9B5-4500-B8A8-49F1CEF2F143}">
      <dgm:prSet phldrT="[Testo]"/>
      <dgm:spPr/>
      <dgm:t>
        <a:bodyPr/>
        <a:lstStyle/>
        <a:p>
          <a:r>
            <a:rPr lang="it-IT" smtClean="0">
              <a:solidFill>
                <a:srgbClr val="FF0000"/>
              </a:solidFill>
              <a:latin typeface="Times New Roman" pitchFamily="18" charset="0"/>
              <a:cs typeface="Times New Roman" pitchFamily="18" charset="0"/>
            </a:rPr>
            <a:t>XENDOMAINS_SAVE</a:t>
          </a:r>
          <a:r>
            <a:rPr lang="it-IT" smtClean="0">
              <a:latin typeface="Times New Roman" pitchFamily="18" charset="0"/>
              <a:cs typeface="Times New Roman" pitchFamily="18" charset="0"/>
            </a:rPr>
            <a:t> (type = string)</a:t>
          </a:r>
          <a:endParaRPr lang="it-IT">
            <a:latin typeface="Times New Roman" pitchFamily="18" charset="0"/>
            <a:cs typeface="Times New Roman" pitchFamily="18" charset="0"/>
          </a:endParaRPr>
        </a:p>
      </dgm:t>
    </dgm:pt>
    <dgm:pt modelId="{789C4C38-70CF-480C-86A5-6CBFC8A48D84}" type="parTrans" cxnId="{A0052A95-7841-4D57-86CF-7F374D67C30D}">
      <dgm:prSet/>
      <dgm:spPr/>
      <dgm:t>
        <a:bodyPr/>
        <a:lstStyle/>
        <a:p>
          <a:endParaRPr lang="it-IT"/>
        </a:p>
      </dgm:t>
    </dgm:pt>
    <dgm:pt modelId="{DAE143C0-2DEA-4272-9E05-E8D70423B269}" type="sibTrans" cxnId="{A0052A95-7841-4D57-86CF-7F374D67C30D}">
      <dgm:prSet/>
      <dgm:spPr/>
      <dgm:t>
        <a:bodyPr/>
        <a:lstStyle/>
        <a:p>
          <a:endParaRPr lang="it-IT"/>
        </a:p>
      </dgm:t>
    </dgm:pt>
    <dgm:pt modelId="{09150C9D-D5A1-4FEC-8A37-6D7D1A885F5D}">
      <dgm:prSet phldrT="[Testo]"/>
      <dgm:spPr/>
      <dgm:t>
        <a:bodyPr/>
        <a:lstStyle/>
        <a:p>
          <a:r>
            <a:rPr lang="it-IT" smtClean="0">
              <a:solidFill>
                <a:srgbClr val="FF0000"/>
              </a:solidFill>
              <a:latin typeface="Times New Roman" pitchFamily="18" charset="0"/>
              <a:cs typeface="Times New Roman" pitchFamily="18" charset="0"/>
            </a:rPr>
            <a:t>XENDOMAINS_MIGRATE</a:t>
          </a:r>
          <a:r>
            <a:rPr lang="it-IT" smtClean="0">
              <a:latin typeface="Times New Roman" pitchFamily="18" charset="0"/>
              <a:cs typeface="Times New Roman" pitchFamily="18" charset="0"/>
            </a:rPr>
            <a:t> (type = string)</a:t>
          </a:r>
          <a:endParaRPr lang="it-IT">
            <a:latin typeface="Times New Roman" pitchFamily="18" charset="0"/>
            <a:cs typeface="Times New Roman" pitchFamily="18" charset="0"/>
          </a:endParaRPr>
        </a:p>
      </dgm:t>
    </dgm:pt>
    <dgm:pt modelId="{33ACA0EB-C147-47D4-920D-16990CBDFEFD}" type="parTrans" cxnId="{94C37486-343B-413E-953E-4DE6A3ABA7C4}">
      <dgm:prSet/>
      <dgm:spPr/>
      <dgm:t>
        <a:bodyPr/>
        <a:lstStyle/>
        <a:p>
          <a:endParaRPr lang="it-IT"/>
        </a:p>
      </dgm:t>
    </dgm:pt>
    <dgm:pt modelId="{4E0EB35D-9C1A-4CFD-B320-9F05A850D238}" type="sibTrans" cxnId="{94C37486-343B-413E-953E-4DE6A3ABA7C4}">
      <dgm:prSet/>
      <dgm:spPr/>
      <dgm:t>
        <a:bodyPr/>
        <a:lstStyle/>
        <a:p>
          <a:endParaRPr lang="it-IT"/>
        </a:p>
      </dgm:t>
    </dgm:pt>
    <dgm:pt modelId="{BF039A08-C301-448E-809F-43CE11DF7874}">
      <dgm:prSet phldrT="[Testo]"/>
      <dgm:spPr/>
      <dgm:t>
        <a:bodyPr/>
        <a:lstStyle/>
        <a:p>
          <a:r>
            <a:rPr lang="it-IT" smtClean="0">
              <a:latin typeface="Times New Roman" pitchFamily="18" charset="0"/>
              <a:cs typeface="Times New Roman" pitchFamily="18" charset="0"/>
            </a:rPr>
            <a:t>Dir containing links to automatic startup domains</a:t>
          </a:r>
          <a:endParaRPr lang="it-IT">
            <a:latin typeface="Times New Roman" pitchFamily="18" charset="0"/>
            <a:cs typeface="Times New Roman" pitchFamily="18" charset="0"/>
          </a:endParaRPr>
        </a:p>
      </dgm:t>
    </dgm:pt>
    <dgm:pt modelId="{5B27FA99-F5C3-45B9-8426-DDD4F35CF626}" type="parTrans" cxnId="{31D09344-A8AE-4419-AB1A-753C2408E9C5}">
      <dgm:prSet/>
      <dgm:spPr/>
    </dgm:pt>
    <dgm:pt modelId="{8638292B-FCBE-4823-B440-A7062A98B2B3}" type="sibTrans" cxnId="{31D09344-A8AE-4419-AB1A-753C2408E9C5}">
      <dgm:prSet/>
      <dgm:spPr/>
    </dgm:pt>
    <dgm:pt modelId="{FE0355B3-6069-4046-9758-94114967F22C}">
      <dgm:prSet phldrT="[Testo]"/>
      <dgm:spPr/>
      <dgm:t>
        <a:bodyPr/>
        <a:lstStyle/>
        <a:p>
          <a:r>
            <a:rPr lang="it-IT" smtClean="0">
              <a:latin typeface="Times New Roman" pitchFamily="18" charset="0"/>
              <a:cs typeface="Times New Roman" pitchFamily="18" charset="0"/>
            </a:rPr>
            <a:t>Whether to try to restore domains whose checkpoint is in XENDOMAINS_SAVE dir</a:t>
          </a:r>
          <a:endParaRPr lang="it-IT">
            <a:latin typeface="Times New Roman" pitchFamily="18" charset="0"/>
            <a:cs typeface="Times New Roman" pitchFamily="18" charset="0"/>
          </a:endParaRPr>
        </a:p>
      </dgm:t>
    </dgm:pt>
    <dgm:pt modelId="{20997AC1-6E37-463B-A8D5-A7E96ADF60EC}" type="parTrans" cxnId="{29675DA9-2190-48B4-A762-9023DD9423B6}">
      <dgm:prSet/>
      <dgm:spPr/>
    </dgm:pt>
    <dgm:pt modelId="{A954AC30-74FB-4C7E-A965-7BCA8D2972A4}" type="sibTrans" cxnId="{29675DA9-2190-48B4-A762-9023DD9423B6}">
      <dgm:prSet/>
      <dgm:spPr/>
    </dgm:pt>
    <dgm:pt modelId="{436FDC7F-9D26-463E-A4D6-6179F11CBC4F}">
      <dgm:prSet phldrT="[Testo]"/>
      <dgm:spPr/>
      <dgm:t>
        <a:bodyPr/>
        <a:lstStyle/>
        <a:p>
          <a:r>
            <a:rPr lang="it-IT" smtClean="0">
              <a:latin typeface="Times New Roman" pitchFamily="18" charset="0"/>
              <a:cs typeface="Times New Roman" pitchFamily="18" charset="0"/>
            </a:rPr>
            <a:t>Dir containing the checkpoint for domains to be saved when dom0 shuts down</a:t>
          </a:r>
          <a:endParaRPr lang="it-IT">
            <a:latin typeface="Times New Roman" pitchFamily="18" charset="0"/>
            <a:cs typeface="Times New Roman" pitchFamily="18" charset="0"/>
          </a:endParaRPr>
        </a:p>
      </dgm:t>
    </dgm:pt>
    <dgm:pt modelId="{A56A9E79-EB70-42D6-8A8F-558843FE67DA}" type="parTrans" cxnId="{751D97F8-FCF2-4F13-89DD-428A74816C95}">
      <dgm:prSet/>
      <dgm:spPr/>
    </dgm:pt>
    <dgm:pt modelId="{907F5F67-4A04-46A6-A59E-3DD3F1DA7F09}" type="sibTrans" cxnId="{751D97F8-FCF2-4F13-89DD-428A74816C95}">
      <dgm:prSet/>
      <dgm:spPr/>
    </dgm:pt>
    <dgm:pt modelId="{FFEB040F-D7E6-4D5D-9833-3CD5CDEDAEF8}">
      <dgm:prSet phldrT="[Testo]"/>
      <dgm:spPr/>
      <dgm:t>
        <a:bodyPr/>
        <a:lstStyle/>
        <a:p>
          <a:r>
            <a:rPr lang="it-IT" smtClean="0">
              <a:latin typeface="Times New Roman" pitchFamily="18" charset="0"/>
              <a:cs typeface="Times New Roman" pitchFamily="18" charset="0"/>
            </a:rPr>
            <a:t>String to be passed to migrate command for domains relocation at dom0 shutdown. If empty the domain is not migrated</a:t>
          </a:r>
          <a:endParaRPr lang="it-IT">
            <a:latin typeface="Times New Roman" pitchFamily="18" charset="0"/>
            <a:cs typeface="Times New Roman" pitchFamily="18" charset="0"/>
          </a:endParaRPr>
        </a:p>
      </dgm:t>
    </dgm:pt>
    <dgm:pt modelId="{95406AFB-08C3-47AF-AE68-F0A380A65AD4}" type="parTrans" cxnId="{4D68736B-8FB5-4C94-B236-22C64CBB9630}">
      <dgm:prSet/>
      <dgm:spPr/>
    </dgm:pt>
    <dgm:pt modelId="{43D7F0D3-5FE1-4917-8911-0A7549627CF1}" type="sibTrans" cxnId="{4D68736B-8FB5-4C94-B236-22C64CBB9630}">
      <dgm:prSet/>
      <dgm:spPr/>
    </dgm:pt>
    <dgm:pt modelId="{005BFAC8-7202-40D7-882A-CC5CEC2AC201}" type="pres">
      <dgm:prSet presAssocID="{99387291-6124-44EC-B358-4FE7972BB026}" presName="Name0" presStyleCnt="0">
        <dgm:presLayoutVars>
          <dgm:dir/>
          <dgm:animLvl val="lvl"/>
          <dgm:resizeHandles val="exact"/>
        </dgm:presLayoutVars>
      </dgm:prSet>
      <dgm:spPr/>
      <dgm:t>
        <a:bodyPr/>
        <a:lstStyle/>
        <a:p>
          <a:endParaRPr lang="it-IT"/>
        </a:p>
      </dgm:t>
    </dgm:pt>
    <dgm:pt modelId="{9230B026-0BDB-4DAB-92A6-AA06FA078B6E}" type="pres">
      <dgm:prSet presAssocID="{80AC3393-3585-4311-A35F-D6BE135F9A55}" presName="linNode" presStyleCnt="0"/>
      <dgm:spPr/>
    </dgm:pt>
    <dgm:pt modelId="{88D27A44-3D70-4184-B0CB-9B63614FD683}" type="pres">
      <dgm:prSet presAssocID="{80AC3393-3585-4311-A35F-D6BE135F9A55}" presName="parentText" presStyleLbl="node1" presStyleIdx="0" presStyleCnt="2">
        <dgm:presLayoutVars>
          <dgm:chMax val="1"/>
          <dgm:bulletEnabled val="1"/>
        </dgm:presLayoutVars>
      </dgm:prSet>
      <dgm:spPr/>
      <dgm:t>
        <a:bodyPr/>
        <a:lstStyle/>
        <a:p>
          <a:endParaRPr lang="it-IT"/>
        </a:p>
      </dgm:t>
    </dgm:pt>
    <dgm:pt modelId="{80E60045-B4B0-46FF-964B-11DD741F1176}" type="pres">
      <dgm:prSet presAssocID="{80AC3393-3585-4311-A35F-D6BE135F9A55}" presName="descendantText" presStyleLbl="alignAccFollowNode1" presStyleIdx="0" presStyleCnt="2">
        <dgm:presLayoutVars>
          <dgm:bulletEnabled val="1"/>
        </dgm:presLayoutVars>
      </dgm:prSet>
      <dgm:spPr/>
      <dgm:t>
        <a:bodyPr/>
        <a:lstStyle/>
        <a:p>
          <a:endParaRPr lang="it-IT"/>
        </a:p>
      </dgm:t>
    </dgm:pt>
    <dgm:pt modelId="{94778447-3DA9-4765-B50B-BB3B9A0DCBA3}" type="pres">
      <dgm:prSet presAssocID="{740E69FA-638C-42EE-8031-B3F21D4D0318}" presName="sp" presStyleCnt="0"/>
      <dgm:spPr/>
    </dgm:pt>
    <dgm:pt modelId="{CDDE51A5-BE81-4FD2-954F-5000AE58E721}" type="pres">
      <dgm:prSet presAssocID="{66C061A6-9738-4D7C-896D-B69B9FADEAEA}" presName="linNode" presStyleCnt="0"/>
      <dgm:spPr/>
    </dgm:pt>
    <dgm:pt modelId="{D2E86788-E24E-4D54-AE1B-C74E6B91F6BE}" type="pres">
      <dgm:prSet presAssocID="{66C061A6-9738-4D7C-896D-B69B9FADEAEA}" presName="parentText" presStyleLbl="node1" presStyleIdx="1" presStyleCnt="2">
        <dgm:presLayoutVars>
          <dgm:chMax val="1"/>
          <dgm:bulletEnabled val="1"/>
        </dgm:presLayoutVars>
      </dgm:prSet>
      <dgm:spPr/>
      <dgm:t>
        <a:bodyPr/>
        <a:lstStyle/>
        <a:p>
          <a:endParaRPr lang="it-IT"/>
        </a:p>
      </dgm:t>
    </dgm:pt>
    <dgm:pt modelId="{64D211A4-7A14-4027-8ADF-80DB34EC3CEE}" type="pres">
      <dgm:prSet presAssocID="{66C061A6-9738-4D7C-896D-B69B9FADEAEA}" presName="descendantText" presStyleLbl="alignAccFollowNode1" presStyleIdx="1" presStyleCnt="2">
        <dgm:presLayoutVars>
          <dgm:bulletEnabled val="1"/>
        </dgm:presLayoutVars>
      </dgm:prSet>
      <dgm:spPr/>
      <dgm:t>
        <a:bodyPr/>
        <a:lstStyle/>
        <a:p>
          <a:endParaRPr lang="it-IT"/>
        </a:p>
      </dgm:t>
    </dgm:pt>
  </dgm:ptLst>
  <dgm:cxnLst>
    <dgm:cxn modelId="{29675DA9-2190-48B4-A762-9023DD9423B6}" srcId="{B7587FEF-05FC-44F1-8238-B9F19B0965A7}" destId="{FE0355B3-6069-4046-9758-94114967F22C}" srcOrd="0" destOrd="0" parTransId="{20997AC1-6E37-463B-A8D5-A7E96ADF60EC}" sibTransId="{A954AC30-74FB-4C7E-A965-7BCA8D2972A4}"/>
    <dgm:cxn modelId="{EEEB4B1D-7FAF-457D-B8FC-061D617B9648}" srcId="{99387291-6124-44EC-B358-4FE7972BB026}" destId="{66C061A6-9738-4D7C-896D-B69B9FADEAEA}" srcOrd="1" destOrd="0" parTransId="{8EE6E341-D97C-4CA7-B780-E21F28DB5E03}" sibTransId="{CABD0FAC-3DA8-4275-87EF-F9C5D699CE73}"/>
    <dgm:cxn modelId="{D024F6FB-FB4A-449A-B487-E9059FD04557}" type="presOf" srcId="{CA1D94DD-C9B5-4500-B8A8-49F1CEF2F143}" destId="{64D211A4-7A14-4027-8ADF-80DB34EC3CEE}" srcOrd="0" destOrd="0" presId="urn:microsoft.com/office/officeart/2005/8/layout/vList5"/>
    <dgm:cxn modelId="{F0F2A0D6-7598-4899-B0F6-056BF4659DF0}" type="presOf" srcId="{BF039A08-C301-448E-809F-43CE11DF7874}" destId="{80E60045-B4B0-46FF-964B-11DD741F1176}" srcOrd="0" destOrd="1" presId="urn:microsoft.com/office/officeart/2005/8/layout/vList5"/>
    <dgm:cxn modelId="{82583363-785B-4051-B178-07CDE484C97D}" type="presOf" srcId="{FFEB040F-D7E6-4D5D-9833-3CD5CDEDAEF8}" destId="{64D211A4-7A14-4027-8ADF-80DB34EC3CEE}" srcOrd="0" destOrd="3" presId="urn:microsoft.com/office/officeart/2005/8/layout/vList5"/>
    <dgm:cxn modelId="{13C8555D-9878-417D-BFFA-750B5A70C10D}" type="presOf" srcId="{99387291-6124-44EC-B358-4FE7972BB026}" destId="{005BFAC8-7202-40D7-882A-CC5CEC2AC201}" srcOrd="0" destOrd="0" presId="urn:microsoft.com/office/officeart/2005/8/layout/vList5"/>
    <dgm:cxn modelId="{751D97F8-FCF2-4F13-89DD-428A74816C95}" srcId="{CA1D94DD-C9B5-4500-B8A8-49F1CEF2F143}" destId="{436FDC7F-9D26-463E-A4D6-6179F11CBC4F}" srcOrd="0" destOrd="0" parTransId="{A56A9E79-EB70-42D6-8A8F-558843FE67DA}" sibTransId="{907F5F67-4A04-46A6-A59E-3DD3F1DA7F09}"/>
    <dgm:cxn modelId="{D7FF095C-0B09-48F4-AFA1-F73A09E8EB61}" type="presOf" srcId="{436FDC7F-9D26-463E-A4D6-6179F11CBC4F}" destId="{64D211A4-7A14-4027-8ADF-80DB34EC3CEE}" srcOrd="0" destOrd="1" presId="urn:microsoft.com/office/officeart/2005/8/layout/vList5"/>
    <dgm:cxn modelId="{4D68736B-8FB5-4C94-B236-22C64CBB9630}" srcId="{09150C9D-D5A1-4FEC-8A37-6D7D1A885F5D}" destId="{FFEB040F-D7E6-4D5D-9833-3CD5CDEDAEF8}" srcOrd="0" destOrd="0" parTransId="{95406AFB-08C3-47AF-AE68-F0A380A65AD4}" sibTransId="{43D7F0D3-5FE1-4917-8911-0A7549627CF1}"/>
    <dgm:cxn modelId="{EEC621E7-2BFD-4F4A-AE1D-05DE1D11D2B6}" type="presOf" srcId="{90BD9D7D-AA87-45CB-8699-478745898BD8}" destId="{80E60045-B4B0-46FF-964B-11DD741F1176}" srcOrd="0" destOrd="0" presId="urn:microsoft.com/office/officeart/2005/8/layout/vList5"/>
    <dgm:cxn modelId="{A0052A95-7841-4D57-86CF-7F374D67C30D}" srcId="{66C061A6-9738-4D7C-896D-B69B9FADEAEA}" destId="{CA1D94DD-C9B5-4500-B8A8-49F1CEF2F143}" srcOrd="0" destOrd="0" parTransId="{789C4C38-70CF-480C-86A5-6CBFC8A48D84}" sibTransId="{DAE143C0-2DEA-4272-9E05-E8D70423B269}"/>
    <dgm:cxn modelId="{B3DA0DA1-D883-4CB6-A5F6-39477FE790A3}" type="presOf" srcId="{80AC3393-3585-4311-A35F-D6BE135F9A55}" destId="{88D27A44-3D70-4184-B0CB-9B63614FD683}" srcOrd="0" destOrd="0" presId="urn:microsoft.com/office/officeart/2005/8/layout/vList5"/>
    <dgm:cxn modelId="{A7552E7F-986D-409E-9BCB-9B6B87EEF0FF}" type="presOf" srcId="{FE0355B3-6069-4046-9758-94114967F22C}" destId="{80E60045-B4B0-46FF-964B-11DD741F1176}" srcOrd="0" destOrd="3" presId="urn:microsoft.com/office/officeart/2005/8/layout/vList5"/>
    <dgm:cxn modelId="{2698544B-8CD6-4880-B652-5695FE9E1CA1}" type="presOf" srcId="{09150C9D-D5A1-4FEC-8A37-6D7D1A885F5D}" destId="{64D211A4-7A14-4027-8ADF-80DB34EC3CEE}" srcOrd="0" destOrd="2" presId="urn:microsoft.com/office/officeart/2005/8/layout/vList5"/>
    <dgm:cxn modelId="{1B6F8181-6EF4-4628-8834-6E985974E9CA}" srcId="{80AC3393-3585-4311-A35F-D6BE135F9A55}" destId="{B7587FEF-05FC-44F1-8238-B9F19B0965A7}" srcOrd="1" destOrd="0" parTransId="{72C67703-9671-4D86-AD25-5EAD8DC1BC87}" sibTransId="{D8A1C98A-D402-4620-8C3B-A0DE69925D89}"/>
    <dgm:cxn modelId="{00665138-24C0-4ECB-A696-44ABCBE336A2}" type="presOf" srcId="{66C061A6-9738-4D7C-896D-B69B9FADEAEA}" destId="{D2E86788-E24E-4D54-AE1B-C74E6B91F6BE}" srcOrd="0" destOrd="0" presId="urn:microsoft.com/office/officeart/2005/8/layout/vList5"/>
    <dgm:cxn modelId="{94C37486-343B-413E-953E-4DE6A3ABA7C4}" srcId="{66C061A6-9738-4D7C-896D-B69B9FADEAEA}" destId="{09150C9D-D5A1-4FEC-8A37-6D7D1A885F5D}" srcOrd="1" destOrd="0" parTransId="{33ACA0EB-C147-47D4-920D-16990CBDFEFD}" sibTransId="{4E0EB35D-9C1A-4CFD-B320-9F05A850D238}"/>
    <dgm:cxn modelId="{31D09344-A8AE-4419-AB1A-753C2408E9C5}" srcId="{90BD9D7D-AA87-45CB-8699-478745898BD8}" destId="{BF039A08-C301-448E-809F-43CE11DF7874}" srcOrd="0" destOrd="0" parTransId="{5B27FA99-F5C3-45B9-8426-DDD4F35CF626}" sibTransId="{8638292B-FCBE-4823-B440-A7062A98B2B3}"/>
    <dgm:cxn modelId="{6B86386F-0F73-40ED-8B03-E93DDB6522E5}" srcId="{80AC3393-3585-4311-A35F-D6BE135F9A55}" destId="{90BD9D7D-AA87-45CB-8699-478745898BD8}" srcOrd="0" destOrd="0" parTransId="{9FB4CA0D-CAF2-4708-B6E2-DC97AFE1B6AB}" sibTransId="{BC95C4A3-DDFD-477B-8847-3FEBBC0B16CD}"/>
    <dgm:cxn modelId="{27B98E4E-BE2B-422D-BB84-501D6AF7CCDF}" srcId="{99387291-6124-44EC-B358-4FE7972BB026}" destId="{80AC3393-3585-4311-A35F-D6BE135F9A55}" srcOrd="0" destOrd="0" parTransId="{CFC4DA7F-1498-4BA5-BAD4-7C7700399592}" sibTransId="{740E69FA-638C-42EE-8031-B3F21D4D0318}"/>
    <dgm:cxn modelId="{8A4B0409-AAAB-4EFA-B259-9966E42DB7CE}" type="presOf" srcId="{B7587FEF-05FC-44F1-8238-B9F19B0965A7}" destId="{80E60045-B4B0-46FF-964B-11DD741F1176}" srcOrd="0" destOrd="2" presId="urn:microsoft.com/office/officeart/2005/8/layout/vList5"/>
    <dgm:cxn modelId="{C42144E7-E7DA-41D6-8282-A3F0B2551B7A}" type="presParOf" srcId="{005BFAC8-7202-40D7-882A-CC5CEC2AC201}" destId="{9230B026-0BDB-4DAB-92A6-AA06FA078B6E}" srcOrd="0" destOrd="0" presId="urn:microsoft.com/office/officeart/2005/8/layout/vList5"/>
    <dgm:cxn modelId="{8CC835AA-527B-412E-900E-B49D00D0F9EC}" type="presParOf" srcId="{9230B026-0BDB-4DAB-92A6-AA06FA078B6E}" destId="{88D27A44-3D70-4184-B0CB-9B63614FD683}" srcOrd="0" destOrd="0" presId="urn:microsoft.com/office/officeart/2005/8/layout/vList5"/>
    <dgm:cxn modelId="{9745B819-D212-44F4-8267-1FE8D937ED16}" type="presParOf" srcId="{9230B026-0BDB-4DAB-92A6-AA06FA078B6E}" destId="{80E60045-B4B0-46FF-964B-11DD741F1176}" srcOrd="1" destOrd="0" presId="urn:microsoft.com/office/officeart/2005/8/layout/vList5"/>
    <dgm:cxn modelId="{DE60F53E-B8C5-4EC3-B59F-071A2374A7AB}" type="presParOf" srcId="{005BFAC8-7202-40D7-882A-CC5CEC2AC201}" destId="{94778447-3DA9-4765-B50B-BB3B9A0DCBA3}" srcOrd="1" destOrd="0" presId="urn:microsoft.com/office/officeart/2005/8/layout/vList5"/>
    <dgm:cxn modelId="{A8564895-75ED-4010-A892-05DD0A18DAED}" type="presParOf" srcId="{005BFAC8-7202-40D7-882A-CC5CEC2AC201}" destId="{CDDE51A5-BE81-4FD2-954F-5000AE58E721}" srcOrd="2" destOrd="0" presId="urn:microsoft.com/office/officeart/2005/8/layout/vList5"/>
    <dgm:cxn modelId="{E9A8B283-E062-4490-95B8-BBDE16FF0F0F}" type="presParOf" srcId="{CDDE51A5-BE81-4FD2-954F-5000AE58E721}" destId="{D2E86788-E24E-4D54-AE1B-C74E6B91F6BE}" srcOrd="0" destOrd="0" presId="urn:microsoft.com/office/officeart/2005/8/layout/vList5"/>
    <dgm:cxn modelId="{774CCACF-D3FD-41DF-AE82-881AC0E95B03}" type="presParOf" srcId="{CDDE51A5-BE81-4FD2-954F-5000AE58E721}" destId="{64D211A4-7A14-4027-8ADF-80DB34EC3CEE}" srcOrd="1" destOrd="0" presId="urn:microsoft.com/office/officeart/2005/8/layout/vList5"/>
  </dgm:cxnLst>
  <dgm:bg/>
  <dgm:whole/>
</dgm:dataModel>
</file>

<file path=ppt/diagrams/data16.xml><?xml version="1.0" encoding="utf-8"?>
<dgm:dataModel xmlns:dgm="http://schemas.openxmlformats.org/drawingml/2006/diagram" xmlns:a="http://schemas.openxmlformats.org/drawingml/2006/main">
  <dgm:ptLst>
    <dgm:pt modelId="{B7B5ACA0-D753-469D-9341-52165269423E}" type="doc">
      <dgm:prSet loTypeId="urn:microsoft.com/office/officeart/2005/8/layout/process2" loCatId="process" qsTypeId="urn:microsoft.com/office/officeart/2005/8/quickstyle/3d3" qsCatId="3D" csTypeId="urn:microsoft.com/office/officeart/2005/8/colors/accent2_2" csCatId="accent2" phldr="1"/>
      <dgm:spPr/>
    </dgm:pt>
    <dgm:pt modelId="{5063BE4A-5BDB-4E7A-9008-61C602126BBE}">
      <dgm:prSet phldrT="[Testo]" custT="1"/>
      <dgm:spPr/>
      <dgm:t>
        <a:bodyPr/>
        <a:lstStyle/>
        <a:p>
          <a:r>
            <a:rPr lang="en-US" sz="1800" smtClean="0">
              <a:latin typeface="Times New Roman" pitchFamily="18" charset="0"/>
              <a:cs typeface="Times New Roman" pitchFamily="18" charset="0"/>
            </a:rPr>
            <a:t>If </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XENDOMAINS_AUTO dir contains files</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domUs are started</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(xm create)</a:t>
          </a:r>
          <a:endParaRPr lang="en-US" sz="1800">
            <a:latin typeface="Times New Roman" pitchFamily="18" charset="0"/>
            <a:cs typeface="Times New Roman" pitchFamily="18" charset="0"/>
          </a:endParaRPr>
        </a:p>
      </dgm:t>
    </dgm:pt>
    <dgm:pt modelId="{66B2FC67-B77A-4211-B2CA-AE53D18E3DBC}" type="parTrans" cxnId="{5C8B5A4C-1FEB-4BE3-AE9F-F2F5522799B7}">
      <dgm:prSet/>
      <dgm:spPr/>
      <dgm:t>
        <a:bodyPr/>
        <a:lstStyle/>
        <a:p>
          <a:endParaRPr lang="en-US"/>
        </a:p>
      </dgm:t>
    </dgm:pt>
    <dgm:pt modelId="{586A1D86-585D-4565-A7B9-299D9345B79C}" type="sibTrans" cxnId="{5C8B5A4C-1FEB-4BE3-AE9F-F2F5522799B7}">
      <dgm:prSet/>
      <dgm:spPr/>
      <dgm:t>
        <a:bodyPr/>
        <a:lstStyle/>
        <a:p>
          <a:endParaRPr lang="en-US"/>
        </a:p>
      </dgm:t>
    </dgm:pt>
    <dgm:pt modelId="{37C70947-D5EF-4753-A1E9-8E1058366751}">
      <dgm:prSet phldrT="[Testo]" custT="1"/>
      <dgm:spPr/>
      <dgm:t>
        <a:bodyPr/>
        <a:lstStyle/>
        <a:p>
          <a:r>
            <a:rPr lang="en-US" sz="1800" smtClean="0">
              <a:latin typeface="Times New Roman" pitchFamily="18" charset="0"/>
              <a:cs typeface="Times New Roman" pitchFamily="18" charset="0"/>
            </a:rPr>
            <a:t>If XENDOMAINS_RESTORE=true</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domains in the </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XENDOMAINS_SAVE dir</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are restored</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(xm restore)</a:t>
          </a:r>
          <a:endParaRPr lang="en-US" sz="1800">
            <a:latin typeface="Times New Roman" pitchFamily="18" charset="0"/>
            <a:cs typeface="Times New Roman" pitchFamily="18" charset="0"/>
          </a:endParaRPr>
        </a:p>
      </dgm:t>
    </dgm:pt>
    <dgm:pt modelId="{7D92536D-661F-4A04-8D98-F7F3B95593E1}" type="parTrans" cxnId="{A7C0F4F9-699F-4905-B793-BC22BEDF3682}">
      <dgm:prSet/>
      <dgm:spPr/>
      <dgm:t>
        <a:bodyPr/>
        <a:lstStyle/>
        <a:p>
          <a:endParaRPr lang="en-US"/>
        </a:p>
      </dgm:t>
    </dgm:pt>
    <dgm:pt modelId="{632A1B78-AD1D-4741-A26B-27A0DC9AE1BD}" type="sibTrans" cxnId="{A7C0F4F9-699F-4905-B793-BC22BEDF3682}">
      <dgm:prSet/>
      <dgm:spPr/>
      <dgm:t>
        <a:bodyPr/>
        <a:lstStyle/>
        <a:p>
          <a:endParaRPr lang="en-US"/>
        </a:p>
      </dgm:t>
    </dgm:pt>
    <dgm:pt modelId="{23711444-2DB7-4950-BC10-F02C5FE41D7F}">
      <dgm:prSet phldrT="[Testo]" custT="1"/>
      <dgm:spPr/>
      <dgm:t>
        <a:bodyPr/>
        <a:lstStyle/>
        <a:p>
          <a:r>
            <a:rPr lang="en-US" sz="1800" smtClean="0">
              <a:latin typeface="Times New Roman" pitchFamily="18" charset="0"/>
              <a:cs typeface="Times New Roman" pitchFamily="18" charset="0"/>
            </a:rPr>
            <a:t>If exists</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/var/lock/subsys/xendomains</a:t>
          </a:r>
          <a:br>
            <a:rPr lang="en-US" sz="1800" smtClean="0">
              <a:latin typeface="Times New Roman" pitchFamily="18" charset="0"/>
              <a:cs typeface="Times New Roman" pitchFamily="18" charset="0"/>
            </a:rPr>
          </a:br>
          <a:r>
            <a:rPr lang="en-US" sz="1800" smtClean="0">
              <a:latin typeface="Times New Roman" pitchFamily="18" charset="0"/>
              <a:cs typeface="Times New Roman" pitchFamily="18" charset="0"/>
            </a:rPr>
            <a:t>xendomains terminate</a:t>
          </a:r>
          <a:endParaRPr lang="en-US" sz="1800">
            <a:latin typeface="Times New Roman" pitchFamily="18" charset="0"/>
            <a:cs typeface="Times New Roman" pitchFamily="18" charset="0"/>
          </a:endParaRPr>
        </a:p>
      </dgm:t>
    </dgm:pt>
    <dgm:pt modelId="{CED5BB22-334C-4458-9C2D-95EB1CD03639}" type="parTrans" cxnId="{CC3D63A1-0ADF-4631-8829-6FA8B34A242E}">
      <dgm:prSet/>
      <dgm:spPr/>
      <dgm:t>
        <a:bodyPr/>
        <a:lstStyle/>
        <a:p>
          <a:endParaRPr lang="en-US"/>
        </a:p>
      </dgm:t>
    </dgm:pt>
    <dgm:pt modelId="{020390C7-D840-4548-BD8A-C88194523E6F}" type="sibTrans" cxnId="{CC3D63A1-0ADF-4631-8829-6FA8B34A242E}">
      <dgm:prSet/>
      <dgm:spPr/>
      <dgm:t>
        <a:bodyPr/>
        <a:lstStyle/>
        <a:p>
          <a:endParaRPr lang="en-US"/>
        </a:p>
      </dgm:t>
    </dgm:pt>
    <dgm:pt modelId="{5232FACF-DE51-4B77-A31E-45815438C494}" type="pres">
      <dgm:prSet presAssocID="{B7B5ACA0-D753-469D-9341-52165269423E}" presName="linearFlow" presStyleCnt="0">
        <dgm:presLayoutVars>
          <dgm:resizeHandles val="exact"/>
        </dgm:presLayoutVars>
      </dgm:prSet>
      <dgm:spPr/>
    </dgm:pt>
    <dgm:pt modelId="{A87A134F-1A8E-4388-8F5C-81C02BCBEEA3}" type="pres">
      <dgm:prSet presAssocID="{23711444-2DB7-4950-BC10-F02C5FE41D7F}" presName="node" presStyleLbl="node1" presStyleIdx="0" presStyleCnt="3">
        <dgm:presLayoutVars>
          <dgm:bulletEnabled val="1"/>
        </dgm:presLayoutVars>
      </dgm:prSet>
      <dgm:spPr/>
      <dgm:t>
        <a:bodyPr/>
        <a:lstStyle/>
        <a:p>
          <a:endParaRPr lang="en-US"/>
        </a:p>
      </dgm:t>
    </dgm:pt>
    <dgm:pt modelId="{F128423A-BB33-4DE5-AE45-8C406ABD1464}" type="pres">
      <dgm:prSet presAssocID="{020390C7-D840-4548-BD8A-C88194523E6F}" presName="sibTrans" presStyleLbl="sibTrans2D1" presStyleIdx="0" presStyleCnt="2"/>
      <dgm:spPr/>
      <dgm:t>
        <a:bodyPr/>
        <a:lstStyle/>
        <a:p>
          <a:endParaRPr lang="en-US"/>
        </a:p>
      </dgm:t>
    </dgm:pt>
    <dgm:pt modelId="{F31E8DE6-4E05-484A-9BD9-8601DBDF343A}" type="pres">
      <dgm:prSet presAssocID="{020390C7-D840-4548-BD8A-C88194523E6F}" presName="connectorText" presStyleLbl="sibTrans2D1" presStyleIdx="0" presStyleCnt="2"/>
      <dgm:spPr/>
      <dgm:t>
        <a:bodyPr/>
        <a:lstStyle/>
        <a:p>
          <a:endParaRPr lang="en-US"/>
        </a:p>
      </dgm:t>
    </dgm:pt>
    <dgm:pt modelId="{CF71A920-3ED9-482A-9AA1-099125503807}" type="pres">
      <dgm:prSet presAssocID="{37C70947-D5EF-4753-A1E9-8E1058366751}" presName="node" presStyleLbl="node1" presStyleIdx="1" presStyleCnt="3" custScaleY="121340">
        <dgm:presLayoutVars>
          <dgm:bulletEnabled val="1"/>
        </dgm:presLayoutVars>
      </dgm:prSet>
      <dgm:spPr/>
      <dgm:t>
        <a:bodyPr/>
        <a:lstStyle/>
        <a:p>
          <a:endParaRPr lang="en-US"/>
        </a:p>
      </dgm:t>
    </dgm:pt>
    <dgm:pt modelId="{E7F6F0EF-E4D3-481A-8B1F-2A79A817F1C9}" type="pres">
      <dgm:prSet presAssocID="{632A1B78-AD1D-4741-A26B-27A0DC9AE1BD}" presName="sibTrans" presStyleLbl="sibTrans2D1" presStyleIdx="1" presStyleCnt="2"/>
      <dgm:spPr/>
      <dgm:t>
        <a:bodyPr/>
        <a:lstStyle/>
        <a:p>
          <a:endParaRPr lang="en-US"/>
        </a:p>
      </dgm:t>
    </dgm:pt>
    <dgm:pt modelId="{F3FF7737-DF54-4AE7-8F12-C765F983F7B4}" type="pres">
      <dgm:prSet presAssocID="{632A1B78-AD1D-4741-A26B-27A0DC9AE1BD}" presName="connectorText" presStyleLbl="sibTrans2D1" presStyleIdx="1" presStyleCnt="2"/>
      <dgm:spPr/>
      <dgm:t>
        <a:bodyPr/>
        <a:lstStyle/>
        <a:p>
          <a:endParaRPr lang="en-US"/>
        </a:p>
      </dgm:t>
    </dgm:pt>
    <dgm:pt modelId="{816B6463-73C5-4341-9349-6F034F50DFB2}" type="pres">
      <dgm:prSet presAssocID="{5063BE4A-5BDB-4E7A-9008-61C602126BBE}" presName="node" presStyleLbl="node1" presStyleIdx="2" presStyleCnt="3">
        <dgm:presLayoutVars>
          <dgm:bulletEnabled val="1"/>
        </dgm:presLayoutVars>
      </dgm:prSet>
      <dgm:spPr/>
      <dgm:t>
        <a:bodyPr/>
        <a:lstStyle/>
        <a:p>
          <a:endParaRPr lang="en-US"/>
        </a:p>
      </dgm:t>
    </dgm:pt>
  </dgm:ptLst>
  <dgm:cxnLst>
    <dgm:cxn modelId="{0421AF0D-C4B7-4450-B4FB-2B510384857A}" type="presOf" srcId="{23711444-2DB7-4950-BC10-F02C5FE41D7F}" destId="{A87A134F-1A8E-4388-8F5C-81C02BCBEEA3}" srcOrd="0" destOrd="0" presId="urn:microsoft.com/office/officeart/2005/8/layout/process2"/>
    <dgm:cxn modelId="{79BEF3A1-3554-4330-98E6-37A03FB0CE23}" type="presOf" srcId="{B7B5ACA0-D753-469D-9341-52165269423E}" destId="{5232FACF-DE51-4B77-A31E-45815438C494}" srcOrd="0" destOrd="0" presId="urn:microsoft.com/office/officeart/2005/8/layout/process2"/>
    <dgm:cxn modelId="{CCB15396-4BCA-4359-A8EF-CA6084AF2485}" type="presOf" srcId="{020390C7-D840-4548-BD8A-C88194523E6F}" destId="{F128423A-BB33-4DE5-AE45-8C406ABD1464}" srcOrd="0" destOrd="0" presId="urn:microsoft.com/office/officeart/2005/8/layout/process2"/>
    <dgm:cxn modelId="{A3701A0E-3884-459E-8FDB-56439280C48D}" type="presOf" srcId="{5063BE4A-5BDB-4E7A-9008-61C602126BBE}" destId="{816B6463-73C5-4341-9349-6F034F50DFB2}" srcOrd="0" destOrd="0" presId="urn:microsoft.com/office/officeart/2005/8/layout/process2"/>
    <dgm:cxn modelId="{CC3D63A1-0ADF-4631-8829-6FA8B34A242E}" srcId="{B7B5ACA0-D753-469D-9341-52165269423E}" destId="{23711444-2DB7-4950-BC10-F02C5FE41D7F}" srcOrd="0" destOrd="0" parTransId="{CED5BB22-334C-4458-9C2D-95EB1CD03639}" sibTransId="{020390C7-D840-4548-BD8A-C88194523E6F}"/>
    <dgm:cxn modelId="{AC5D7865-6C95-4CD5-B68B-A5CFF80A07FD}" type="presOf" srcId="{632A1B78-AD1D-4741-A26B-27A0DC9AE1BD}" destId="{F3FF7737-DF54-4AE7-8F12-C765F983F7B4}" srcOrd="1" destOrd="0" presId="urn:microsoft.com/office/officeart/2005/8/layout/process2"/>
    <dgm:cxn modelId="{F75BBC7A-F2CF-4121-A144-EE1D3E0CC794}" type="presOf" srcId="{37C70947-D5EF-4753-A1E9-8E1058366751}" destId="{CF71A920-3ED9-482A-9AA1-099125503807}" srcOrd="0" destOrd="0" presId="urn:microsoft.com/office/officeart/2005/8/layout/process2"/>
    <dgm:cxn modelId="{5C8B5A4C-1FEB-4BE3-AE9F-F2F5522799B7}" srcId="{B7B5ACA0-D753-469D-9341-52165269423E}" destId="{5063BE4A-5BDB-4E7A-9008-61C602126BBE}" srcOrd="2" destOrd="0" parTransId="{66B2FC67-B77A-4211-B2CA-AE53D18E3DBC}" sibTransId="{586A1D86-585D-4565-A7B9-299D9345B79C}"/>
    <dgm:cxn modelId="{ECDAC943-5CFF-4D81-ACAC-02B6074813CB}" type="presOf" srcId="{632A1B78-AD1D-4741-A26B-27A0DC9AE1BD}" destId="{E7F6F0EF-E4D3-481A-8B1F-2A79A817F1C9}" srcOrd="0" destOrd="0" presId="urn:microsoft.com/office/officeart/2005/8/layout/process2"/>
    <dgm:cxn modelId="{2A4EA7D1-DF1B-4248-BD3D-7B8564CB0A88}" type="presOf" srcId="{020390C7-D840-4548-BD8A-C88194523E6F}" destId="{F31E8DE6-4E05-484A-9BD9-8601DBDF343A}" srcOrd="1" destOrd="0" presId="urn:microsoft.com/office/officeart/2005/8/layout/process2"/>
    <dgm:cxn modelId="{A7C0F4F9-699F-4905-B793-BC22BEDF3682}" srcId="{B7B5ACA0-D753-469D-9341-52165269423E}" destId="{37C70947-D5EF-4753-A1E9-8E1058366751}" srcOrd="1" destOrd="0" parTransId="{7D92536D-661F-4A04-8D98-F7F3B95593E1}" sibTransId="{632A1B78-AD1D-4741-A26B-27A0DC9AE1BD}"/>
    <dgm:cxn modelId="{E62ACD12-83E0-4A29-9F9F-BBB657D4B955}" type="presParOf" srcId="{5232FACF-DE51-4B77-A31E-45815438C494}" destId="{A87A134F-1A8E-4388-8F5C-81C02BCBEEA3}" srcOrd="0" destOrd="0" presId="urn:microsoft.com/office/officeart/2005/8/layout/process2"/>
    <dgm:cxn modelId="{F29BF6E6-C3F9-4438-ABE9-DCB848A945FF}" type="presParOf" srcId="{5232FACF-DE51-4B77-A31E-45815438C494}" destId="{F128423A-BB33-4DE5-AE45-8C406ABD1464}" srcOrd="1" destOrd="0" presId="urn:microsoft.com/office/officeart/2005/8/layout/process2"/>
    <dgm:cxn modelId="{846354D9-1EA9-4593-947C-10C7EC382F43}" type="presParOf" srcId="{F128423A-BB33-4DE5-AE45-8C406ABD1464}" destId="{F31E8DE6-4E05-484A-9BD9-8601DBDF343A}" srcOrd="0" destOrd="0" presId="urn:microsoft.com/office/officeart/2005/8/layout/process2"/>
    <dgm:cxn modelId="{8CE7E196-E7B1-499F-A005-51834FCD2E05}" type="presParOf" srcId="{5232FACF-DE51-4B77-A31E-45815438C494}" destId="{CF71A920-3ED9-482A-9AA1-099125503807}" srcOrd="2" destOrd="0" presId="urn:microsoft.com/office/officeart/2005/8/layout/process2"/>
    <dgm:cxn modelId="{6E1E4887-9B18-4D7C-9ED6-217E123D1A18}" type="presParOf" srcId="{5232FACF-DE51-4B77-A31E-45815438C494}" destId="{E7F6F0EF-E4D3-481A-8B1F-2A79A817F1C9}" srcOrd="3" destOrd="0" presId="urn:microsoft.com/office/officeart/2005/8/layout/process2"/>
    <dgm:cxn modelId="{16A2AB00-DE93-43C4-B348-7576411A9065}" type="presParOf" srcId="{E7F6F0EF-E4D3-481A-8B1F-2A79A817F1C9}" destId="{F3FF7737-DF54-4AE7-8F12-C765F983F7B4}" srcOrd="0" destOrd="0" presId="urn:microsoft.com/office/officeart/2005/8/layout/process2"/>
    <dgm:cxn modelId="{E5EE34E3-4CE0-4E4D-A5F6-0CD0D21B37A1}" type="presParOf" srcId="{5232FACF-DE51-4B77-A31E-45815438C494}" destId="{816B6463-73C5-4341-9349-6F034F50DFB2}" srcOrd="4" destOrd="0" presId="urn:microsoft.com/office/officeart/2005/8/layout/process2"/>
  </dgm:cxnLst>
  <dgm:bg/>
  <dgm:whole/>
</dgm:dataModel>
</file>

<file path=ppt/diagrams/data17.xml><?xml version="1.0" encoding="utf-8"?>
<dgm:dataModel xmlns:dgm="http://schemas.openxmlformats.org/drawingml/2006/diagram" xmlns:a="http://schemas.openxmlformats.org/drawingml/2006/main">
  <dgm:ptLst>
    <dgm:pt modelId="{52445A0F-C095-4649-98D3-BB4ABCF1F324}" type="doc">
      <dgm:prSet loTypeId="urn:microsoft.com/office/officeart/2005/8/layout/process2" loCatId="process" qsTypeId="urn:microsoft.com/office/officeart/2005/8/quickstyle/3d3" qsCatId="3D" csTypeId="urn:microsoft.com/office/officeart/2005/8/colors/accent2_2" csCatId="accent2" phldr="1"/>
      <dgm:spPr/>
    </dgm:pt>
    <dgm:pt modelId="{8B67D632-D4C6-447E-A1F3-ABA718916F8E}">
      <dgm:prSet phldrT="[Testo]"/>
      <dgm:spPr/>
      <dgm:t>
        <a:bodyPr/>
        <a:lstStyle/>
        <a:p>
          <a:r>
            <a:rPr lang="en-US" smtClean="0"/>
            <a:t>If</a:t>
          </a:r>
          <a:br>
            <a:rPr lang="en-US" smtClean="0"/>
          </a:br>
          <a:r>
            <a:rPr lang="en-US" smtClean="0"/>
            <a:t>XENDOMAINS_MIGRATE</a:t>
          </a:r>
          <a:br>
            <a:rPr lang="en-US" smtClean="0"/>
          </a:br>
          <a:r>
            <a:rPr lang="en-US" smtClean="0"/>
            <a:t>is set</a:t>
          </a:r>
          <a:br>
            <a:rPr lang="en-US" smtClean="0"/>
          </a:br>
          <a:r>
            <a:rPr lang="en-US" smtClean="0"/>
            <a:t>domUs will be migrated according to the options</a:t>
          </a:r>
          <a:endParaRPr lang="en-US"/>
        </a:p>
      </dgm:t>
    </dgm:pt>
    <dgm:pt modelId="{E939DFEB-9B59-4A4A-9F34-A69FEDAD8904}" type="parTrans" cxnId="{3702DF65-7EBB-4D9D-AFFF-4F2A919D102B}">
      <dgm:prSet/>
      <dgm:spPr/>
    </dgm:pt>
    <dgm:pt modelId="{18ACC577-4E85-44A2-AFA7-0718D296BD2A}" type="sibTrans" cxnId="{3702DF65-7EBB-4D9D-AFFF-4F2A919D102B}">
      <dgm:prSet/>
      <dgm:spPr/>
      <dgm:t>
        <a:bodyPr/>
        <a:lstStyle/>
        <a:p>
          <a:endParaRPr lang="en-US"/>
        </a:p>
      </dgm:t>
    </dgm:pt>
    <dgm:pt modelId="{E846953E-9D6C-4472-93AD-7C28E65E0E4E}">
      <dgm:prSet phldrT="[Testo]"/>
      <dgm:spPr/>
      <dgm:t>
        <a:bodyPr/>
        <a:lstStyle/>
        <a:p>
          <a:r>
            <a:rPr lang="en-US" smtClean="0"/>
            <a:t>If</a:t>
          </a:r>
          <a:br>
            <a:rPr lang="en-US" smtClean="0"/>
          </a:br>
          <a:r>
            <a:rPr lang="en-US" smtClean="0"/>
            <a:t>XENDOMAINS_SAVE</a:t>
          </a:r>
          <a:br>
            <a:rPr lang="en-US" smtClean="0"/>
          </a:br>
          <a:r>
            <a:rPr lang="en-US" smtClean="0"/>
            <a:t>is set</a:t>
          </a:r>
          <a:br>
            <a:rPr lang="en-US" smtClean="0"/>
          </a:br>
          <a:r>
            <a:rPr lang="en-US" smtClean="0"/>
            <a:t>domUs will be saved in the specified dir.</a:t>
          </a:r>
          <a:endParaRPr lang="en-US"/>
        </a:p>
      </dgm:t>
    </dgm:pt>
    <dgm:pt modelId="{DBA0759C-7097-493B-AB4E-668DADFCF915}" type="parTrans" cxnId="{34D7954E-BE8E-4E8E-AC1E-DDFDBFAA27B6}">
      <dgm:prSet/>
      <dgm:spPr/>
    </dgm:pt>
    <dgm:pt modelId="{EC77A06B-C3F7-4B2F-AF7A-8C25C473EDB6}" type="sibTrans" cxnId="{34D7954E-BE8E-4E8E-AC1E-DDFDBFAA27B6}">
      <dgm:prSet/>
      <dgm:spPr/>
      <dgm:t>
        <a:bodyPr/>
        <a:lstStyle/>
        <a:p>
          <a:endParaRPr lang="en-US"/>
        </a:p>
      </dgm:t>
    </dgm:pt>
    <dgm:pt modelId="{B598485D-6DEB-44D6-9002-C49882D245C4}">
      <dgm:prSet phldrT="[Testo]"/>
      <dgm:spPr/>
      <dgm:t>
        <a:bodyPr/>
        <a:lstStyle/>
        <a:p>
          <a:r>
            <a:rPr lang="en-US" smtClean="0"/>
            <a:t>All the other domains will be shutted down</a:t>
          </a:r>
          <a:endParaRPr lang="en-US"/>
        </a:p>
      </dgm:t>
    </dgm:pt>
    <dgm:pt modelId="{CFDF3675-32D8-4903-924A-11858C68A2C7}" type="parTrans" cxnId="{3228E602-B1C2-4198-9BD2-F0042A52B40B}">
      <dgm:prSet/>
      <dgm:spPr/>
    </dgm:pt>
    <dgm:pt modelId="{30D308A9-8261-4B1A-B301-8A05E6559B33}" type="sibTrans" cxnId="{3228E602-B1C2-4198-9BD2-F0042A52B40B}">
      <dgm:prSet/>
      <dgm:spPr/>
    </dgm:pt>
    <dgm:pt modelId="{35B5FDB5-42CD-4562-9169-EE86C5F3714A}" type="pres">
      <dgm:prSet presAssocID="{52445A0F-C095-4649-98D3-BB4ABCF1F324}" presName="linearFlow" presStyleCnt="0">
        <dgm:presLayoutVars>
          <dgm:resizeHandles val="exact"/>
        </dgm:presLayoutVars>
      </dgm:prSet>
      <dgm:spPr/>
    </dgm:pt>
    <dgm:pt modelId="{B1F277D0-5486-4A40-A3D8-2703D459CA0A}" type="pres">
      <dgm:prSet presAssocID="{8B67D632-D4C6-447E-A1F3-ABA718916F8E}" presName="node" presStyleLbl="node1" presStyleIdx="0" presStyleCnt="3">
        <dgm:presLayoutVars>
          <dgm:bulletEnabled val="1"/>
        </dgm:presLayoutVars>
      </dgm:prSet>
      <dgm:spPr/>
      <dgm:t>
        <a:bodyPr/>
        <a:lstStyle/>
        <a:p>
          <a:endParaRPr lang="en-US"/>
        </a:p>
      </dgm:t>
    </dgm:pt>
    <dgm:pt modelId="{255E073F-A928-4402-8B45-39082E154E79}" type="pres">
      <dgm:prSet presAssocID="{18ACC577-4E85-44A2-AFA7-0718D296BD2A}" presName="sibTrans" presStyleLbl="sibTrans2D1" presStyleIdx="0" presStyleCnt="2"/>
      <dgm:spPr/>
      <dgm:t>
        <a:bodyPr/>
        <a:lstStyle/>
        <a:p>
          <a:endParaRPr lang="en-US"/>
        </a:p>
      </dgm:t>
    </dgm:pt>
    <dgm:pt modelId="{97C6281B-EFD6-48DF-A80F-98C45B206430}" type="pres">
      <dgm:prSet presAssocID="{18ACC577-4E85-44A2-AFA7-0718D296BD2A}" presName="connectorText" presStyleLbl="sibTrans2D1" presStyleIdx="0" presStyleCnt="2"/>
      <dgm:spPr/>
      <dgm:t>
        <a:bodyPr/>
        <a:lstStyle/>
        <a:p>
          <a:endParaRPr lang="en-US"/>
        </a:p>
      </dgm:t>
    </dgm:pt>
    <dgm:pt modelId="{CD93490F-CB06-4FE2-88D7-E01D7DDC9F0E}" type="pres">
      <dgm:prSet presAssocID="{E846953E-9D6C-4472-93AD-7C28E65E0E4E}" presName="node" presStyleLbl="node1" presStyleIdx="1" presStyleCnt="3">
        <dgm:presLayoutVars>
          <dgm:bulletEnabled val="1"/>
        </dgm:presLayoutVars>
      </dgm:prSet>
      <dgm:spPr/>
      <dgm:t>
        <a:bodyPr/>
        <a:lstStyle/>
        <a:p>
          <a:endParaRPr lang="en-US"/>
        </a:p>
      </dgm:t>
    </dgm:pt>
    <dgm:pt modelId="{119BA6A7-B690-4580-9A34-B23D03130E63}" type="pres">
      <dgm:prSet presAssocID="{EC77A06B-C3F7-4B2F-AF7A-8C25C473EDB6}" presName="sibTrans" presStyleLbl="sibTrans2D1" presStyleIdx="1" presStyleCnt="2"/>
      <dgm:spPr/>
      <dgm:t>
        <a:bodyPr/>
        <a:lstStyle/>
        <a:p>
          <a:endParaRPr lang="en-US"/>
        </a:p>
      </dgm:t>
    </dgm:pt>
    <dgm:pt modelId="{A42164A0-3FBA-4307-AB6D-858B96BB8BA0}" type="pres">
      <dgm:prSet presAssocID="{EC77A06B-C3F7-4B2F-AF7A-8C25C473EDB6}" presName="connectorText" presStyleLbl="sibTrans2D1" presStyleIdx="1" presStyleCnt="2"/>
      <dgm:spPr/>
      <dgm:t>
        <a:bodyPr/>
        <a:lstStyle/>
        <a:p>
          <a:endParaRPr lang="en-US"/>
        </a:p>
      </dgm:t>
    </dgm:pt>
    <dgm:pt modelId="{B7B6F92C-A79C-40FE-A288-39D561D7D826}" type="pres">
      <dgm:prSet presAssocID="{B598485D-6DEB-44D6-9002-C49882D245C4}" presName="node" presStyleLbl="node1" presStyleIdx="2" presStyleCnt="3">
        <dgm:presLayoutVars>
          <dgm:bulletEnabled val="1"/>
        </dgm:presLayoutVars>
      </dgm:prSet>
      <dgm:spPr/>
      <dgm:t>
        <a:bodyPr/>
        <a:lstStyle/>
        <a:p>
          <a:endParaRPr lang="en-US"/>
        </a:p>
      </dgm:t>
    </dgm:pt>
  </dgm:ptLst>
  <dgm:cxnLst>
    <dgm:cxn modelId="{34D7954E-BE8E-4E8E-AC1E-DDFDBFAA27B6}" srcId="{52445A0F-C095-4649-98D3-BB4ABCF1F324}" destId="{E846953E-9D6C-4472-93AD-7C28E65E0E4E}" srcOrd="1" destOrd="0" parTransId="{DBA0759C-7097-493B-AB4E-668DADFCF915}" sibTransId="{EC77A06B-C3F7-4B2F-AF7A-8C25C473EDB6}"/>
    <dgm:cxn modelId="{9483B974-88E2-40D3-9582-CF335B87B7FB}" type="presOf" srcId="{18ACC577-4E85-44A2-AFA7-0718D296BD2A}" destId="{97C6281B-EFD6-48DF-A80F-98C45B206430}" srcOrd="1" destOrd="0" presId="urn:microsoft.com/office/officeart/2005/8/layout/process2"/>
    <dgm:cxn modelId="{C085CA0D-37C8-47AB-AB08-D6EDC6E105E9}" type="presOf" srcId="{EC77A06B-C3F7-4B2F-AF7A-8C25C473EDB6}" destId="{119BA6A7-B690-4580-9A34-B23D03130E63}" srcOrd="0" destOrd="0" presId="urn:microsoft.com/office/officeart/2005/8/layout/process2"/>
    <dgm:cxn modelId="{3228E602-B1C2-4198-9BD2-F0042A52B40B}" srcId="{52445A0F-C095-4649-98D3-BB4ABCF1F324}" destId="{B598485D-6DEB-44D6-9002-C49882D245C4}" srcOrd="2" destOrd="0" parTransId="{CFDF3675-32D8-4903-924A-11858C68A2C7}" sibTransId="{30D308A9-8261-4B1A-B301-8A05E6559B33}"/>
    <dgm:cxn modelId="{9239D9F1-C3EA-4518-9DC7-62389F783952}" type="presOf" srcId="{8B67D632-D4C6-447E-A1F3-ABA718916F8E}" destId="{B1F277D0-5486-4A40-A3D8-2703D459CA0A}" srcOrd="0" destOrd="0" presId="urn:microsoft.com/office/officeart/2005/8/layout/process2"/>
    <dgm:cxn modelId="{915BC996-7BA0-4AF2-AD38-225018DD4AA5}" type="presOf" srcId="{E846953E-9D6C-4472-93AD-7C28E65E0E4E}" destId="{CD93490F-CB06-4FE2-88D7-E01D7DDC9F0E}" srcOrd="0" destOrd="0" presId="urn:microsoft.com/office/officeart/2005/8/layout/process2"/>
    <dgm:cxn modelId="{EE70EF92-E0F4-4559-8C9B-5B14E6AC8365}" type="presOf" srcId="{18ACC577-4E85-44A2-AFA7-0718D296BD2A}" destId="{255E073F-A928-4402-8B45-39082E154E79}" srcOrd="0" destOrd="0" presId="urn:microsoft.com/office/officeart/2005/8/layout/process2"/>
    <dgm:cxn modelId="{581C9BEC-0DA7-4EBC-8B9C-BF0B47E5F3B6}" type="presOf" srcId="{B598485D-6DEB-44D6-9002-C49882D245C4}" destId="{B7B6F92C-A79C-40FE-A288-39D561D7D826}" srcOrd="0" destOrd="0" presId="urn:microsoft.com/office/officeart/2005/8/layout/process2"/>
    <dgm:cxn modelId="{2899FF3D-8E80-4070-86F5-F5C3F3A12942}" type="presOf" srcId="{52445A0F-C095-4649-98D3-BB4ABCF1F324}" destId="{35B5FDB5-42CD-4562-9169-EE86C5F3714A}" srcOrd="0" destOrd="0" presId="urn:microsoft.com/office/officeart/2005/8/layout/process2"/>
    <dgm:cxn modelId="{3702DF65-7EBB-4D9D-AFFF-4F2A919D102B}" srcId="{52445A0F-C095-4649-98D3-BB4ABCF1F324}" destId="{8B67D632-D4C6-447E-A1F3-ABA718916F8E}" srcOrd="0" destOrd="0" parTransId="{E939DFEB-9B59-4A4A-9F34-A69FEDAD8904}" sibTransId="{18ACC577-4E85-44A2-AFA7-0718D296BD2A}"/>
    <dgm:cxn modelId="{762F7F94-A925-49B0-BC52-AB450C1FAFED}" type="presOf" srcId="{EC77A06B-C3F7-4B2F-AF7A-8C25C473EDB6}" destId="{A42164A0-3FBA-4307-AB6D-858B96BB8BA0}" srcOrd="1" destOrd="0" presId="urn:microsoft.com/office/officeart/2005/8/layout/process2"/>
    <dgm:cxn modelId="{44B618FC-C4D0-4A52-A4D6-CC9F545F75EB}" type="presParOf" srcId="{35B5FDB5-42CD-4562-9169-EE86C5F3714A}" destId="{B1F277D0-5486-4A40-A3D8-2703D459CA0A}" srcOrd="0" destOrd="0" presId="urn:microsoft.com/office/officeart/2005/8/layout/process2"/>
    <dgm:cxn modelId="{022CFF08-D658-4F21-9A56-BAAF80EA76A9}" type="presParOf" srcId="{35B5FDB5-42CD-4562-9169-EE86C5F3714A}" destId="{255E073F-A928-4402-8B45-39082E154E79}" srcOrd="1" destOrd="0" presId="urn:microsoft.com/office/officeart/2005/8/layout/process2"/>
    <dgm:cxn modelId="{251B27C0-43C6-4AA3-8AF3-B5F3E125D511}" type="presParOf" srcId="{255E073F-A928-4402-8B45-39082E154E79}" destId="{97C6281B-EFD6-48DF-A80F-98C45B206430}" srcOrd="0" destOrd="0" presId="urn:microsoft.com/office/officeart/2005/8/layout/process2"/>
    <dgm:cxn modelId="{3111B886-3D4D-4255-A7D6-CC9461AA7255}" type="presParOf" srcId="{35B5FDB5-42CD-4562-9169-EE86C5F3714A}" destId="{CD93490F-CB06-4FE2-88D7-E01D7DDC9F0E}" srcOrd="2" destOrd="0" presId="urn:microsoft.com/office/officeart/2005/8/layout/process2"/>
    <dgm:cxn modelId="{1E1CBAF2-E048-43B7-96AB-BEEAD52BE95A}" type="presParOf" srcId="{35B5FDB5-42CD-4562-9169-EE86C5F3714A}" destId="{119BA6A7-B690-4580-9A34-B23D03130E63}" srcOrd="3" destOrd="0" presId="urn:microsoft.com/office/officeart/2005/8/layout/process2"/>
    <dgm:cxn modelId="{2D84B25F-B44B-4734-9CD2-3C758B4A4CBE}" type="presParOf" srcId="{119BA6A7-B690-4580-9A34-B23D03130E63}" destId="{A42164A0-3FBA-4307-AB6D-858B96BB8BA0}" srcOrd="0" destOrd="0" presId="urn:microsoft.com/office/officeart/2005/8/layout/process2"/>
    <dgm:cxn modelId="{A5E47AD2-1580-438C-BA6C-B5FD1D035647}" type="presParOf" srcId="{35B5FDB5-42CD-4562-9169-EE86C5F3714A}" destId="{B7B6F92C-A79C-40FE-A288-39D561D7D826}" srcOrd="4" destOrd="0" presId="urn:microsoft.com/office/officeart/2005/8/layout/process2"/>
  </dgm:cxnLst>
  <dgm:bg/>
  <dgm:whole/>
</dgm:dataModel>
</file>

<file path=ppt/diagrams/data18.xml><?xml version="1.0" encoding="utf-8"?>
<dgm:dataModel xmlns:dgm="http://schemas.openxmlformats.org/drawingml/2006/diagram" xmlns:a="http://schemas.openxmlformats.org/drawingml/2006/main">
  <dgm:ptLst>
    <dgm:pt modelId="{2E619160-5E7E-4241-817C-A496B73C9629}"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it-IT"/>
        </a:p>
      </dgm:t>
    </dgm:pt>
    <dgm:pt modelId="{8D3822DE-F41B-49BB-ACF8-66B7E4E56A7F}">
      <dgm:prSet phldrT="[Testo]" custT="1"/>
      <dgm:spPr/>
      <dgm:t>
        <a:bodyPr/>
        <a:lstStyle/>
        <a:p>
          <a:r>
            <a:rPr lang="it-IT" sz="1400" smtClean="0">
              <a:latin typeface="Times New Roman" pitchFamily="18" charset="0"/>
              <a:cs typeface="Times New Roman" pitchFamily="18" charset="0"/>
            </a:rPr>
            <a:t>Check if pciback driver is availlable</a:t>
          </a:r>
          <a:endParaRPr lang="it-IT" sz="1400">
            <a:latin typeface="Times New Roman" pitchFamily="18" charset="0"/>
            <a:cs typeface="Times New Roman" pitchFamily="18" charset="0"/>
          </a:endParaRPr>
        </a:p>
      </dgm:t>
    </dgm:pt>
    <dgm:pt modelId="{AA3EC32E-F30F-4DFD-8A08-42D8A0D66E9A}" type="parTrans" cxnId="{9182D05C-5CC6-4F33-89EF-93E8457182F2}">
      <dgm:prSet/>
      <dgm:spPr/>
      <dgm:t>
        <a:bodyPr/>
        <a:lstStyle/>
        <a:p>
          <a:endParaRPr lang="it-IT"/>
        </a:p>
      </dgm:t>
    </dgm:pt>
    <dgm:pt modelId="{C4EAF7C9-31A4-43A2-8E84-CF651EAB7E68}" type="sibTrans" cxnId="{9182D05C-5CC6-4F33-89EF-93E8457182F2}">
      <dgm:prSet/>
      <dgm:spPr>
        <a:solidFill>
          <a:srgbClr val="0070C0">
            <a:alpha val="90000"/>
          </a:srgbClr>
        </a:solidFill>
      </dgm:spPr>
      <dgm:t>
        <a:bodyPr/>
        <a:lstStyle/>
        <a:p>
          <a:endParaRPr lang="it-IT"/>
        </a:p>
      </dgm:t>
    </dgm:pt>
    <dgm:pt modelId="{9C1A718B-186D-4FB1-8D19-4B56546FE4D6}">
      <dgm:prSet phldrT="[Testo]" custT="1"/>
      <dgm:spPr/>
      <dgm:t>
        <a:bodyPr/>
        <a:lstStyle/>
        <a:p>
          <a:r>
            <a:rPr lang="it-IT" sz="1400" smtClean="0">
              <a:latin typeface="Times New Roman" pitchFamily="18" charset="0"/>
              <a:cs typeface="Times New Roman" pitchFamily="18" charset="0"/>
            </a:rPr>
            <a:t>Unload all the device related modules</a:t>
          </a:r>
        </a:p>
        <a:p>
          <a:r>
            <a:rPr lang="it-IT" sz="1400" smtClean="0">
              <a:latin typeface="Times New Roman" pitchFamily="18" charset="0"/>
              <a:cs typeface="Times New Roman" pitchFamily="18" charset="0"/>
            </a:rPr>
            <a:t>Stop xend daemon</a:t>
          </a:r>
        </a:p>
      </dgm:t>
    </dgm:pt>
    <dgm:pt modelId="{4153308C-9B53-45E1-88DF-65ACE2904182}" type="parTrans" cxnId="{A23A572A-6126-44F1-BCF2-AD2B4B50CD7F}">
      <dgm:prSet/>
      <dgm:spPr/>
      <dgm:t>
        <a:bodyPr/>
        <a:lstStyle/>
        <a:p>
          <a:endParaRPr lang="it-IT"/>
        </a:p>
      </dgm:t>
    </dgm:pt>
    <dgm:pt modelId="{451C9714-CB3F-4FD2-9161-4154E431AF68}" type="sibTrans" cxnId="{A23A572A-6126-44F1-BCF2-AD2B4B50CD7F}">
      <dgm:prSet/>
      <dgm:spPr>
        <a:solidFill>
          <a:srgbClr val="0070C0">
            <a:alpha val="90000"/>
          </a:srgbClr>
        </a:solidFill>
      </dgm:spPr>
      <dgm:t>
        <a:bodyPr/>
        <a:lstStyle/>
        <a:p>
          <a:endParaRPr lang="it-IT"/>
        </a:p>
      </dgm:t>
    </dgm:pt>
    <dgm:pt modelId="{C5835AEE-01AB-437C-B2B3-391BE4D1085A}">
      <dgm:prSet phldrT="[Testo]" custT="1"/>
      <dgm:spPr/>
      <dgm:t>
        <a:bodyPr/>
        <a:lstStyle/>
        <a:p>
          <a:r>
            <a:rPr lang="it-IT" sz="1400" smtClean="0">
              <a:latin typeface="Times New Roman" pitchFamily="18" charset="0"/>
              <a:cs typeface="Times New Roman" pitchFamily="18" charset="0"/>
            </a:rPr>
            <a:t>Bind the device to the pciback driver (/etc/modprobe.conf)</a:t>
          </a:r>
          <a:endParaRPr lang="it-IT" sz="1400">
            <a:latin typeface="Times New Roman" pitchFamily="18" charset="0"/>
            <a:cs typeface="Times New Roman" pitchFamily="18" charset="0"/>
          </a:endParaRPr>
        </a:p>
      </dgm:t>
    </dgm:pt>
    <dgm:pt modelId="{09550CDF-714A-489A-952E-3D440D91DF7D}" type="parTrans" cxnId="{6FEBF910-C097-46D4-9D35-08029C51A331}">
      <dgm:prSet/>
      <dgm:spPr/>
      <dgm:t>
        <a:bodyPr/>
        <a:lstStyle/>
        <a:p>
          <a:endParaRPr lang="it-IT"/>
        </a:p>
      </dgm:t>
    </dgm:pt>
    <dgm:pt modelId="{FB7DB0A0-4F74-4A04-8990-305CE00EFA45}" type="sibTrans" cxnId="{6FEBF910-C097-46D4-9D35-08029C51A331}">
      <dgm:prSet/>
      <dgm:spPr/>
      <dgm:t>
        <a:bodyPr/>
        <a:lstStyle/>
        <a:p>
          <a:endParaRPr lang="it-IT"/>
        </a:p>
      </dgm:t>
    </dgm:pt>
    <dgm:pt modelId="{9BE1FB22-B48D-472C-AB31-A47BBAD3895F}">
      <dgm:prSet phldrT="[Testo]" custT="1"/>
      <dgm:spPr/>
      <dgm:t>
        <a:bodyPr/>
        <a:lstStyle/>
        <a:p>
          <a:r>
            <a:rPr lang="it-IT" sz="1400" smtClean="0">
              <a:latin typeface="Times New Roman" pitchFamily="18" charset="0"/>
              <a:cs typeface="Times New Roman" pitchFamily="18" charset="0"/>
            </a:rPr>
            <a:t>options pciback hide = (xx:xx.x)</a:t>
          </a:r>
          <a:endParaRPr lang="it-IT" sz="1400">
            <a:latin typeface="Times New Roman" pitchFamily="18" charset="0"/>
            <a:cs typeface="Times New Roman" pitchFamily="18" charset="0"/>
          </a:endParaRPr>
        </a:p>
      </dgm:t>
    </dgm:pt>
    <dgm:pt modelId="{729FE14B-2BBC-487A-B3F0-ED7271B57CAE}" type="parTrans" cxnId="{E5B0DF91-4B85-42AF-AF8C-3A45626AF0CE}">
      <dgm:prSet/>
      <dgm:spPr/>
      <dgm:t>
        <a:bodyPr/>
        <a:lstStyle/>
        <a:p>
          <a:endParaRPr lang="it-IT"/>
        </a:p>
      </dgm:t>
    </dgm:pt>
    <dgm:pt modelId="{56156D50-FDCC-46DA-A76B-29AD0783C583}" type="sibTrans" cxnId="{E5B0DF91-4B85-42AF-AF8C-3A45626AF0CE}">
      <dgm:prSet/>
      <dgm:spPr/>
      <dgm:t>
        <a:bodyPr/>
        <a:lstStyle/>
        <a:p>
          <a:endParaRPr lang="it-IT"/>
        </a:p>
      </dgm:t>
    </dgm:pt>
    <dgm:pt modelId="{F0267165-50DD-46EE-A30A-A20F874EAB9B}">
      <dgm:prSet phldrT="[Testo]" custT="1"/>
      <dgm:spPr/>
      <dgm:t>
        <a:bodyPr/>
        <a:lstStyle/>
        <a:p>
          <a:r>
            <a:rPr lang="it-IT" sz="1400" smtClean="0">
              <a:latin typeface="Times New Roman" pitchFamily="18" charset="0"/>
              <a:cs typeface="Times New Roman" pitchFamily="18" charset="0"/>
            </a:rPr>
            <a:t>Try “modprobe pciback”</a:t>
          </a:r>
          <a:endParaRPr lang="it-IT" sz="1400">
            <a:latin typeface="Times New Roman" pitchFamily="18" charset="0"/>
            <a:cs typeface="Times New Roman" pitchFamily="18" charset="0"/>
          </a:endParaRPr>
        </a:p>
      </dgm:t>
    </dgm:pt>
    <dgm:pt modelId="{216854D9-52E1-422C-9292-04D402F13976}" type="parTrans" cxnId="{8F1E9837-9AF0-488F-9E96-BA009B364AD2}">
      <dgm:prSet/>
      <dgm:spPr/>
      <dgm:t>
        <a:bodyPr/>
        <a:lstStyle/>
        <a:p>
          <a:endParaRPr lang="it-IT"/>
        </a:p>
      </dgm:t>
    </dgm:pt>
    <dgm:pt modelId="{299CE90F-E310-4F69-9575-CE7EB0B0C766}" type="sibTrans" cxnId="{8F1E9837-9AF0-488F-9E96-BA009B364AD2}">
      <dgm:prSet/>
      <dgm:spPr/>
      <dgm:t>
        <a:bodyPr/>
        <a:lstStyle/>
        <a:p>
          <a:endParaRPr lang="it-IT"/>
        </a:p>
      </dgm:t>
    </dgm:pt>
    <dgm:pt modelId="{5C543340-5C53-4F76-9B9E-9F40FA9B0929}">
      <dgm:prSet phldrT="[Testo]" custT="1"/>
      <dgm:spPr/>
      <dgm:t>
        <a:bodyPr/>
        <a:lstStyle/>
        <a:p>
          <a:r>
            <a:rPr lang="it-IT" sz="1400" smtClean="0">
              <a:latin typeface="Times New Roman" pitchFamily="18" charset="0"/>
              <a:cs typeface="Times New Roman" pitchFamily="18" charset="0"/>
            </a:rPr>
            <a:t>Locate the PCI identifier of the device on dom0</a:t>
          </a:r>
          <a:endParaRPr lang="it-IT" sz="1400">
            <a:latin typeface="Times New Roman" pitchFamily="18" charset="0"/>
            <a:cs typeface="Times New Roman" pitchFamily="18" charset="0"/>
          </a:endParaRPr>
        </a:p>
      </dgm:t>
    </dgm:pt>
    <dgm:pt modelId="{6861EADB-D0C6-4543-AD5D-A908B22B0729}" type="parTrans" cxnId="{5FEF8829-504B-460B-B968-0A11A52153D1}">
      <dgm:prSet/>
      <dgm:spPr/>
      <dgm:t>
        <a:bodyPr/>
        <a:lstStyle/>
        <a:p>
          <a:endParaRPr lang="it-IT"/>
        </a:p>
      </dgm:t>
    </dgm:pt>
    <dgm:pt modelId="{9D3EB572-E330-48FC-B8E5-FC55C383C5B8}" type="sibTrans" cxnId="{5FEF8829-504B-460B-B968-0A11A52153D1}">
      <dgm:prSet/>
      <dgm:spPr>
        <a:solidFill>
          <a:srgbClr val="0070C0">
            <a:alpha val="90000"/>
          </a:srgbClr>
        </a:solidFill>
      </dgm:spPr>
      <dgm:t>
        <a:bodyPr/>
        <a:lstStyle/>
        <a:p>
          <a:endParaRPr lang="it-IT"/>
        </a:p>
      </dgm:t>
    </dgm:pt>
    <dgm:pt modelId="{FFFAB148-B803-4806-8A04-C829DA3F6B50}">
      <dgm:prSet phldrT="[Testo]" custT="1"/>
      <dgm:spPr/>
      <dgm:t>
        <a:bodyPr/>
        <a:lstStyle/>
        <a:p>
          <a:r>
            <a:rPr lang="it-IT" sz="1400" smtClean="0">
              <a:latin typeface="Times New Roman" pitchFamily="18" charset="0"/>
              <a:cs typeface="Times New Roman" pitchFamily="18" charset="0"/>
            </a:rPr>
            <a:t>lspci</a:t>
          </a:r>
          <a:endParaRPr lang="it-IT" sz="1400">
            <a:latin typeface="Times New Roman" pitchFamily="18" charset="0"/>
            <a:cs typeface="Times New Roman" pitchFamily="18" charset="0"/>
          </a:endParaRPr>
        </a:p>
      </dgm:t>
    </dgm:pt>
    <dgm:pt modelId="{084E5ACB-7ED0-4186-A3A6-9F400A174374}" type="parTrans" cxnId="{9C3F7FBB-3347-429E-B21B-B01151D0FEE6}">
      <dgm:prSet/>
      <dgm:spPr/>
      <dgm:t>
        <a:bodyPr/>
        <a:lstStyle/>
        <a:p>
          <a:endParaRPr lang="it-IT"/>
        </a:p>
      </dgm:t>
    </dgm:pt>
    <dgm:pt modelId="{5E600B7A-AC4A-4FE6-BC37-7DA7F8953165}" type="sibTrans" cxnId="{9C3F7FBB-3347-429E-B21B-B01151D0FEE6}">
      <dgm:prSet/>
      <dgm:spPr/>
      <dgm:t>
        <a:bodyPr/>
        <a:lstStyle/>
        <a:p>
          <a:endParaRPr lang="it-IT"/>
        </a:p>
      </dgm:t>
    </dgm:pt>
    <dgm:pt modelId="{10CBF47E-6771-4DF4-B190-8F80DBE1CB37}">
      <dgm:prSet phldrT="[Testo]" custT="1"/>
      <dgm:spPr/>
      <dgm:t>
        <a:bodyPr/>
        <a:lstStyle/>
        <a:p>
          <a:r>
            <a:rPr lang="it-IT" sz="1400" smtClean="0">
              <a:latin typeface="Times New Roman" pitchFamily="18" charset="0"/>
              <a:cs typeface="Times New Roman" pitchFamily="18" charset="0"/>
            </a:rPr>
            <a:t>lsmod | grep pci</a:t>
          </a:r>
          <a:endParaRPr lang="it-IT" sz="1400">
            <a:latin typeface="Times New Roman" pitchFamily="18" charset="0"/>
            <a:cs typeface="Times New Roman" pitchFamily="18" charset="0"/>
          </a:endParaRPr>
        </a:p>
      </dgm:t>
    </dgm:pt>
    <dgm:pt modelId="{35A452C3-12CF-4435-89FB-FDE4DC6CDBBC}" type="parTrans" cxnId="{DE80340D-D1A9-4D61-8B5F-665C0AB2923E}">
      <dgm:prSet/>
      <dgm:spPr/>
      <dgm:t>
        <a:bodyPr/>
        <a:lstStyle/>
        <a:p>
          <a:endParaRPr lang="it-IT"/>
        </a:p>
      </dgm:t>
    </dgm:pt>
    <dgm:pt modelId="{BED72E4E-7549-4D8A-B0A8-36479AFF0A91}" type="sibTrans" cxnId="{DE80340D-D1A9-4D61-8B5F-665C0AB2923E}">
      <dgm:prSet/>
      <dgm:spPr/>
      <dgm:t>
        <a:bodyPr/>
        <a:lstStyle/>
        <a:p>
          <a:endParaRPr lang="it-IT"/>
        </a:p>
      </dgm:t>
    </dgm:pt>
    <dgm:pt modelId="{995F7365-DDB6-4AB9-B0FB-0522A5FAB5FB}">
      <dgm:prSet phldrT="[Testo]" custT="1"/>
      <dgm:spPr/>
      <dgm:t>
        <a:bodyPr/>
        <a:lstStyle/>
        <a:p>
          <a:r>
            <a:rPr lang="it-IT" sz="1400" smtClean="0">
              <a:latin typeface="Times New Roman" pitchFamily="18" charset="0"/>
              <a:cs typeface="Times New Roman" pitchFamily="18" charset="0"/>
            </a:rPr>
            <a:t>ls /sys/bus/pci/drivers/pciback (built in kernel)</a:t>
          </a:r>
          <a:endParaRPr lang="it-IT" sz="1400">
            <a:latin typeface="Times New Roman" pitchFamily="18" charset="0"/>
            <a:cs typeface="Times New Roman" pitchFamily="18" charset="0"/>
          </a:endParaRPr>
        </a:p>
      </dgm:t>
    </dgm:pt>
    <dgm:pt modelId="{6900704E-EAE7-43A1-8369-E74D26C40F36}" type="parTrans" cxnId="{7208C6BA-709D-48B2-820F-7DD29AA909D7}">
      <dgm:prSet/>
      <dgm:spPr/>
      <dgm:t>
        <a:bodyPr/>
        <a:lstStyle/>
        <a:p>
          <a:endParaRPr lang="it-IT"/>
        </a:p>
      </dgm:t>
    </dgm:pt>
    <dgm:pt modelId="{9269CFD4-03B9-4708-82C9-FD1369442708}" type="sibTrans" cxnId="{7208C6BA-709D-48B2-820F-7DD29AA909D7}">
      <dgm:prSet/>
      <dgm:spPr/>
      <dgm:t>
        <a:bodyPr/>
        <a:lstStyle/>
        <a:p>
          <a:endParaRPr lang="it-IT"/>
        </a:p>
      </dgm:t>
    </dgm:pt>
    <dgm:pt modelId="{11031DA2-EC0D-431E-8BD7-8ADDA80576CE}">
      <dgm:prSet phldrT="[Testo]" custT="1"/>
      <dgm:spPr/>
      <dgm:t>
        <a:bodyPr/>
        <a:lstStyle/>
        <a:p>
          <a:r>
            <a:rPr lang="it-IT" sz="1400" smtClean="0">
              <a:latin typeface="Times New Roman" pitchFamily="18" charset="0"/>
              <a:cs typeface="Times New Roman" pitchFamily="18" charset="0"/>
            </a:rPr>
            <a:t>install &lt;device&gt; /sbin/modprobe pciback ;/sbin/modprobe –first-time –ignore -install &lt;device&gt;</a:t>
          </a:r>
          <a:endParaRPr lang="it-IT" sz="1400">
            <a:latin typeface="Times New Roman" pitchFamily="18" charset="0"/>
            <a:cs typeface="Times New Roman" pitchFamily="18" charset="0"/>
          </a:endParaRPr>
        </a:p>
      </dgm:t>
    </dgm:pt>
    <dgm:pt modelId="{E9C22E8C-7DF0-40DE-809C-6F801D3D525F}" type="parTrans" cxnId="{37471E4F-F4AE-4710-AB44-4769E4F11C5D}">
      <dgm:prSet/>
      <dgm:spPr/>
      <dgm:t>
        <a:bodyPr/>
        <a:lstStyle/>
        <a:p>
          <a:endParaRPr lang="it-IT"/>
        </a:p>
      </dgm:t>
    </dgm:pt>
    <dgm:pt modelId="{5C038B4A-19A3-425D-AA84-4CFFAE9C1BA5}" type="sibTrans" cxnId="{37471E4F-F4AE-4710-AB44-4769E4F11C5D}">
      <dgm:prSet/>
      <dgm:spPr/>
      <dgm:t>
        <a:bodyPr/>
        <a:lstStyle/>
        <a:p>
          <a:endParaRPr lang="it-IT"/>
        </a:p>
      </dgm:t>
    </dgm:pt>
    <dgm:pt modelId="{C069A990-B066-44B4-B475-089462C66626}">
      <dgm:prSet phldrT="[Testo]" custT="1"/>
      <dgm:spPr/>
      <dgm:t>
        <a:bodyPr/>
        <a:lstStyle/>
        <a:p>
          <a:r>
            <a:rPr lang="it-IT" sz="1400" smtClean="0">
              <a:latin typeface="Times New Roman" pitchFamily="18" charset="0"/>
              <a:cs typeface="Times New Roman" pitchFamily="18" charset="0"/>
            </a:rPr>
            <a:t>Start xend daemon</a:t>
          </a:r>
          <a:endParaRPr lang="it-IT" sz="1400">
            <a:latin typeface="Times New Roman" pitchFamily="18" charset="0"/>
            <a:cs typeface="Times New Roman" pitchFamily="18" charset="0"/>
          </a:endParaRPr>
        </a:p>
      </dgm:t>
    </dgm:pt>
    <dgm:pt modelId="{2E3DB88A-5709-43BB-B0EF-64A47B05AF75}" type="parTrans" cxnId="{6E334C43-8421-46AB-AE61-3D3748914FF6}">
      <dgm:prSet/>
      <dgm:spPr/>
      <dgm:t>
        <a:bodyPr/>
        <a:lstStyle/>
        <a:p>
          <a:endParaRPr lang="it-IT"/>
        </a:p>
      </dgm:t>
    </dgm:pt>
    <dgm:pt modelId="{65D8C3A8-9EDE-4694-85D6-63B27252EE01}" type="sibTrans" cxnId="{6E334C43-8421-46AB-AE61-3D3748914FF6}">
      <dgm:prSet/>
      <dgm:spPr/>
      <dgm:t>
        <a:bodyPr/>
        <a:lstStyle/>
        <a:p>
          <a:endParaRPr lang="it-IT"/>
        </a:p>
      </dgm:t>
    </dgm:pt>
    <dgm:pt modelId="{FD473277-9CE4-4EEF-9E78-79A62196956A}" type="pres">
      <dgm:prSet presAssocID="{2E619160-5E7E-4241-817C-A496B73C9629}" presName="outerComposite" presStyleCnt="0">
        <dgm:presLayoutVars>
          <dgm:chMax val="5"/>
          <dgm:dir/>
          <dgm:resizeHandles val="exact"/>
        </dgm:presLayoutVars>
      </dgm:prSet>
      <dgm:spPr/>
      <dgm:t>
        <a:bodyPr/>
        <a:lstStyle/>
        <a:p>
          <a:endParaRPr lang="it-IT"/>
        </a:p>
      </dgm:t>
    </dgm:pt>
    <dgm:pt modelId="{04B50191-7FEF-49A0-94CA-27F317556681}" type="pres">
      <dgm:prSet presAssocID="{2E619160-5E7E-4241-817C-A496B73C9629}" presName="dummyMaxCanvas" presStyleCnt="0">
        <dgm:presLayoutVars/>
      </dgm:prSet>
      <dgm:spPr/>
    </dgm:pt>
    <dgm:pt modelId="{6F9431DB-79DF-4735-9F56-50E2883CC9F4}" type="pres">
      <dgm:prSet presAssocID="{2E619160-5E7E-4241-817C-A496B73C9629}" presName="FourNodes_1" presStyleLbl="node1" presStyleIdx="0" presStyleCnt="4" custScaleY="68986" custLinFactNeighborX="8140">
        <dgm:presLayoutVars>
          <dgm:bulletEnabled val="1"/>
        </dgm:presLayoutVars>
      </dgm:prSet>
      <dgm:spPr/>
      <dgm:t>
        <a:bodyPr/>
        <a:lstStyle/>
        <a:p>
          <a:endParaRPr lang="it-IT"/>
        </a:p>
      </dgm:t>
    </dgm:pt>
    <dgm:pt modelId="{B497C196-57BC-4471-8ADC-3B3241DB7B10}" type="pres">
      <dgm:prSet presAssocID="{2E619160-5E7E-4241-817C-A496B73C9629}" presName="FourNodes_2" presStyleLbl="node1" presStyleIdx="1" presStyleCnt="4" custLinFactNeighborX="3885">
        <dgm:presLayoutVars>
          <dgm:bulletEnabled val="1"/>
        </dgm:presLayoutVars>
      </dgm:prSet>
      <dgm:spPr/>
      <dgm:t>
        <a:bodyPr/>
        <a:lstStyle/>
        <a:p>
          <a:endParaRPr lang="it-IT"/>
        </a:p>
      </dgm:t>
    </dgm:pt>
    <dgm:pt modelId="{E80338DD-DA42-48E7-BF8A-7785EB672EF6}" type="pres">
      <dgm:prSet presAssocID="{2E619160-5E7E-4241-817C-A496B73C9629}" presName="FourNodes_3" presStyleLbl="node1" presStyleIdx="2" presStyleCnt="4" custScaleY="54135">
        <dgm:presLayoutVars>
          <dgm:bulletEnabled val="1"/>
        </dgm:presLayoutVars>
      </dgm:prSet>
      <dgm:spPr/>
      <dgm:t>
        <a:bodyPr/>
        <a:lstStyle/>
        <a:p>
          <a:endParaRPr lang="it-IT"/>
        </a:p>
      </dgm:t>
    </dgm:pt>
    <dgm:pt modelId="{0947F9B6-EB28-4513-8B15-ADC0BE25F31B}" type="pres">
      <dgm:prSet presAssocID="{2E619160-5E7E-4241-817C-A496B73C9629}" presName="FourNodes_4" presStyleLbl="node1" presStyleIdx="3" presStyleCnt="4" custScaleX="123236" custLinFactNeighborX="-6845">
        <dgm:presLayoutVars>
          <dgm:bulletEnabled val="1"/>
        </dgm:presLayoutVars>
      </dgm:prSet>
      <dgm:spPr/>
      <dgm:t>
        <a:bodyPr/>
        <a:lstStyle/>
        <a:p>
          <a:endParaRPr lang="it-IT"/>
        </a:p>
      </dgm:t>
    </dgm:pt>
    <dgm:pt modelId="{4F58BD5D-A352-4436-997A-DFB9F4CA290A}" type="pres">
      <dgm:prSet presAssocID="{2E619160-5E7E-4241-817C-A496B73C9629}" presName="FourConn_1-2" presStyleLbl="fgAccFollowNode1" presStyleIdx="0" presStyleCnt="3">
        <dgm:presLayoutVars>
          <dgm:bulletEnabled val="1"/>
        </dgm:presLayoutVars>
      </dgm:prSet>
      <dgm:spPr/>
      <dgm:t>
        <a:bodyPr/>
        <a:lstStyle/>
        <a:p>
          <a:endParaRPr lang="it-IT"/>
        </a:p>
      </dgm:t>
    </dgm:pt>
    <dgm:pt modelId="{A13C395E-D184-4822-98A5-3BC3BE2AC4E7}" type="pres">
      <dgm:prSet presAssocID="{2E619160-5E7E-4241-817C-A496B73C9629}" presName="FourConn_2-3" presStyleLbl="fgAccFollowNode1" presStyleIdx="1" presStyleCnt="3">
        <dgm:presLayoutVars>
          <dgm:bulletEnabled val="1"/>
        </dgm:presLayoutVars>
      </dgm:prSet>
      <dgm:spPr/>
      <dgm:t>
        <a:bodyPr/>
        <a:lstStyle/>
        <a:p>
          <a:endParaRPr lang="it-IT"/>
        </a:p>
      </dgm:t>
    </dgm:pt>
    <dgm:pt modelId="{7B294F98-DB8B-49A4-B786-1FB46C8BBBB2}" type="pres">
      <dgm:prSet presAssocID="{2E619160-5E7E-4241-817C-A496B73C9629}" presName="FourConn_3-4" presStyleLbl="fgAccFollowNode1" presStyleIdx="2" presStyleCnt="3">
        <dgm:presLayoutVars>
          <dgm:bulletEnabled val="1"/>
        </dgm:presLayoutVars>
      </dgm:prSet>
      <dgm:spPr/>
      <dgm:t>
        <a:bodyPr/>
        <a:lstStyle/>
        <a:p>
          <a:endParaRPr lang="it-IT"/>
        </a:p>
      </dgm:t>
    </dgm:pt>
    <dgm:pt modelId="{2BD936DA-AC21-445C-8E95-5B77BABF32B9}" type="pres">
      <dgm:prSet presAssocID="{2E619160-5E7E-4241-817C-A496B73C9629}" presName="FourNodes_1_text" presStyleLbl="node1" presStyleIdx="3" presStyleCnt="4">
        <dgm:presLayoutVars>
          <dgm:bulletEnabled val="1"/>
        </dgm:presLayoutVars>
      </dgm:prSet>
      <dgm:spPr/>
      <dgm:t>
        <a:bodyPr/>
        <a:lstStyle/>
        <a:p>
          <a:endParaRPr lang="it-IT"/>
        </a:p>
      </dgm:t>
    </dgm:pt>
    <dgm:pt modelId="{2EA06A1C-0866-480D-9856-65D932D170BD}" type="pres">
      <dgm:prSet presAssocID="{2E619160-5E7E-4241-817C-A496B73C9629}" presName="FourNodes_2_text" presStyleLbl="node1" presStyleIdx="3" presStyleCnt="4">
        <dgm:presLayoutVars>
          <dgm:bulletEnabled val="1"/>
        </dgm:presLayoutVars>
      </dgm:prSet>
      <dgm:spPr/>
      <dgm:t>
        <a:bodyPr/>
        <a:lstStyle/>
        <a:p>
          <a:endParaRPr lang="it-IT"/>
        </a:p>
      </dgm:t>
    </dgm:pt>
    <dgm:pt modelId="{2AAA6D4A-A630-404E-8E01-D350C36B2CC4}" type="pres">
      <dgm:prSet presAssocID="{2E619160-5E7E-4241-817C-A496B73C9629}" presName="FourNodes_3_text" presStyleLbl="node1" presStyleIdx="3" presStyleCnt="4">
        <dgm:presLayoutVars>
          <dgm:bulletEnabled val="1"/>
        </dgm:presLayoutVars>
      </dgm:prSet>
      <dgm:spPr/>
      <dgm:t>
        <a:bodyPr/>
        <a:lstStyle/>
        <a:p>
          <a:endParaRPr lang="it-IT"/>
        </a:p>
      </dgm:t>
    </dgm:pt>
    <dgm:pt modelId="{DBE27238-CB2A-43D5-AEE5-897B1FECC790}" type="pres">
      <dgm:prSet presAssocID="{2E619160-5E7E-4241-817C-A496B73C9629}" presName="FourNodes_4_text" presStyleLbl="node1" presStyleIdx="3" presStyleCnt="4">
        <dgm:presLayoutVars>
          <dgm:bulletEnabled val="1"/>
        </dgm:presLayoutVars>
      </dgm:prSet>
      <dgm:spPr/>
      <dgm:t>
        <a:bodyPr/>
        <a:lstStyle/>
        <a:p>
          <a:endParaRPr lang="it-IT"/>
        </a:p>
      </dgm:t>
    </dgm:pt>
  </dgm:ptLst>
  <dgm:cxnLst>
    <dgm:cxn modelId="{E4AA73C0-436C-4F30-8833-E58628CD8542}" type="presOf" srcId="{C5835AEE-01AB-437C-B2B3-391BE4D1085A}" destId="{DBE27238-CB2A-43D5-AEE5-897B1FECC790}" srcOrd="1" destOrd="0" presId="urn:microsoft.com/office/officeart/2005/8/layout/vProcess5"/>
    <dgm:cxn modelId="{E5B0DF91-4B85-42AF-AF8C-3A45626AF0CE}" srcId="{C5835AEE-01AB-437C-B2B3-391BE4D1085A}" destId="{9BE1FB22-B48D-472C-AB31-A47BBAD3895F}" srcOrd="0" destOrd="0" parTransId="{729FE14B-2BBC-487A-B3F0-ED7271B57CAE}" sibTransId="{56156D50-FDCC-46DA-A76B-29AD0783C583}"/>
    <dgm:cxn modelId="{7208C6BA-709D-48B2-820F-7DD29AA909D7}" srcId="{8D3822DE-F41B-49BB-ACF8-66B7E4E56A7F}" destId="{995F7365-DDB6-4AB9-B0FB-0522A5FAB5FB}" srcOrd="0" destOrd="0" parTransId="{6900704E-EAE7-43A1-8369-E74D26C40F36}" sibTransId="{9269CFD4-03B9-4708-82C9-FD1369442708}"/>
    <dgm:cxn modelId="{CD1146D4-C7DA-4F87-8427-F3E518E6B2EA}" type="presOf" srcId="{10CBF47E-6771-4DF4-B190-8F80DBE1CB37}" destId="{2EA06A1C-0866-480D-9856-65D932D170BD}" srcOrd="1" destOrd="2" presId="urn:microsoft.com/office/officeart/2005/8/layout/vProcess5"/>
    <dgm:cxn modelId="{1494DDB8-4B74-4EE7-9D12-0E6EB972571E}" type="presOf" srcId="{5C543340-5C53-4F76-9B9E-9F40FA9B0929}" destId="{6F9431DB-79DF-4735-9F56-50E2883CC9F4}" srcOrd="0" destOrd="0" presId="urn:microsoft.com/office/officeart/2005/8/layout/vProcess5"/>
    <dgm:cxn modelId="{74C130A1-B14C-4D8D-8D02-8AD5D59B5D98}" type="presOf" srcId="{11031DA2-EC0D-431E-8BD7-8ADDA80576CE}" destId="{0947F9B6-EB28-4513-8B15-ADC0BE25F31B}" srcOrd="0" destOrd="2" presId="urn:microsoft.com/office/officeart/2005/8/layout/vProcess5"/>
    <dgm:cxn modelId="{98901AB3-A72A-48F9-BF94-2D1643387169}" type="presOf" srcId="{C069A990-B066-44B4-B475-089462C66626}" destId="{DBE27238-CB2A-43D5-AEE5-897B1FECC790}" srcOrd="1" destOrd="3" presId="urn:microsoft.com/office/officeart/2005/8/layout/vProcess5"/>
    <dgm:cxn modelId="{DE80340D-D1A9-4D61-8B5F-665C0AB2923E}" srcId="{8D3822DE-F41B-49BB-ACF8-66B7E4E56A7F}" destId="{10CBF47E-6771-4DF4-B190-8F80DBE1CB37}" srcOrd="1" destOrd="0" parTransId="{35A452C3-12CF-4435-89FB-FDE4DC6CDBBC}" sibTransId="{BED72E4E-7549-4D8A-B0A8-36479AFF0A91}"/>
    <dgm:cxn modelId="{32823304-C60E-423B-A274-C891B6B52846}" type="presOf" srcId="{2E619160-5E7E-4241-817C-A496B73C9629}" destId="{FD473277-9CE4-4EEF-9E78-79A62196956A}" srcOrd="0" destOrd="0" presId="urn:microsoft.com/office/officeart/2005/8/layout/vProcess5"/>
    <dgm:cxn modelId="{9182D05C-5CC6-4F33-89EF-93E8457182F2}" srcId="{2E619160-5E7E-4241-817C-A496B73C9629}" destId="{8D3822DE-F41B-49BB-ACF8-66B7E4E56A7F}" srcOrd="1" destOrd="0" parTransId="{AA3EC32E-F30F-4DFD-8A08-42D8A0D66E9A}" sibTransId="{C4EAF7C9-31A4-43A2-8E84-CF651EAB7E68}"/>
    <dgm:cxn modelId="{08D4E31D-9832-49BB-8473-EE74998DB68A}" type="presOf" srcId="{C5835AEE-01AB-437C-B2B3-391BE4D1085A}" destId="{0947F9B6-EB28-4513-8B15-ADC0BE25F31B}" srcOrd="0" destOrd="0" presId="urn:microsoft.com/office/officeart/2005/8/layout/vProcess5"/>
    <dgm:cxn modelId="{5FEF8829-504B-460B-B968-0A11A52153D1}" srcId="{2E619160-5E7E-4241-817C-A496B73C9629}" destId="{5C543340-5C53-4F76-9B9E-9F40FA9B0929}" srcOrd="0" destOrd="0" parTransId="{6861EADB-D0C6-4543-AD5D-A908B22B0729}" sibTransId="{9D3EB572-E330-48FC-B8E5-FC55C383C5B8}"/>
    <dgm:cxn modelId="{37471E4F-F4AE-4710-AB44-4769E4F11C5D}" srcId="{C5835AEE-01AB-437C-B2B3-391BE4D1085A}" destId="{11031DA2-EC0D-431E-8BD7-8ADDA80576CE}" srcOrd="1" destOrd="0" parTransId="{E9C22E8C-7DF0-40DE-809C-6F801D3D525F}" sibTransId="{5C038B4A-19A3-425D-AA84-4CFFAE9C1BA5}"/>
    <dgm:cxn modelId="{EBF69D06-CA12-49A5-B36D-B200886974C9}" type="presOf" srcId="{9D3EB572-E330-48FC-B8E5-FC55C383C5B8}" destId="{4F58BD5D-A352-4436-997A-DFB9F4CA290A}" srcOrd="0" destOrd="0" presId="urn:microsoft.com/office/officeart/2005/8/layout/vProcess5"/>
    <dgm:cxn modelId="{A23A572A-6126-44F1-BCF2-AD2B4B50CD7F}" srcId="{2E619160-5E7E-4241-817C-A496B73C9629}" destId="{9C1A718B-186D-4FB1-8D19-4B56546FE4D6}" srcOrd="2" destOrd="0" parTransId="{4153308C-9B53-45E1-88DF-65ACE2904182}" sibTransId="{451C9714-CB3F-4FD2-9161-4154E431AF68}"/>
    <dgm:cxn modelId="{508EBC26-C89C-4D83-BCA6-02BA5A303C65}" type="presOf" srcId="{FFFAB148-B803-4806-8A04-C829DA3F6B50}" destId="{6F9431DB-79DF-4735-9F56-50E2883CC9F4}" srcOrd="0" destOrd="1" presId="urn:microsoft.com/office/officeart/2005/8/layout/vProcess5"/>
    <dgm:cxn modelId="{8587C9FE-F2C2-497D-9A91-0953D4E3BB93}" type="presOf" srcId="{995F7365-DDB6-4AB9-B0FB-0522A5FAB5FB}" destId="{2EA06A1C-0866-480D-9856-65D932D170BD}" srcOrd="1" destOrd="1" presId="urn:microsoft.com/office/officeart/2005/8/layout/vProcess5"/>
    <dgm:cxn modelId="{D4042580-B687-4222-A6E3-96154EDE37FE}" type="presOf" srcId="{FFFAB148-B803-4806-8A04-C829DA3F6B50}" destId="{2BD936DA-AC21-445C-8E95-5B77BABF32B9}" srcOrd="1" destOrd="1" presId="urn:microsoft.com/office/officeart/2005/8/layout/vProcess5"/>
    <dgm:cxn modelId="{0E016672-204E-4385-99CA-DD2B44DC2C59}" type="presOf" srcId="{11031DA2-EC0D-431E-8BD7-8ADDA80576CE}" destId="{DBE27238-CB2A-43D5-AEE5-897B1FECC790}" srcOrd="1" destOrd="2" presId="urn:microsoft.com/office/officeart/2005/8/layout/vProcess5"/>
    <dgm:cxn modelId="{2B9CD0EC-ED4F-4797-9EC9-778602AF6B47}" type="presOf" srcId="{9C1A718B-186D-4FB1-8D19-4B56546FE4D6}" destId="{2AAA6D4A-A630-404E-8E01-D350C36B2CC4}" srcOrd="1" destOrd="0" presId="urn:microsoft.com/office/officeart/2005/8/layout/vProcess5"/>
    <dgm:cxn modelId="{8F1E9837-9AF0-488F-9E96-BA009B364AD2}" srcId="{8D3822DE-F41B-49BB-ACF8-66B7E4E56A7F}" destId="{F0267165-50DD-46EE-A30A-A20F874EAB9B}" srcOrd="2" destOrd="0" parTransId="{216854D9-52E1-422C-9292-04D402F13976}" sibTransId="{299CE90F-E310-4F69-9575-CE7EB0B0C766}"/>
    <dgm:cxn modelId="{3BC34074-126A-43AA-8AAA-A5D7982E1214}" type="presOf" srcId="{995F7365-DDB6-4AB9-B0FB-0522A5FAB5FB}" destId="{B497C196-57BC-4471-8ADC-3B3241DB7B10}" srcOrd="0" destOrd="1" presId="urn:microsoft.com/office/officeart/2005/8/layout/vProcess5"/>
    <dgm:cxn modelId="{F8050DFE-214D-470C-8B54-75E194B975A9}" type="presOf" srcId="{8D3822DE-F41B-49BB-ACF8-66B7E4E56A7F}" destId="{B497C196-57BC-4471-8ADC-3B3241DB7B10}" srcOrd="0" destOrd="0" presId="urn:microsoft.com/office/officeart/2005/8/layout/vProcess5"/>
    <dgm:cxn modelId="{E1D5ABBE-96AA-49F7-812A-2D4E983E6D6B}" type="presOf" srcId="{9C1A718B-186D-4FB1-8D19-4B56546FE4D6}" destId="{E80338DD-DA42-48E7-BF8A-7785EB672EF6}" srcOrd="0" destOrd="0" presId="urn:microsoft.com/office/officeart/2005/8/layout/vProcess5"/>
    <dgm:cxn modelId="{6FEBF910-C097-46D4-9D35-08029C51A331}" srcId="{2E619160-5E7E-4241-817C-A496B73C9629}" destId="{C5835AEE-01AB-437C-B2B3-391BE4D1085A}" srcOrd="3" destOrd="0" parTransId="{09550CDF-714A-489A-952E-3D440D91DF7D}" sibTransId="{FB7DB0A0-4F74-4A04-8990-305CE00EFA45}"/>
    <dgm:cxn modelId="{73541410-580B-44EF-A169-19BD0A79B6BA}" type="presOf" srcId="{9BE1FB22-B48D-472C-AB31-A47BBAD3895F}" destId="{0947F9B6-EB28-4513-8B15-ADC0BE25F31B}" srcOrd="0" destOrd="1" presId="urn:microsoft.com/office/officeart/2005/8/layout/vProcess5"/>
    <dgm:cxn modelId="{5EC7EA95-DA43-4D75-91B3-C6E4AF94C718}" type="presOf" srcId="{C069A990-B066-44B4-B475-089462C66626}" destId="{0947F9B6-EB28-4513-8B15-ADC0BE25F31B}" srcOrd="0" destOrd="3" presId="urn:microsoft.com/office/officeart/2005/8/layout/vProcess5"/>
    <dgm:cxn modelId="{7F1CAE24-C3EB-4A22-AAB6-9B6B406D2A5C}" type="presOf" srcId="{F0267165-50DD-46EE-A30A-A20F874EAB9B}" destId="{2EA06A1C-0866-480D-9856-65D932D170BD}" srcOrd="1" destOrd="3" presId="urn:microsoft.com/office/officeart/2005/8/layout/vProcess5"/>
    <dgm:cxn modelId="{147D2922-8D34-49FC-A127-5599D02E2D92}" type="presOf" srcId="{F0267165-50DD-46EE-A30A-A20F874EAB9B}" destId="{B497C196-57BC-4471-8ADC-3B3241DB7B10}" srcOrd="0" destOrd="3" presId="urn:microsoft.com/office/officeart/2005/8/layout/vProcess5"/>
    <dgm:cxn modelId="{304D09FA-8D0D-40AE-8FDF-96307BE5162A}" type="presOf" srcId="{C4EAF7C9-31A4-43A2-8E84-CF651EAB7E68}" destId="{A13C395E-D184-4822-98A5-3BC3BE2AC4E7}" srcOrd="0" destOrd="0" presId="urn:microsoft.com/office/officeart/2005/8/layout/vProcess5"/>
    <dgm:cxn modelId="{17F608DA-8AD1-4E3A-90E0-796653B41076}" type="presOf" srcId="{9BE1FB22-B48D-472C-AB31-A47BBAD3895F}" destId="{DBE27238-CB2A-43D5-AEE5-897B1FECC790}" srcOrd="1" destOrd="1" presId="urn:microsoft.com/office/officeart/2005/8/layout/vProcess5"/>
    <dgm:cxn modelId="{9C3F7FBB-3347-429E-B21B-B01151D0FEE6}" srcId="{5C543340-5C53-4F76-9B9E-9F40FA9B0929}" destId="{FFFAB148-B803-4806-8A04-C829DA3F6B50}" srcOrd="0" destOrd="0" parTransId="{084E5ACB-7ED0-4186-A3A6-9F400A174374}" sibTransId="{5E600B7A-AC4A-4FE6-BC37-7DA7F8953165}"/>
    <dgm:cxn modelId="{89DFF1B5-D3B5-420C-9027-9C016AA623C3}" type="presOf" srcId="{8D3822DE-F41B-49BB-ACF8-66B7E4E56A7F}" destId="{2EA06A1C-0866-480D-9856-65D932D170BD}" srcOrd="1" destOrd="0" presId="urn:microsoft.com/office/officeart/2005/8/layout/vProcess5"/>
    <dgm:cxn modelId="{4E50BAF8-F0AC-4A22-A18A-B60DFF2DB419}" type="presOf" srcId="{10CBF47E-6771-4DF4-B190-8F80DBE1CB37}" destId="{B497C196-57BC-4471-8ADC-3B3241DB7B10}" srcOrd="0" destOrd="2" presId="urn:microsoft.com/office/officeart/2005/8/layout/vProcess5"/>
    <dgm:cxn modelId="{5CFBC56D-A7B6-4139-A90C-98817E8ABDCB}" type="presOf" srcId="{5C543340-5C53-4F76-9B9E-9F40FA9B0929}" destId="{2BD936DA-AC21-445C-8E95-5B77BABF32B9}" srcOrd="1" destOrd="0" presId="urn:microsoft.com/office/officeart/2005/8/layout/vProcess5"/>
    <dgm:cxn modelId="{6E334C43-8421-46AB-AE61-3D3748914FF6}" srcId="{C5835AEE-01AB-437C-B2B3-391BE4D1085A}" destId="{C069A990-B066-44B4-B475-089462C66626}" srcOrd="2" destOrd="0" parTransId="{2E3DB88A-5709-43BB-B0EF-64A47B05AF75}" sibTransId="{65D8C3A8-9EDE-4694-85D6-63B27252EE01}"/>
    <dgm:cxn modelId="{D49D6734-9215-4BB3-BE8B-37AD3B9FDBEA}" type="presOf" srcId="{451C9714-CB3F-4FD2-9161-4154E431AF68}" destId="{7B294F98-DB8B-49A4-B786-1FB46C8BBBB2}" srcOrd="0" destOrd="0" presId="urn:microsoft.com/office/officeart/2005/8/layout/vProcess5"/>
    <dgm:cxn modelId="{4437F381-DEC1-4037-B3CA-B1996C23AE53}" type="presParOf" srcId="{FD473277-9CE4-4EEF-9E78-79A62196956A}" destId="{04B50191-7FEF-49A0-94CA-27F317556681}" srcOrd="0" destOrd="0" presId="urn:microsoft.com/office/officeart/2005/8/layout/vProcess5"/>
    <dgm:cxn modelId="{BFDC684F-987B-447B-AAB5-1FDB476E4786}" type="presParOf" srcId="{FD473277-9CE4-4EEF-9E78-79A62196956A}" destId="{6F9431DB-79DF-4735-9F56-50E2883CC9F4}" srcOrd="1" destOrd="0" presId="urn:microsoft.com/office/officeart/2005/8/layout/vProcess5"/>
    <dgm:cxn modelId="{BDFFD33D-2816-41C2-ADFE-6879E2934C0A}" type="presParOf" srcId="{FD473277-9CE4-4EEF-9E78-79A62196956A}" destId="{B497C196-57BC-4471-8ADC-3B3241DB7B10}" srcOrd="2" destOrd="0" presId="urn:microsoft.com/office/officeart/2005/8/layout/vProcess5"/>
    <dgm:cxn modelId="{48B71321-E520-43B8-8808-D20F46917651}" type="presParOf" srcId="{FD473277-9CE4-4EEF-9E78-79A62196956A}" destId="{E80338DD-DA42-48E7-BF8A-7785EB672EF6}" srcOrd="3" destOrd="0" presId="urn:microsoft.com/office/officeart/2005/8/layout/vProcess5"/>
    <dgm:cxn modelId="{46D4DA73-476E-44E4-B3FB-95CAC2100E44}" type="presParOf" srcId="{FD473277-9CE4-4EEF-9E78-79A62196956A}" destId="{0947F9B6-EB28-4513-8B15-ADC0BE25F31B}" srcOrd="4" destOrd="0" presId="urn:microsoft.com/office/officeart/2005/8/layout/vProcess5"/>
    <dgm:cxn modelId="{D8DDE0E2-0CF5-4857-85C2-171D25421527}" type="presParOf" srcId="{FD473277-9CE4-4EEF-9E78-79A62196956A}" destId="{4F58BD5D-A352-4436-997A-DFB9F4CA290A}" srcOrd="5" destOrd="0" presId="urn:microsoft.com/office/officeart/2005/8/layout/vProcess5"/>
    <dgm:cxn modelId="{8EFF91F5-7B2F-40C9-84B8-BA2D25AFADB0}" type="presParOf" srcId="{FD473277-9CE4-4EEF-9E78-79A62196956A}" destId="{A13C395E-D184-4822-98A5-3BC3BE2AC4E7}" srcOrd="6" destOrd="0" presId="urn:microsoft.com/office/officeart/2005/8/layout/vProcess5"/>
    <dgm:cxn modelId="{5B406B72-00F6-4643-8BDE-5A3D9B118BA0}" type="presParOf" srcId="{FD473277-9CE4-4EEF-9E78-79A62196956A}" destId="{7B294F98-DB8B-49A4-B786-1FB46C8BBBB2}" srcOrd="7" destOrd="0" presId="urn:microsoft.com/office/officeart/2005/8/layout/vProcess5"/>
    <dgm:cxn modelId="{DA459C5B-AF19-4293-BD88-15DB041E3370}" type="presParOf" srcId="{FD473277-9CE4-4EEF-9E78-79A62196956A}" destId="{2BD936DA-AC21-445C-8E95-5B77BABF32B9}" srcOrd="8" destOrd="0" presId="urn:microsoft.com/office/officeart/2005/8/layout/vProcess5"/>
    <dgm:cxn modelId="{B8FC9B17-EE33-4A56-ACB2-EB44B2C56490}" type="presParOf" srcId="{FD473277-9CE4-4EEF-9E78-79A62196956A}" destId="{2EA06A1C-0866-480D-9856-65D932D170BD}" srcOrd="9" destOrd="0" presId="urn:microsoft.com/office/officeart/2005/8/layout/vProcess5"/>
    <dgm:cxn modelId="{CFAA76C9-A33A-4A8D-B109-E4BBE10D4DE5}" type="presParOf" srcId="{FD473277-9CE4-4EEF-9E78-79A62196956A}" destId="{2AAA6D4A-A630-404E-8E01-D350C36B2CC4}" srcOrd="10" destOrd="0" presId="urn:microsoft.com/office/officeart/2005/8/layout/vProcess5"/>
    <dgm:cxn modelId="{2C3E6AC6-75B0-4EE2-9064-6C3E809282D0}" type="presParOf" srcId="{FD473277-9CE4-4EEF-9E78-79A62196956A}" destId="{DBE27238-CB2A-43D5-AEE5-897B1FECC790}" srcOrd="11" destOrd="0" presId="urn:microsoft.com/office/officeart/2005/8/layout/vProcess5"/>
  </dgm:cxnLst>
  <dgm:bg/>
  <dgm:whole/>
</dgm:dataModel>
</file>

<file path=ppt/diagrams/data19.xml><?xml version="1.0" encoding="utf-8"?>
<dgm:dataModel xmlns:dgm="http://schemas.openxmlformats.org/drawingml/2006/diagram" xmlns:a="http://schemas.openxmlformats.org/drawingml/2006/main">
  <dgm:ptLst>
    <dgm:pt modelId="{DFB05274-C8D8-49A3-B8B8-99B6F185BF97}" type="doc">
      <dgm:prSet loTypeId="urn:microsoft.com/office/officeart/2005/8/layout/hList9" loCatId="list" qsTypeId="urn:microsoft.com/office/officeart/2005/8/quickstyle/3d1" qsCatId="3D" csTypeId="urn:microsoft.com/office/officeart/2005/8/colors/accent1_2" csCatId="accent1" phldr="1"/>
      <dgm:spPr/>
      <dgm:t>
        <a:bodyPr/>
        <a:lstStyle/>
        <a:p>
          <a:endParaRPr lang="it-IT"/>
        </a:p>
      </dgm:t>
    </dgm:pt>
    <dgm:pt modelId="{2A6E87CD-22F8-413E-AEE9-F9B767A31116}">
      <dgm:prSet phldrT="[Testo]"/>
      <dgm:spPr/>
      <dgm:t>
        <a:bodyPr/>
        <a:lstStyle/>
        <a:p>
          <a:r>
            <a:rPr lang="it-IT" smtClean="0"/>
            <a:t>SDL</a:t>
          </a:r>
          <a:endParaRPr lang="it-IT"/>
        </a:p>
      </dgm:t>
    </dgm:pt>
    <dgm:pt modelId="{745CD232-1D75-4D98-BC68-D0D87ED67D92}" type="parTrans" cxnId="{7116A21C-DC93-48DE-9AF7-F2C470CE5385}">
      <dgm:prSet/>
      <dgm:spPr/>
      <dgm:t>
        <a:bodyPr/>
        <a:lstStyle/>
        <a:p>
          <a:endParaRPr lang="it-IT"/>
        </a:p>
      </dgm:t>
    </dgm:pt>
    <dgm:pt modelId="{9537FA64-4378-4189-B128-CC0B6B7361BF}" type="sibTrans" cxnId="{7116A21C-DC93-48DE-9AF7-F2C470CE5385}">
      <dgm:prSet/>
      <dgm:spPr/>
      <dgm:t>
        <a:bodyPr/>
        <a:lstStyle/>
        <a:p>
          <a:endParaRPr lang="it-IT"/>
        </a:p>
      </dgm:t>
    </dgm:pt>
    <dgm:pt modelId="{22F444DD-5AE7-4944-9617-1CED183198F0}">
      <dgm:prSet phldrT="[Testo]"/>
      <dgm:spPr/>
      <dgm:t>
        <a:bodyPr/>
        <a:lstStyle/>
        <a:p>
          <a:r>
            <a:rPr lang="it-IT" smtClean="0"/>
            <a:t>VNC</a:t>
          </a:r>
          <a:endParaRPr lang="it-IT"/>
        </a:p>
      </dgm:t>
    </dgm:pt>
    <dgm:pt modelId="{BE0D6316-780B-4408-A097-273ACB373E35}" type="parTrans" cxnId="{F0A21BBB-92DE-47E8-BE17-EB76E6E71536}">
      <dgm:prSet/>
      <dgm:spPr/>
      <dgm:t>
        <a:bodyPr/>
        <a:lstStyle/>
        <a:p>
          <a:endParaRPr lang="it-IT"/>
        </a:p>
      </dgm:t>
    </dgm:pt>
    <dgm:pt modelId="{21071F91-A9DE-467C-B5BF-9E69A4EA75CC}" type="sibTrans" cxnId="{F0A21BBB-92DE-47E8-BE17-EB76E6E71536}">
      <dgm:prSet/>
      <dgm:spPr/>
      <dgm:t>
        <a:bodyPr/>
        <a:lstStyle/>
        <a:p>
          <a:endParaRPr lang="it-IT"/>
        </a:p>
      </dgm:t>
    </dgm:pt>
    <dgm:pt modelId="{3CE9995F-32CE-4362-83D1-AD3B6A05A62D}">
      <dgm:prSet phldrT="[Testo]" custT="1"/>
      <dgm:spPr/>
      <dgm:t>
        <a:bodyPr/>
        <a:lstStyle/>
        <a:p>
          <a:r>
            <a:rPr lang="it-IT" sz="1700" smtClean="0"/>
            <a:t>Superior graphics quality and precision in tracking input events</a:t>
          </a:r>
          <a:endParaRPr lang="it-IT" sz="1700"/>
        </a:p>
      </dgm:t>
    </dgm:pt>
    <dgm:pt modelId="{BC0399EB-1BD3-48B1-B945-AA284A846103}" type="parTrans" cxnId="{E3AD6E2E-27C9-42FE-B0B7-E4060C4FE421}">
      <dgm:prSet/>
      <dgm:spPr/>
      <dgm:t>
        <a:bodyPr/>
        <a:lstStyle/>
        <a:p>
          <a:endParaRPr lang="it-IT"/>
        </a:p>
      </dgm:t>
    </dgm:pt>
    <dgm:pt modelId="{81A186A2-413E-4069-97FB-5B185B895A2F}" type="sibTrans" cxnId="{E3AD6E2E-27C9-42FE-B0B7-E4060C4FE421}">
      <dgm:prSet/>
      <dgm:spPr/>
      <dgm:t>
        <a:bodyPr/>
        <a:lstStyle/>
        <a:p>
          <a:endParaRPr lang="it-IT"/>
        </a:p>
      </dgm:t>
    </dgm:pt>
    <dgm:pt modelId="{AF03E765-B92E-436C-9514-19904DFB0270}">
      <dgm:prSet phldrT="[Testo]" custT="1"/>
      <dgm:spPr/>
      <dgm:t>
        <a:bodyPr/>
        <a:lstStyle/>
        <a:p>
          <a:r>
            <a:rPr lang="it-IT" sz="1700" smtClean="0"/>
            <a:t>Makes use of dom0 native graphics, thus it’s heavier and requires an Xserver on it</a:t>
          </a:r>
          <a:br>
            <a:rPr lang="it-IT" sz="1700" smtClean="0"/>
          </a:br>
          <a:r>
            <a:rPr lang="it-IT" sz="1700" smtClean="0"/>
            <a:t>Does not allow remote usage</a:t>
          </a:r>
          <a:endParaRPr lang="it-IT" sz="1700"/>
        </a:p>
      </dgm:t>
    </dgm:pt>
    <dgm:pt modelId="{F1DB57C3-C318-48A5-8911-FE5DB2A77566}" type="parTrans" cxnId="{5C947F26-2C32-4617-AF02-C58A56399223}">
      <dgm:prSet/>
      <dgm:spPr/>
      <dgm:t>
        <a:bodyPr/>
        <a:lstStyle/>
        <a:p>
          <a:endParaRPr lang="it-IT"/>
        </a:p>
      </dgm:t>
    </dgm:pt>
    <dgm:pt modelId="{5041CD9D-11A9-4A7C-9B65-0CDFB827B9BF}" type="sibTrans" cxnId="{5C947F26-2C32-4617-AF02-C58A56399223}">
      <dgm:prSet/>
      <dgm:spPr/>
      <dgm:t>
        <a:bodyPr/>
        <a:lstStyle/>
        <a:p>
          <a:endParaRPr lang="it-IT"/>
        </a:p>
      </dgm:t>
    </dgm:pt>
    <dgm:pt modelId="{3AEB1C34-7338-40EC-98BA-E8E35DAC8160}">
      <dgm:prSet phldrT="[Testo]" custT="1"/>
      <dgm:spPr/>
      <dgm:t>
        <a:bodyPr/>
        <a:lstStyle/>
        <a:p>
          <a:r>
            <a:rPr lang="it-IT" sz="1700" smtClean="0"/>
            <a:t>Designed for remote management</a:t>
          </a:r>
          <a:br>
            <a:rPr lang="it-IT" sz="1700" smtClean="0"/>
          </a:br>
          <a:r>
            <a:rPr lang="it-IT" sz="1700" smtClean="0"/>
            <a:t>Lighter if vnc server runs directly on domU</a:t>
          </a:r>
          <a:endParaRPr lang="it-IT" sz="1700"/>
        </a:p>
      </dgm:t>
    </dgm:pt>
    <dgm:pt modelId="{BE3BD440-6AFB-4AE1-83CD-EBEC71ACB316}" type="parTrans" cxnId="{A89ABAED-120F-4E3B-8A88-17BA1CCA6788}">
      <dgm:prSet/>
      <dgm:spPr/>
      <dgm:t>
        <a:bodyPr/>
        <a:lstStyle/>
        <a:p>
          <a:endParaRPr lang="it-IT"/>
        </a:p>
      </dgm:t>
    </dgm:pt>
    <dgm:pt modelId="{9C17B6CD-95B4-4AF9-ABC1-D6B5EC0CE6F0}" type="sibTrans" cxnId="{A89ABAED-120F-4E3B-8A88-17BA1CCA6788}">
      <dgm:prSet/>
      <dgm:spPr/>
      <dgm:t>
        <a:bodyPr/>
        <a:lstStyle/>
        <a:p>
          <a:endParaRPr lang="it-IT"/>
        </a:p>
      </dgm:t>
    </dgm:pt>
    <dgm:pt modelId="{38457F37-6404-4A3A-B513-C3A1AB805019}">
      <dgm:prSet phldrT="[Testo]" custT="1"/>
      <dgm:spPr/>
      <dgm:t>
        <a:bodyPr/>
        <a:lstStyle/>
        <a:p>
          <a:r>
            <a:rPr lang="it-IT" sz="1700" smtClean="0"/>
            <a:t>Some problems in event synchronization, specially  with the mouse</a:t>
          </a:r>
          <a:endParaRPr lang="it-IT" sz="1700"/>
        </a:p>
      </dgm:t>
    </dgm:pt>
    <dgm:pt modelId="{0DC504AD-1CE2-4CFB-B88F-6D6203C8565E}" type="parTrans" cxnId="{DD40EBC4-5EBD-4A80-86A4-511BB7F1DC93}">
      <dgm:prSet/>
      <dgm:spPr/>
      <dgm:t>
        <a:bodyPr/>
        <a:lstStyle/>
        <a:p>
          <a:endParaRPr lang="it-IT"/>
        </a:p>
      </dgm:t>
    </dgm:pt>
    <dgm:pt modelId="{84FB2190-EBB6-4B6B-AE48-49F31F1DF5FC}" type="sibTrans" cxnId="{DD40EBC4-5EBD-4A80-86A4-511BB7F1DC93}">
      <dgm:prSet/>
      <dgm:spPr/>
      <dgm:t>
        <a:bodyPr/>
        <a:lstStyle/>
        <a:p>
          <a:endParaRPr lang="it-IT"/>
        </a:p>
      </dgm:t>
    </dgm:pt>
    <dgm:pt modelId="{1C750C2B-0059-4D7E-BE38-1295F94D5456}" type="pres">
      <dgm:prSet presAssocID="{DFB05274-C8D8-49A3-B8B8-99B6F185BF97}" presName="list" presStyleCnt="0">
        <dgm:presLayoutVars>
          <dgm:dir/>
          <dgm:animLvl val="lvl"/>
        </dgm:presLayoutVars>
      </dgm:prSet>
      <dgm:spPr/>
      <dgm:t>
        <a:bodyPr/>
        <a:lstStyle/>
        <a:p>
          <a:endParaRPr lang="en-US"/>
        </a:p>
      </dgm:t>
    </dgm:pt>
    <dgm:pt modelId="{F4AB024F-C758-434D-9405-BFE77841D905}" type="pres">
      <dgm:prSet presAssocID="{2A6E87CD-22F8-413E-AEE9-F9B767A31116}" presName="posSpace" presStyleCnt="0"/>
      <dgm:spPr/>
    </dgm:pt>
    <dgm:pt modelId="{9C3887B2-0C49-4195-9819-9C5025F23FA9}" type="pres">
      <dgm:prSet presAssocID="{2A6E87CD-22F8-413E-AEE9-F9B767A31116}" presName="vertFlow" presStyleCnt="0"/>
      <dgm:spPr/>
    </dgm:pt>
    <dgm:pt modelId="{B2D57046-5BAE-4E58-8E33-0173B0BFEB75}" type="pres">
      <dgm:prSet presAssocID="{2A6E87CD-22F8-413E-AEE9-F9B767A31116}" presName="topSpace" presStyleCnt="0"/>
      <dgm:spPr/>
    </dgm:pt>
    <dgm:pt modelId="{89C89427-795F-4580-A151-2137F5CDB061}" type="pres">
      <dgm:prSet presAssocID="{2A6E87CD-22F8-413E-AEE9-F9B767A31116}" presName="firstComp" presStyleCnt="0"/>
      <dgm:spPr/>
    </dgm:pt>
    <dgm:pt modelId="{22962E33-700F-4721-874E-A5546F97AD3C}" type="pres">
      <dgm:prSet presAssocID="{2A6E87CD-22F8-413E-AEE9-F9B767A31116}" presName="firstChild" presStyleLbl="bgAccFollowNode1" presStyleIdx="0" presStyleCnt="4" custScaleX="107191" custScaleY="99438"/>
      <dgm:spPr/>
      <dgm:t>
        <a:bodyPr/>
        <a:lstStyle/>
        <a:p>
          <a:endParaRPr lang="en-US"/>
        </a:p>
      </dgm:t>
    </dgm:pt>
    <dgm:pt modelId="{3F16A88E-25E8-438D-A8BE-553FCC7F02B6}" type="pres">
      <dgm:prSet presAssocID="{2A6E87CD-22F8-413E-AEE9-F9B767A31116}" presName="firstChildTx" presStyleLbl="bgAccFollowNode1" presStyleIdx="0" presStyleCnt="4">
        <dgm:presLayoutVars>
          <dgm:bulletEnabled val="1"/>
        </dgm:presLayoutVars>
      </dgm:prSet>
      <dgm:spPr/>
      <dgm:t>
        <a:bodyPr/>
        <a:lstStyle/>
        <a:p>
          <a:endParaRPr lang="en-US"/>
        </a:p>
      </dgm:t>
    </dgm:pt>
    <dgm:pt modelId="{4B7D7A6A-6F3B-46C2-8D17-41C6522AC181}" type="pres">
      <dgm:prSet presAssocID="{AF03E765-B92E-436C-9514-19904DFB0270}" presName="comp" presStyleCnt="0"/>
      <dgm:spPr/>
    </dgm:pt>
    <dgm:pt modelId="{BE659E7A-9481-4312-9E87-65AAFE2C03E6}" type="pres">
      <dgm:prSet presAssocID="{AF03E765-B92E-436C-9514-19904DFB0270}" presName="child" presStyleLbl="bgAccFollowNode1" presStyleIdx="1" presStyleCnt="4" custScaleX="107191" custScaleY="99438"/>
      <dgm:spPr/>
      <dgm:t>
        <a:bodyPr/>
        <a:lstStyle/>
        <a:p>
          <a:endParaRPr lang="en-US"/>
        </a:p>
      </dgm:t>
    </dgm:pt>
    <dgm:pt modelId="{C8C58E57-A8B8-4250-9BDA-CB84E9588219}" type="pres">
      <dgm:prSet presAssocID="{AF03E765-B92E-436C-9514-19904DFB0270}" presName="childTx" presStyleLbl="bgAccFollowNode1" presStyleIdx="1" presStyleCnt="4">
        <dgm:presLayoutVars>
          <dgm:bulletEnabled val="1"/>
        </dgm:presLayoutVars>
      </dgm:prSet>
      <dgm:spPr/>
      <dgm:t>
        <a:bodyPr/>
        <a:lstStyle/>
        <a:p>
          <a:endParaRPr lang="en-US"/>
        </a:p>
      </dgm:t>
    </dgm:pt>
    <dgm:pt modelId="{6D640507-910B-47F5-807B-696A258381EB}" type="pres">
      <dgm:prSet presAssocID="{2A6E87CD-22F8-413E-AEE9-F9B767A31116}" presName="negSpace" presStyleCnt="0"/>
      <dgm:spPr/>
    </dgm:pt>
    <dgm:pt modelId="{1E518BE9-F5C0-4C61-B422-1D75111181F7}" type="pres">
      <dgm:prSet presAssocID="{2A6E87CD-22F8-413E-AEE9-F9B767A31116}" presName="circle" presStyleLbl="node1" presStyleIdx="0" presStyleCnt="2" custScaleX="76142" custScaleY="76141"/>
      <dgm:spPr/>
      <dgm:t>
        <a:bodyPr/>
        <a:lstStyle/>
        <a:p>
          <a:endParaRPr lang="en-US"/>
        </a:p>
      </dgm:t>
    </dgm:pt>
    <dgm:pt modelId="{282BBF37-2F0D-4936-9821-B12F2A177810}" type="pres">
      <dgm:prSet presAssocID="{9537FA64-4378-4189-B128-CC0B6B7361BF}" presName="transSpace" presStyleCnt="0"/>
      <dgm:spPr/>
    </dgm:pt>
    <dgm:pt modelId="{76BAD236-31A4-48E7-A0C9-ED75ADFE2B9E}" type="pres">
      <dgm:prSet presAssocID="{22F444DD-5AE7-4944-9617-1CED183198F0}" presName="posSpace" presStyleCnt="0"/>
      <dgm:spPr/>
    </dgm:pt>
    <dgm:pt modelId="{66AB2676-3862-47C0-8F54-8396EC860F71}" type="pres">
      <dgm:prSet presAssocID="{22F444DD-5AE7-4944-9617-1CED183198F0}" presName="vertFlow" presStyleCnt="0"/>
      <dgm:spPr/>
    </dgm:pt>
    <dgm:pt modelId="{11B232EB-97A6-4130-BE85-3EA2A4F616DF}" type="pres">
      <dgm:prSet presAssocID="{22F444DD-5AE7-4944-9617-1CED183198F0}" presName="topSpace" presStyleCnt="0"/>
      <dgm:spPr/>
    </dgm:pt>
    <dgm:pt modelId="{ABEC411F-B8EA-45C3-9F28-B3529FA4B5BE}" type="pres">
      <dgm:prSet presAssocID="{22F444DD-5AE7-4944-9617-1CED183198F0}" presName="firstComp" presStyleCnt="0"/>
      <dgm:spPr/>
    </dgm:pt>
    <dgm:pt modelId="{C225E46D-9206-4869-A5AC-915A96BD3A78}" type="pres">
      <dgm:prSet presAssocID="{22F444DD-5AE7-4944-9617-1CED183198F0}" presName="firstChild" presStyleLbl="bgAccFollowNode1" presStyleIdx="2" presStyleCnt="4" custScaleX="107191" custScaleY="99438"/>
      <dgm:spPr/>
      <dgm:t>
        <a:bodyPr/>
        <a:lstStyle/>
        <a:p>
          <a:endParaRPr lang="en-US"/>
        </a:p>
      </dgm:t>
    </dgm:pt>
    <dgm:pt modelId="{956DB1A2-7B9B-4F94-919F-C291C500FCDC}" type="pres">
      <dgm:prSet presAssocID="{22F444DD-5AE7-4944-9617-1CED183198F0}" presName="firstChildTx" presStyleLbl="bgAccFollowNode1" presStyleIdx="2" presStyleCnt="4">
        <dgm:presLayoutVars>
          <dgm:bulletEnabled val="1"/>
        </dgm:presLayoutVars>
      </dgm:prSet>
      <dgm:spPr/>
      <dgm:t>
        <a:bodyPr/>
        <a:lstStyle/>
        <a:p>
          <a:endParaRPr lang="en-US"/>
        </a:p>
      </dgm:t>
    </dgm:pt>
    <dgm:pt modelId="{0E1762B3-55E8-4B4B-8D34-FEA3966119C6}" type="pres">
      <dgm:prSet presAssocID="{38457F37-6404-4A3A-B513-C3A1AB805019}" presName="comp" presStyleCnt="0"/>
      <dgm:spPr/>
    </dgm:pt>
    <dgm:pt modelId="{F7F7AF04-6E65-47C0-8724-BC33556016FF}" type="pres">
      <dgm:prSet presAssocID="{38457F37-6404-4A3A-B513-C3A1AB805019}" presName="child" presStyleLbl="bgAccFollowNode1" presStyleIdx="3" presStyleCnt="4" custScaleX="107191" custScaleY="99438"/>
      <dgm:spPr/>
      <dgm:t>
        <a:bodyPr/>
        <a:lstStyle/>
        <a:p>
          <a:endParaRPr lang="en-US"/>
        </a:p>
      </dgm:t>
    </dgm:pt>
    <dgm:pt modelId="{194ACBC5-8FDF-4A31-9522-C26240B640CB}" type="pres">
      <dgm:prSet presAssocID="{38457F37-6404-4A3A-B513-C3A1AB805019}" presName="childTx" presStyleLbl="bgAccFollowNode1" presStyleIdx="3" presStyleCnt="4">
        <dgm:presLayoutVars>
          <dgm:bulletEnabled val="1"/>
        </dgm:presLayoutVars>
      </dgm:prSet>
      <dgm:spPr/>
      <dgm:t>
        <a:bodyPr/>
        <a:lstStyle/>
        <a:p>
          <a:endParaRPr lang="en-US"/>
        </a:p>
      </dgm:t>
    </dgm:pt>
    <dgm:pt modelId="{3A0CB128-EB7B-4A79-8B84-A86180FDEED9}" type="pres">
      <dgm:prSet presAssocID="{22F444DD-5AE7-4944-9617-1CED183198F0}" presName="negSpace" presStyleCnt="0"/>
      <dgm:spPr/>
    </dgm:pt>
    <dgm:pt modelId="{2373EB62-E0A1-41E3-8612-A843A786208D}" type="pres">
      <dgm:prSet presAssocID="{22F444DD-5AE7-4944-9617-1CED183198F0}" presName="circle" presStyleLbl="node1" presStyleIdx="1" presStyleCnt="2" custScaleX="76142" custScaleY="76141"/>
      <dgm:spPr/>
      <dgm:t>
        <a:bodyPr/>
        <a:lstStyle/>
        <a:p>
          <a:endParaRPr lang="en-US"/>
        </a:p>
      </dgm:t>
    </dgm:pt>
  </dgm:ptLst>
  <dgm:cxnLst>
    <dgm:cxn modelId="{BD02306E-5BDF-449F-A625-2FF6D16F4C32}" type="presOf" srcId="{22F444DD-5AE7-4944-9617-1CED183198F0}" destId="{2373EB62-E0A1-41E3-8612-A843A786208D}" srcOrd="0" destOrd="0" presId="urn:microsoft.com/office/officeart/2005/8/layout/hList9"/>
    <dgm:cxn modelId="{49EF53B4-1682-4AB0-B5AA-39D2116968DD}" type="presOf" srcId="{38457F37-6404-4A3A-B513-C3A1AB805019}" destId="{F7F7AF04-6E65-47C0-8724-BC33556016FF}" srcOrd="0" destOrd="0" presId="urn:microsoft.com/office/officeart/2005/8/layout/hList9"/>
    <dgm:cxn modelId="{65827DFC-5D74-43BD-946F-175FB7CA79B7}" type="presOf" srcId="{2A6E87CD-22F8-413E-AEE9-F9B767A31116}" destId="{1E518BE9-F5C0-4C61-B422-1D75111181F7}" srcOrd="0" destOrd="0" presId="urn:microsoft.com/office/officeart/2005/8/layout/hList9"/>
    <dgm:cxn modelId="{A43AD0D0-7D81-4BE5-AB2E-7867A2BD12CF}" type="presOf" srcId="{3AEB1C34-7338-40EC-98BA-E8E35DAC8160}" destId="{C225E46D-9206-4869-A5AC-915A96BD3A78}" srcOrd="0" destOrd="0" presId="urn:microsoft.com/office/officeart/2005/8/layout/hList9"/>
    <dgm:cxn modelId="{A89ABAED-120F-4E3B-8A88-17BA1CCA6788}" srcId="{22F444DD-5AE7-4944-9617-1CED183198F0}" destId="{3AEB1C34-7338-40EC-98BA-E8E35DAC8160}" srcOrd="0" destOrd="0" parTransId="{BE3BD440-6AFB-4AE1-83CD-EBEC71ACB316}" sibTransId="{9C17B6CD-95B4-4AF9-ABC1-D6B5EC0CE6F0}"/>
    <dgm:cxn modelId="{F49F5660-D5D6-4ED7-B0EC-0533EC26CEAE}" type="presOf" srcId="{DFB05274-C8D8-49A3-B8B8-99B6F185BF97}" destId="{1C750C2B-0059-4D7E-BE38-1295F94D5456}" srcOrd="0" destOrd="0" presId="urn:microsoft.com/office/officeart/2005/8/layout/hList9"/>
    <dgm:cxn modelId="{DF986671-09C2-4545-8A42-3C217D10BBFF}" type="presOf" srcId="{38457F37-6404-4A3A-B513-C3A1AB805019}" destId="{194ACBC5-8FDF-4A31-9522-C26240B640CB}" srcOrd="1" destOrd="0" presId="urn:microsoft.com/office/officeart/2005/8/layout/hList9"/>
    <dgm:cxn modelId="{0345202F-7660-4433-85CD-7DF65EE722AB}" type="presOf" srcId="{3CE9995F-32CE-4362-83D1-AD3B6A05A62D}" destId="{3F16A88E-25E8-438D-A8BE-553FCC7F02B6}" srcOrd="1" destOrd="0" presId="urn:microsoft.com/office/officeart/2005/8/layout/hList9"/>
    <dgm:cxn modelId="{DD40EBC4-5EBD-4A80-86A4-511BB7F1DC93}" srcId="{22F444DD-5AE7-4944-9617-1CED183198F0}" destId="{38457F37-6404-4A3A-B513-C3A1AB805019}" srcOrd="1" destOrd="0" parTransId="{0DC504AD-1CE2-4CFB-B88F-6D6203C8565E}" sibTransId="{84FB2190-EBB6-4B6B-AE48-49F31F1DF5FC}"/>
    <dgm:cxn modelId="{11325DD4-4FA5-4090-BF80-91487AA68ECB}" type="presOf" srcId="{AF03E765-B92E-436C-9514-19904DFB0270}" destId="{C8C58E57-A8B8-4250-9BDA-CB84E9588219}" srcOrd="1" destOrd="0" presId="urn:microsoft.com/office/officeart/2005/8/layout/hList9"/>
    <dgm:cxn modelId="{E3AD6E2E-27C9-42FE-B0B7-E4060C4FE421}" srcId="{2A6E87CD-22F8-413E-AEE9-F9B767A31116}" destId="{3CE9995F-32CE-4362-83D1-AD3B6A05A62D}" srcOrd="0" destOrd="0" parTransId="{BC0399EB-1BD3-48B1-B945-AA284A846103}" sibTransId="{81A186A2-413E-4069-97FB-5B185B895A2F}"/>
    <dgm:cxn modelId="{5C947F26-2C32-4617-AF02-C58A56399223}" srcId="{2A6E87CD-22F8-413E-AEE9-F9B767A31116}" destId="{AF03E765-B92E-436C-9514-19904DFB0270}" srcOrd="1" destOrd="0" parTransId="{F1DB57C3-C318-48A5-8911-FE5DB2A77566}" sibTransId="{5041CD9D-11A9-4A7C-9B65-0CDFB827B9BF}"/>
    <dgm:cxn modelId="{B8BF3B20-D6D5-499F-8A84-FD0D095B7D93}" type="presOf" srcId="{AF03E765-B92E-436C-9514-19904DFB0270}" destId="{BE659E7A-9481-4312-9E87-65AAFE2C03E6}" srcOrd="0" destOrd="0" presId="urn:microsoft.com/office/officeart/2005/8/layout/hList9"/>
    <dgm:cxn modelId="{0144895B-A501-413A-82DE-D35411163381}" type="presOf" srcId="{3CE9995F-32CE-4362-83D1-AD3B6A05A62D}" destId="{22962E33-700F-4721-874E-A5546F97AD3C}" srcOrd="0" destOrd="0" presId="urn:microsoft.com/office/officeart/2005/8/layout/hList9"/>
    <dgm:cxn modelId="{F0A21BBB-92DE-47E8-BE17-EB76E6E71536}" srcId="{DFB05274-C8D8-49A3-B8B8-99B6F185BF97}" destId="{22F444DD-5AE7-4944-9617-1CED183198F0}" srcOrd="1" destOrd="0" parTransId="{BE0D6316-780B-4408-A097-273ACB373E35}" sibTransId="{21071F91-A9DE-467C-B5BF-9E69A4EA75CC}"/>
    <dgm:cxn modelId="{7116A21C-DC93-48DE-9AF7-F2C470CE5385}" srcId="{DFB05274-C8D8-49A3-B8B8-99B6F185BF97}" destId="{2A6E87CD-22F8-413E-AEE9-F9B767A31116}" srcOrd="0" destOrd="0" parTransId="{745CD232-1D75-4D98-BC68-D0D87ED67D92}" sibTransId="{9537FA64-4378-4189-B128-CC0B6B7361BF}"/>
    <dgm:cxn modelId="{4AE9151C-7C84-4D12-963C-74275FC4D2E0}" type="presOf" srcId="{3AEB1C34-7338-40EC-98BA-E8E35DAC8160}" destId="{956DB1A2-7B9B-4F94-919F-C291C500FCDC}" srcOrd="1" destOrd="0" presId="urn:microsoft.com/office/officeart/2005/8/layout/hList9"/>
    <dgm:cxn modelId="{80D33635-9632-48D9-A0B5-7689EFAE291C}" type="presParOf" srcId="{1C750C2B-0059-4D7E-BE38-1295F94D5456}" destId="{F4AB024F-C758-434D-9405-BFE77841D905}" srcOrd="0" destOrd="0" presId="urn:microsoft.com/office/officeart/2005/8/layout/hList9"/>
    <dgm:cxn modelId="{361821CD-0FBD-4864-A0A2-4B9074291C4C}" type="presParOf" srcId="{1C750C2B-0059-4D7E-BE38-1295F94D5456}" destId="{9C3887B2-0C49-4195-9819-9C5025F23FA9}" srcOrd="1" destOrd="0" presId="urn:microsoft.com/office/officeart/2005/8/layout/hList9"/>
    <dgm:cxn modelId="{C4F1A581-1D72-4EC6-BC31-65BB76865448}" type="presParOf" srcId="{9C3887B2-0C49-4195-9819-9C5025F23FA9}" destId="{B2D57046-5BAE-4E58-8E33-0173B0BFEB75}" srcOrd="0" destOrd="0" presId="urn:microsoft.com/office/officeart/2005/8/layout/hList9"/>
    <dgm:cxn modelId="{8161B85D-6711-42C6-B079-8DD72A276DA6}" type="presParOf" srcId="{9C3887B2-0C49-4195-9819-9C5025F23FA9}" destId="{89C89427-795F-4580-A151-2137F5CDB061}" srcOrd="1" destOrd="0" presId="urn:microsoft.com/office/officeart/2005/8/layout/hList9"/>
    <dgm:cxn modelId="{C8D32DEB-F716-4193-BC2C-48B256180426}" type="presParOf" srcId="{89C89427-795F-4580-A151-2137F5CDB061}" destId="{22962E33-700F-4721-874E-A5546F97AD3C}" srcOrd="0" destOrd="0" presId="urn:microsoft.com/office/officeart/2005/8/layout/hList9"/>
    <dgm:cxn modelId="{2B7C9D13-4AEC-4A70-BE6B-ECBF55BA6F40}" type="presParOf" srcId="{89C89427-795F-4580-A151-2137F5CDB061}" destId="{3F16A88E-25E8-438D-A8BE-553FCC7F02B6}" srcOrd="1" destOrd="0" presId="urn:microsoft.com/office/officeart/2005/8/layout/hList9"/>
    <dgm:cxn modelId="{542400AE-4751-44BF-8D7E-647DDEB9F5F6}" type="presParOf" srcId="{9C3887B2-0C49-4195-9819-9C5025F23FA9}" destId="{4B7D7A6A-6F3B-46C2-8D17-41C6522AC181}" srcOrd="2" destOrd="0" presId="urn:microsoft.com/office/officeart/2005/8/layout/hList9"/>
    <dgm:cxn modelId="{BDA29B76-027C-4985-8EDB-253B88F53A11}" type="presParOf" srcId="{4B7D7A6A-6F3B-46C2-8D17-41C6522AC181}" destId="{BE659E7A-9481-4312-9E87-65AAFE2C03E6}" srcOrd="0" destOrd="0" presId="urn:microsoft.com/office/officeart/2005/8/layout/hList9"/>
    <dgm:cxn modelId="{4BA4761E-7137-45ED-97EF-4E684F5485B7}" type="presParOf" srcId="{4B7D7A6A-6F3B-46C2-8D17-41C6522AC181}" destId="{C8C58E57-A8B8-4250-9BDA-CB84E9588219}" srcOrd="1" destOrd="0" presId="urn:microsoft.com/office/officeart/2005/8/layout/hList9"/>
    <dgm:cxn modelId="{B553C334-0319-4CE0-BB77-ED0EFCF3FA70}" type="presParOf" srcId="{1C750C2B-0059-4D7E-BE38-1295F94D5456}" destId="{6D640507-910B-47F5-807B-696A258381EB}" srcOrd="2" destOrd="0" presId="urn:microsoft.com/office/officeart/2005/8/layout/hList9"/>
    <dgm:cxn modelId="{7C126085-5C63-4873-A023-9733F1509950}" type="presParOf" srcId="{1C750C2B-0059-4D7E-BE38-1295F94D5456}" destId="{1E518BE9-F5C0-4C61-B422-1D75111181F7}" srcOrd="3" destOrd="0" presId="urn:microsoft.com/office/officeart/2005/8/layout/hList9"/>
    <dgm:cxn modelId="{1C48EF23-7DD6-4D9A-8054-D27E128EBDF9}" type="presParOf" srcId="{1C750C2B-0059-4D7E-BE38-1295F94D5456}" destId="{282BBF37-2F0D-4936-9821-B12F2A177810}" srcOrd="4" destOrd="0" presId="urn:microsoft.com/office/officeart/2005/8/layout/hList9"/>
    <dgm:cxn modelId="{015F7296-BB22-44FA-B752-D39A98627A03}" type="presParOf" srcId="{1C750C2B-0059-4D7E-BE38-1295F94D5456}" destId="{76BAD236-31A4-48E7-A0C9-ED75ADFE2B9E}" srcOrd="5" destOrd="0" presId="urn:microsoft.com/office/officeart/2005/8/layout/hList9"/>
    <dgm:cxn modelId="{5CD5FEEE-9B73-4177-A720-15F85BC78635}" type="presParOf" srcId="{1C750C2B-0059-4D7E-BE38-1295F94D5456}" destId="{66AB2676-3862-47C0-8F54-8396EC860F71}" srcOrd="6" destOrd="0" presId="urn:microsoft.com/office/officeart/2005/8/layout/hList9"/>
    <dgm:cxn modelId="{4A01CA6D-2260-48E1-91C4-7C9DFDF4EA06}" type="presParOf" srcId="{66AB2676-3862-47C0-8F54-8396EC860F71}" destId="{11B232EB-97A6-4130-BE85-3EA2A4F616DF}" srcOrd="0" destOrd="0" presId="urn:microsoft.com/office/officeart/2005/8/layout/hList9"/>
    <dgm:cxn modelId="{F7012A1B-96A8-4DE1-AE9C-60AF8A4A357A}" type="presParOf" srcId="{66AB2676-3862-47C0-8F54-8396EC860F71}" destId="{ABEC411F-B8EA-45C3-9F28-B3529FA4B5BE}" srcOrd="1" destOrd="0" presId="urn:microsoft.com/office/officeart/2005/8/layout/hList9"/>
    <dgm:cxn modelId="{936E0121-2A14-4620-A93C-78B30FDB0284}" type="presParOf" srcId="{ABEC411F-B8EA-45C3-9F28-B3529FA4B5BE}" destId="{C225E46D-9206-4869-A5AC-915A96BD3A78}" srcOrd="0" destOrd="0" presId="urn:microsoft.com/office/officeart/2005/8/layout/hList9"/>
    <dgm:cxn modelId="{56B3FA52-AAAA-4311-AF93-0432D5BCC8F8}" type="presParOf" srcId="{ABEC411F-B8EA-45C3-9F28-B3529FA4B5BE}" destId="{956DB1A2-7B9B-4F94-919F-C291C500FCDC}" srcOrd="1" destOrd="0" presId="urn:microsoft.com/office/officeart/2005/8/layout/hList9"/>
    <dgm:cxn modelId="{D614B545-90DB-4032-84BC-AC871384196A}" type="presParOf" srcId="{66AB2676-3862-47C0-8F54-8396EC860F71}" destId="{0E1762B3-55E8-4B4B-8D34-FEA3966119C6}" srcOrd="2" destOrd="0" presId="urn:microsoft.com/office/officeart/2005/8/layout/hList9"/>
    <dgm:cxn modelId="{1827962B-6454-4922-818F-BA3F351AE464}" type="presParOf" srcId="{0E1762B3-55E8-4B4B-8D34-FEA3966119C6}" destId="{F7F7AF04-6E65-47C0-8724-BC33556016FF}" srcOrd="0" destOrd="0" presId="urn:microsoft.com/office/officeart/2005/8/layout/hList9"/>
    <dgm:cxn modelId="{040AE232-CD64-42B0-BB0F-1AEEC0B59702}" type="presParOf" srcId="{0E1762B3-55E8-4B4B-8D34-FEA3966119C6}" destId="{194ACBC5-8FDF-4A31-9522-C26240B640CB}" srcOrd="1" destOrd="0" presId="urn:microsoft.com/office/officeart/2005/8/layout/hList9"/>
    <dgm:cxn modelId="{B3852008-7B97-43D8-A720-E803CF80FE42}" type="presParOf" srcId="{1C750C2B-0059-4D7E-BE38-1295F94D5456}" destId="{3A0CB128-EB7B-4A79-8B84-A86180FDEED9}" srcOrd="7" destOrd="0" presId="urn:microsoft.com/office/officeart/2005/8/layout/hList9"/>
    <dgm:cxn modelId="{E478B704-B667-4220-B946-FD6885568B41}" type="presParOf" srcId="{1C750C2B-0059-4D7E-BE38-1295F94D5456}" destId="{2373EB62-E0A1-41E3-8612-A843A786208D}" srcOrd="8" destOrd="0" presId="urn:microsoft.com/office/officeart/2005/8/layout/hList9"/>
  </dgm:cxnLst>
  <dgm:bg/>
  <dgm:whole/>
</dgm:dataModel>
</file>

<file path=ppt/diagrams/data2.xml><?xml version="1.0" encoding="utf-8"?>
<dgm:dataModel xmlns:dgm="http://schemas.openxmlformats.org/drawingml/2006/diagram" xmlns:a="http://schemas.openxmlformats.org/drawingml/2006/main">
  <dgm:ptLst>
    <dgm:pt modelId="{994ECF85-F0DC-4A65-B1B3-D24B9E2D2718}"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it-IT"/>
        </a:p>
      </dgm:t>
    </dgm:pt>
    <dgm:pt modelId="{AF83887C-EFA8-4E0D-B2A0-0018B081D1C6}">
      <dgm:prSet phldrT="[Testo]"/>
      <dgm:spPr/>
      <dgm:t>
        <a:bodyPr/>
        <a:lstStyle/>
        <a:p>
          <a:r>
            <a:rPr lang="it-IT" err="1" smtClean="0">
              <a:latin typeface="Times New Roman" pitchFamily="18" charset="0"/>
              <a:cs typeface="Times New Roman" pitchFamily="18" charset="0"/>
            </a:rPr>
            <a:t>Para-virtualization</a:t>
          </a:r>
          <a:endParaRPr lang="it-IT">
            <a:latin typeface="Times New Roman" pitchFamily="18" charset="0"/>
            <a:cs typeface="Times New Roman" pitchFamily="18" charset="0"/>
          </a:endParaRPr>
        </a:p>
      </dgm:t>
    </dgm:pt>
    <dgm:pt modelId="{939BF7E4-7E98-4236-B7FB-8A519C376374}" type="parTrans" cxnId="{8F66BEC8-6EF5-4D59-816D-5874CF8609CD}">
      <dgm:prSet/>
      <dgm:spPr/>
      <dgm:t>
        <a:bodyPr/>
        <a:lstStyle/>
        <a:p>
          <a:endParaRPr lang="it-IT"/>
        </a:p>
      </dgm:t>
    </dgm:pt>
    <dgm:pt modelId="{DD16F346-2CE3-40E2-8D0A-A02C96453BEA}" type="sibTrans" cxnId="{8F66BEC8-6EF5-4D59-816D-5874CF8609CD}">
      <dgm:prSet/>
      <dgm:spPr/>
      <dgm:t>
        <a:bodyPr/>
        <a:lstStyle/>
        <a:p>
          <a:endParaRPr lang="it-IT"/>
        </a:p>
      </dgm:t>
    </dgm:pt>
    <dgm:pt modelId="{A266EDE0-6E1F-472D-8BA3-F1FD763B3BF8}">
      <dgm:prSet phldrT="[Testo]"/>
      <dgm:spPr/>
      <dgm:t>
        <a:bodyPr/>
        <a:lstStyle/>
        <a:p>
          <a:r>
            <a:rPr lang="it-IT" err="1" smtClean="0">
              <a:latin typeface="Times New Roman" pitchFamily="18" charset="0"/>
              <a:cs typeface="Times New Roman" pitchFamily="18" charset="0"/>
            </a:rPr>
            <a:t>Provides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partial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simulation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of</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underlying</a:t>
          </a:r>
          <a:r>
            <a:rPr lang="it-IT" smtClean="0">
              <a:latin typeface="Times New Roman" pitchFamily="18" charset="0"/>
              <a:cs typeface="Times New Roman" pitchFamily="18" charset="0"/>
            </a:rPr>
            <a:t> hardware</a:t>
          </a:r>
          <a:endParaRPr lang="it-IT">
            <a:latin typeface="Times New Roman" pitchFamily="18" charset="0"/>
            <a:cs typeface="Times New Roman" pitchFamily="18" charset="0"/>
          </a:endParaRPr>
        </a:p>
      </dgm:t>
    </dgm:pt>
    <dgm:pt modelId="{0391BFC5-FDAF-44A7-8918-27151E59ED2B}" type="parTrans" cxnId="{E11CF2FA-D93B-4005-8B1B-8093941A0C2C}">
      <dgm:prSet/>
      <dgm:spPr/>
      <dgm:t>
        <a:bodyPr/>
        <a:lstStyle/>
        <a:p>
          <a:endParaRPr lang="it-IT"/>
        </a:p>
      </dgm:t>
    </dgm:pt>
    <dgm:pt modelId="{24B60BAA-00A6-4763-8EF0-AA23DB214894}" type="sibTrans" cxnId="{E11CF2FA-D93B-4005-8B1B-8093941A0C2C}">
      <dgm:prSet/>
      <dgm:spPr/>
      <dgm:t>
        <a:bodyPr/>
        <a:lstStyle/>
        <a:p>
          <a:endParaRPr lang="it-IT"/>
        </a:p>
      </dgm:t>
    </dgm:pt>
    <dgm:pt modelId="{F9FCCD43-FFC2-4709-BDC3-FCC101B427D7}">
      <dgm:prSet phldrT="[Testo]"/>
      <dgm:spPr/>
      <dgm:t>
        <a:bodyPr/>
        <a:lstStyle/>
        <a:p>
          <a:r>
            <a:rPr lang="it-IT" err="1" smtClean="0">
              <a:latin typeface="Times New Roman" pitchFamily="18" charset="0"/>
              <a:cs typeface="Times New Roman" pitchFamily="18" charset="0"/>
            </a:rPr>
            <a:t>Easier</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to</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implement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highest</a:t>
          </a:r>
          <a:r>
            <a:rPr lang="it-IT" smtClean="0">
              <a:latin typeface="Times New Roman" pitchFamily="18" charset="0"/>
              <a:cs typeface="Times New Roman" pitchFamily="18" charset="0"/>
            </a:rPr>
            <a:t> software performance</a:t>
          </a:r>
          <a:endParaRPr lang="it-IT">
            <a:latin typeface="Times New Roman" pitchFamily="18" charset="0"/>
            <a:cs typeface="Times New Roman" pitchFamily="18" charset="0"/>
          </a:endParaRPr>
        </a:p>
      </dgm:t>
    </dgm:pt>
    <dgm:pt modelId="{EE3F94F6-3247-4A32-B331-4785D0EDA85B}" type="parTrans" cxnId="{4063261C-CCE1-4E7C-BD72-01066E3856B0}">
      <dgm:prSet/>
      <dgm:spPr/>
      <dgm:t>
        <a:bodyPr/>
        <a:lstStyle/>
        <a:p>
          <a:endParaRPr lang="it-IT"/>
        </a:p>
      </dgm:t>
    </dgm:pt>
    <dgm:pt modelId="{A7A9E801-07AD-4289-B036-0E3AF0EDD773}" type="sibTrans" cxnId="{4063261C-CCE1-4E7C-BD72-01066E3856B0}">
      <dgm:prSet/>
      <dgm:spPr/>
      <dgm:t>
        <a:bodyPr/>
        <a:lstStyle/>
        <a:p>
          <a:endParaRPr lang="it-IT"/>
        </a:p>
      </dgm:t>
    </dgm:pt>
    <dgm:pt modelId="{48314A81-0196-430A-9E50-F1A4FF13E73B}">
      <dgm:prSet phldrT="[Testo]"/>
      <dgm:spPr/>
      <dgm:t>
        <a:bodyPr/>
        <a:lstStyle/>
        <a:p>
          <a:r>
            <a:rPr lang="it-IT" err="1" smtClean="0">
              <a:latin typeface="Times New Roman" pitchFamily="18" charset="0"/>
              <a:cs typeface="Times New Roman" pitchFamily="18" charset="0"/>
            </a:rPr>
            <a:t>Operating</a:t>
          </a:r>
          <a:r>
            <a:rPr lang="it-IT" smtClean="0">
              <a:latin typeface="Times New Roman" pitchFamily="18" charset="0"/>
              <a:cs typeface="Times New Roman" pitchFamily="18" charset="0"/>
            </a:rPr>
            <a:t> system </a:t>
          </a:r>
          <a:r>
            <a:rPr lang="it-IT" err="1" smtClean="0">
              <a:latin typeface="Times New Roman" pitchFamily="18" charset="0"/>
              <a:cs typeface="Times New Roman" pitchFamily="18" charset="0"/>
            </a:rPr>
            <a:t>virtualization</a:t>
          </a:r>
          <a:endParaRPr lang="it-IT">
            <a:latin typeface="Times New Roman" pitchFamily="18" charset="0"/>
            <a:cs typeface="Times New Roman" pitchFamily="18" charset="0"/>
          </a:endParaRPr>
        </a:p>
      </dgm:t>
    </dgm:pt>
    <dgm:pt modelId="{44135648-61D3-4DBF-9CAC-0B923FFD11B6}" type="parTrans" cxnId="{2DBE4E94-C43C-484A-864B-76AB12B89204}">
      <dgm:prSet/>
      <dgm:spPr/>
      <dgm:t>
        <a:bodyPr/>
        <a:lstStyle/>
        <a:p>
          <a:endParaRPr lang="it-IT"/>
        </a:p>
      </dgm:t>
    </dgm:pt>
    <dgm:pt modelId="{A5C84AE2-5E62-4BFE-B4A8-7ABE437D9B78}" type="sibTrans" cxnId="{2DBE4E94-C43C-484A-864B-76AB12B89204}">
      <dgm:prSet/>
      <dgm:spPr/>
      <dgm:t>
        <a:bodyPr/>
        <a:lstStyle/>
        <a:p>
          <a:endParaRPr lang="it-IT"/>
        </a:p>
      </dgm:t>
    </dgm:pt>
    <dgm:pt modelId="{8F6FF926-DDD4-4959-B3E7-7D73946F0227}">
      <dgm:prSet phldrT="[Testo]"/>
      <dgm:spPr/>
      <dgm:t>
        <a:bodyPr/>
        <a:lstStyle/>
        <a:p>
          <a:r>
            <a:rPr lang="it-IT" smtClean="0">
              <a:latin typeface="Times New Roman" pitchFamily="18" charset="0"/>
              <a:cs typeface="Times New Roman" pitchFamily="18" charset="0"/>
            </a:rPr>
            <a:t>Single </a:t>
          </a:r>
          <a:r>
            <a:rPr lang="it-IT" err="1" smtClean="0">
              <a:latin typeface="Times New Roman" pitchFamily="18" charset="0"/>
              <a:cs typeface="Times New Roman" pitchFamily="18" charset="0"/>
            </a:rPr>
            <a:t>operating</a:t>
          </a:r>
          <a:r>
            <a:rPr lang="it-IT" smtClean="0">
              <a:latin typeface="Times New Roman" pitchFamily="18" charset="0"/>
              <a:cs typeface="Times New Roman" pitchFamily="18" charset="0"/>
            </a:rPr>
            <a:t> system </a:t>
          </a:r>
          <a:r>
            <a:rPr lang="it-IT" err="1" smtClean="0">
              <a:latin typeface="Times New Roman" pitchFamily="18" charset="0"/>
              <a:cs typeface="Times New Roman" pitchFamily="18" charset="0"/>
            </a:rPr>
            <a:t>instance</a:t>
          </a:r>
          <a:endParaRPr lang="it-IT">
            <a:latin typeface="Times New Roman" pitchFamily="18" charset="0"/>
            <a:cs typeface="Times New Roman" pitchFamily="18" charset="0"/>
          </a:endParaRPr>
        </a:p>
      </dgm:t>
    </dgm:pt>
    <dgm:pt modelId="{835E6BA3-78AC-4C29-9837-99D37C30F086}" type="parTrans" cxnId="{573BE0D8-0CD8-485A-B798-785867B7B236}">
      <dgm:prSet/>
      <dgm:spPr/>
      <dgm:t>
        <a:bodyPr/>
        <a:lstStyle/>
        <a:p>
          <a:endParaRPr lang="it-IT"/>
        </a:p>
      </dgm:t>
    </dgm:pt>
    <dgm:pt modelId="{5027AD58-DECB-452F-BE92-AC5D52FCDD7D}" type="sibTrans" cxnId="{573BE0D8-0CD8-485A-B798-785867B7B236}">
      <dgm:prSet/>
      <dgm:spPr/>
      <dgm:t>
        <a:bodyPr/>
        <a:lstStyle/>
        <a:p>
          <a:endParaRPr lang="it-IT"/>
        </a:p>
      </dgm:t>
    </dgm:pt>
    <dgm:pt modelId="{A5552773-47AF-4BC5-B4B9-779EEBC40A7A}">
      <dgm:prSet phldrT="[Testo]"/>
      <dgm:spPr/>
      <dgm:t>
        <a:bodyPr/>
        <a:lstStyle/>
        <a:p>
          <a:r>
            <a:rPr lang="it-IT" err="1" smtClean="0">
              <a:latin typeface="Times New Roman" pitchFamily="18" charset="0"/>
              <a:cs typeface="Times New Roman" pitchFamily="18" charset="0"/>
            </a:rPr>
            <a:t>Lean</a:t>
          </a:r>
          <a:r>
            <a:rPr lang="it-IT" smtClean="0">
              <a:latin typeface="Times New Roman" pitchFamily="18" charset="0"/>
              <a:cs typeface="Times New Roman" pitchFamily="18" charset="0"/>
            </a:rPr>
            <a:t> and </a:t>
          </a:r>
          <a:r>
            <a:rPr lang="it-IT" err="1" smtClean="0">
              <a:latin typeface="Times New Roman" pitchFamily="18" charset="0"/>
              <a:cs typeface="Times New Roman" pitchFamily="18" charset="0"/>
            </a:rPr>
            <a:t>efficient</a:t>
          </a:r>
          <a:r>
            <a:rPr lang="it-IT" smtClean="0">
              <a:latin typeface="Times New Roman" pitchFamily="18" charset="0"/>
              <a:cs typeface="Times New Roman" pitchFamily="18" charset="0"/>
            </a:rPr>
            <a:t>, single </a:t>
          </a:r>
          <a:r>
            <a:rPr lang="it-IT" err="1" smtClean="0">
              <a:latin typeface="Times New Roman" pitchFamily="18" charset="0"/>
              <a:cs typeface="Times New Roman" pitchFamily="18" charset="0"/>
            </a:rPr>
            <a:t>host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installation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runs</a:t>
          </a:r>
          <a:r>
            <a:rPr lang="it-IT" smtClean="0">
              <a:latin typeface="Times New Roman" pitchFamily="18" charset="0"/>
              <a:cs typeface="Times New Roman" pitchFamily="18" charset="0"/>
            </a:rPr>
            <a:t> at native </a:t>
          </a:r>
          <a:r>
            <a:rPr lang="it-IT" err="1" smtClean="0">
              <a:latin typeface="Times New Roman" pitchFamily="18" charset="0"/>
              <a:cs typeface="Times New Roman" pitchFamily="18" charset="0"/>
            </a:rPr>
            <a:t>speed</a:t>
          </a:r>
          <a:endParaRPr lang="it-IT">
            <a:latin typeface="Times New Roman" pitchFamily="18" charset="0"/>
            <a:cs typeface="Times New Roman" pitchFamily="18" charset="0"/>
          </a:endParaRPr>
        </a:p>
      </dgm:t>
    </dgm:pt>
    <dgm:pt modelId="{FE1F127F-4D91-4C97-AE5C-1C5789525107}" type="parTrans" cxnId="{E9DCD5D2-5C50-4146-B16C-653588FB1BE2}">
      <dgm:prSet/>
      <dgm:spPr/>
      <dgm:t>
        <a:bodyPr/>
        <a:lstStyle/>
        <a:p>
          <a:endParaRPr lang="it-IT"/>
        </a:p>
      </dgm:t>
    </dgm:pt>
    <dgm:pt modelId="{41477440-2F95-44C7-A61E-47436C142BC3}" type="sibTrans" cxnId="{E9DCD5D2-5C50-4146-B16C-653588FB1BE2}">
      <dgm:prSet/>
      <dgm:spPr/>
      <dgm:t>
        <a:bodyPr/>
        <a:lstStyle/>
        <a:p>
          <a:endParaRPr lang="it-IT"/>
        </a:p>
      </dgm:t>
    </dgm:pt>
    <dgm:pt modelId="{2297B21E-EEF4-4F7B-9750-F505E9FECA2E}">
      <dgm:prSet phldrT="[Testo]"/>
      <dgm:spPr/>
      <dgm:t>
        <a:bodyPr/>
        <a:lstStyle/>
        <a:p>
          <a:r>
            <a:rPr lang="it-IT" smtClean="0">
              <a:latin typeface="Times New Roman" pitchFamily="18" charset="0"/>
              <a:cs typeface="Times New Roman" pitchFamily="18" charset="0"/>
            </a:rPr>
            <a:t>Native (</a:t>
          </a:r>
          <a:r>
            <a:rPr lang="it-IT" err="1" smtClean="0">
              <a:latin typeface="Times New Roman" pitchFamily="18" charset="0"/>
              <a:cs typeface="Times New Roman" pitchFamily="18" charset="0"/>
            </a:rPr>
            <a:t>Hybrid</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virtualization</a:t>
          </a:r>
          <a:endParaRPr lang="it-IT">
            <a:latin typeface="Times New Roman" pitchFamily="18" charset="0"/>
            <a:cs typeface="Times New Roman" pitchFamily="18" charset="0"/>
          </a:endParaRPr>
        </a:p>
      </dgm:t>
    </dgm:pt>
    <dgm:pt modelId="{4D473D67-DDD7-4EB8-9011-93C910E3DDAB}" type="parTrans" cxnId="{122D91AF-853E-4622-AAAF-84486DECA299}">
      <dgm:prSet/>
      <dgm:spPr/>
      <dgm:t>
        <a:bodyPr/>
        <a:lstStyle/>
        <a:p>
          <a:endParaRPr lang="it-IT"/>
        </a:p>
      </dgm:t>
    </dgm:pt>
    <dgm:pt modelId="{6622E6DD-F0BA-4B15-AFC8-77AB79FA0993}" type="sibTrans" cxnId="{122D91AF-853E-4622-AAAF-84486DECA299}">
      <dgm:prSet/>
      <dgm:spPr/>
      <dgm:t>
        <a:bodyPr/>
        <a:lstStyle/>
        <a:p>
          <a:endParaRPr lang="it-IT"/>
        </a:p>
      </dgm:t>
    </dgm:pt>
    <dgm:pt modelId="{8BE2FA13-94FA-4F5B-AE23-E54D401B9642}">
      <dgm:prSet phldrT="[Testo]"/>
      <dgm:spPr/>
      <dgm:t>
        <a:bodyPr/>
        <a:lstStyle/>
        <a:p>
          <a:r>
            <a:rPr lang="it-IT" smtClean="0">
              <a:latin typeface="Times New Roman" pitchFamily="18" charset="0"/>
              <a:cs typeface="Times New Roman" pitchFamily="18" charset="0"/>
            </a:rPr>
            <a:t>Full or </a:t>
          </a:r>
          <a:r>
            <a:rPr lang="it-IT" err="1" smtClean="0">
              <a:latin typeface="Times New Roman" pitchFamily="18" charset="0"/>
              <a:cs typeface="Times New Roman" pitchFamily="18" charset="0"/>
            </a:rPr>
            <a:t>paravirtualization</a:t>
          </a:r>
          <a:r>
            <a:rPr lang="it-IT" smtClean="0">
              <a:latin typeface="Times New Roman" pitchFamily="18" charset="0"/>
              <a:cs typeface="Times New Roman" pitchFamily="18" charset="0"/>
            </a:rPr>
            <a:t> “on </a:t>
          </a:r>
          <a:r>
            <a:rPr lang="it-IT" err="1" smtClean="0">
              <a:latin typeface="Times New Roman" pitchFamily="18" charset="0"/>
              <a:cs typeface="Times New Roman" pitchFamily="18" charset="0"/>
            </a:rPr>
            <a:t>steroids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=with</a:t>
          </a:r>
          <a:r>
            <a:rPr lang="it-IT" smtClean="0">
              <a:latin typeface="Times New Roman" pitchFamily="18" charset="0"/>
              <a:cs typeface="Times New Roman" pitchFamily="18" charset="0"/>
            </a:rPr>
            <a:t> hardware </a:t>
          </a:r>
          <a:r>
            <a:rPr lang="it-IT" err="1" smtClean="0">
              <a:latin typeface="Times New Roman" pitchFamily="18" charset="0"/>
              <a:cs typeface="Times New Roman" pitchFamily="18" charset="0"/>
            </a:rPr>
            <a:t>acceleration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techniques</a:t>
          </a:r>
          <a:r>
            <a:rPr lang="it-IT" smtClean="0">
              <a:latin typeface="Times New Roman" pitchFamily="18" charset="0"/>
              <a:cs typeface="Times New Roman" pitchFamily="18" charset="0"/>
            </a:rPr>
            <a:t>)</a:t>
          </a:r>
          <a:endParaRPr lang="it-IT">
            <a:latin typeface="Times New Roman" pitchFamily="18" charset="0"/>
            <a:cs typeface="Times New Roman" pitchFamily="18" charset="0"/>
          </a:endParaRPr>
        </a:p>
      </dgm:t>
    </dgm:pt>
    <dgm:pt modelId="{8DE2786A-6334-48C4-89C8-201A07D96F81}" type="parTrans" cxnId="{2503965D-C97D-4903-8130-5A6E2D63FA4D}">
      <dgm:prSet/>
      <dgm:spPr/>
      <dgm:t>
        <a:bodyPr/>
        <a:lstStyle/>
        <a:p>
          <a:endParaRPr lang="it-IT"/>
        </a:p>
      </dgm:t>
    </dgm:pt>
    <dgm:pt modelId="{4594CD8C-1591-4F2C-B9CB-C0D43FBFB5FC}" type="sibTrans" cxnId="{2503965D-C97D-4903-8130-5A6E2D63FA4D}">
      <dgm:prSet/>
      <dgm:spPr/>
      <dgm:t>
        <a:bodyPr/>
        <a:lstStyle/>
        <a:p>
          <a:endParaRPr lang="it-IT"/>
        </a:p>
      </dgm:t>
    </dgm:pt>
    <dgm:pt modelId="{D2E9D230-3724-4393-BCFF-CBD29465C2B8}">
      <dgm:prSet phldrT="[Testo]"/>
      <dgm:spPr/>
      <dgm:t>
        <a:bodyPr/>
        <a:lstStyle/>
        <a:p>
          <a:r>
            <a:rPr lang="it-IT" err="1" smtClean="0">
              <a:latin typeface="Times New Roman" pitchFamily="18" charset="0"/>
              <a:cs typeface="Times New Roman" pitchFamily="18" charset="0"/>
            </a:rPr>
            <a:t>Handles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non-virtualizable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instructions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with</a:t>
          </a:r>
          <a:r>
            <a:rPr lang="it-IT" smtClean="0">
              <a:latin typeface="Times New Roman" pitchFamily="18" charset="0"/>
              <a:cs typeface="Times New Roman" pitchFamily="18" charset="0"/>
            </a:rPr>
            <a:t> hardware </a:t>
          </a:r>
          <a:r>
            <a:rPr lang="it-IT" err="1" smtClean="0">
              <a:latin typeface="Times New Roman" pitchFamily="18" charset="0"/>
              <a:cs typeface="Times New Roman" pitchFamily="18" charset="0"/>
            </a:rPr>
            <a:t>traps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highest</a:t>
          </a:r>
          <a:r>
            <a:rPr lang="it-IT" smtClean="0">
              <a:latin typeface="Times New Roman" pitchFamily="18" charset="0"/>
              <a:cs typeface="Times New Roman" pitchFamily="18" charset="0"/>
            </a:rPr>
            <a:t> performance</a:t>
          </a:r>
          <a:endParaRPr lang="it-IT">
            <a:latin typeface="Times New Roman" pitchFamily="18" charset="0"/>
            <a:cs typeface="Times New Roman" pitchFamily="18" charset="0"/>
          </a:endParaRPr>
        </a:p>
      </dgm:t>
    </dgm:pt>
    <dgm:pt modelId="{ECBCEFBF-A72E-4CD5-BC2C-FB6CA3185CED}" type="parTrans" cxnId="{8E834A17-7264-4831-A88F-2DFF178C798F}">
      <dgm:prSet/>
      <dgm:spPr/>
      <dgm:t>
        <a:bodyPr/>
        <a:lstStyle/>
        <a:p>
          <a:endParaRPr lang="it-IT"/>
        </a:p>
      </dgm:t>
    </dgm:pt>
    <dgm:pt modelId="{27C68065-F7AE-4BA6-BB0B-BD2C7ADA5B9E}" type="sibTrans" cxnId="{8E834A17-7264-4831-A88F-2DFF178C798F}">
      <dgm:prSet/>
      <dgm:spPr/>
      <dgm:t>
        <a:bodyPr/>
        <a:lstStyle/>
        <a:p>
          <a:endParaRPr lang="it-IT"/>
        </a:p>
      </dgm:t>
    </dgm:pt>
    <dgm:pt modelId="{B25BF011-3838-4A6C-A856-AD7494A17C79}">
      <dgm:prSet/>
      <dgm:spPr/>
      <dgm:t>
        <a:bodyPr/>
        <a:lstStyle/>
        <a:p>
          <a:r>
            <a:rPr lang="it-IT" smtClean="0">
              <a:latin typeface="Times New Roman" pitchFamily="18" charset="0"/>
              <a:cs typeface="Times New Roman" pitchFamily="18" charset="0"/>
            </a:rPr>
            <a:t>Full </a:t>
          </a:r>
          <a:r>
            <a:rPr lang="it-IT" err="1" smtClean="0">
              <a:latin typeface="Times New Roman" pitchFamily="18" charset="0"/>
              <a:cs typeface="Times New Roman" pitchFamily="18" charset="0"/>
            </a:rPr>
            <a:t>virtualization</a:t>
          </a:r>
          <a:endParaRPr lang="it-IT">
            <a:latin typeface="Times New Roman" pitchFamily="18" charset="0"/>
            <a:cs typeface="Times New Roman" pitchFamily="18" charset="0"/>
          </a:endParaRPr>
        </a:p>
      </dgm:t>
    </dgm:pt>
    <dgm:pt modelId="{F04EEF76-30C6-4D97-9645-27B016345F95}" type="parTrans" cxnId="{A24BF578-B3A8-42F8-9049-C0DC680869C7}">
      <dgm:prSet/>
      <dgm:spPr/>
      <dgm:t>
        <a:bodyPr/>
        <a:lstStyle/>
        <a:p>
          <a:endParaRPr lang="it-IT"/>
        </a:p>
      </dgm:t>
    </dgm:pt>
    <dgm:pt modelId="{0A0B1573-7BE5-4361-B620-337AE0356853}" type="sibTrans" cxnId="{A24BF578-B3A8-42F8-9049-C0DC680869C7}">
      <dgm:prSet/>
      <dgm:spPr/>
      <dgm:t>
        <a:bodyPr/>
        <a:lstStyle/>
        <a:p>
          <a:endParaRPr lang="it-IT"/>
        </a:p>
      </dgm:t>
    </dgm:pt>
    <dgm:pt modelId="{58BCD1E0-20B5-4716-9A6E-8457DAE6DD3C}">
      <dgm:prSet/>
      <dgm:spPr/>
      <dgm:t>
        <a:bodyPr/>
        <a:lstStyle/>
        <a:p>
          <a:r>
            <a:rPr lang="it-IT" err="1" smtClean="0">
              <a:latin typeface="Times New Roman" pitchFamily="18" charset="0"/>
              <a:cs typeface="Times New Roman" pitchFamily="18" charset="0"/>
            </a:rPr>
            <a:t>Provides</a:t>
          </a:r>
          <a:r>
            <a:rPr lang="it-IT" smtClean="0">
              <a:latin typeface="Times New Roman" pitchFamily="18" charset="0"/>
              <a:cs typeface="Times New Roman" pitchFamily="18" charset="0"/>
            </a:rPr>
            <a:t> complete </a:t>
          </a:r>
          <a:r>
            <a:rPr lang="it-IT" err="1" smtClean="0">
              <a:latin typeface="Times New Roman" pitchFamily="18" charset="0"/>
              <a:cs typeface="Times New Roman" pitchFamily="18" charset="0"/>
            </a:rPr>
            <a:t>simulation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of</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underlying</a:t>
          </a:r>
          <a:r>
            <a:rPr lang="it-IT" smtClean="0">
              <a:latin typeface="Times New Roman" pitchFamily="18" charset="0"/>
              <a:cs typeface="Times New Roman" pitchFamily="18" charset="0"/>
            </a:rPr>
            <a:t> hardware</a:t>
          </a:r>
          <a:endParaRPr lang="it-IT">
            <a:latin typeface="Times New Roman" pitchFamily="18" charset="0"/>
            <a:cs typeface="Times New Roman" pitchFamily="18" charset="0"/>
          </a:endParaRPr>
        </a:p>
      </dgm:t>
    </dgm:pt>
    <dgm:pt modelId="{BBA5F652-FE4E-4DC5-A7F6-0061BE14A5DE}" type="parTrans" cxnId="{0FBA9FDB-2112-49B0-931C-A7438BA28CFD}">
      <dgm:prSet/>
      <dgm:spPr/>
      <dgm:t>
        <a:bodyPr/>
        <a:lstStyle/>
        <a:p>
          <a:endParaRPr lang="it-IT"/>
        </a:p>
      </dgm:t>
    </dgm:pt>
    <dgm:pt modelId="{91432CE4-D4F9-4333-931E-D334A81FFB50}" type="sibTrans" cxnId="{0FBA9FDB-2112-49B0-931C-A7438BA28CFD}">
      <dgm:prSet/>
      <dgm:spPr/>
      <dgm:t>
        <a:bodyPr/>
        <a:lstStyle/>
        <a:p>
          <a:endParaRPr lang="it-IT"/>
        </a:p>
      </dgm:t>
    </dgm:pt>
    <dgm:pt modelId="{9F5DD3B5-13FF-4459-9AAD-9E16E4F80D14}">
      <dgm:prSet/>
      <dgm:spPr/>
      <dgm:t>
        <a:bodyPr/>
        <a:lstStyle/>
        <a:p>
          <a:r>
            <a:rPr lang="it-IT" smtClean="0">
              <a:latin typeface="Times New Roman" pitchFamily="18" charset="0"/>
              <a:cs typeface="Times New Roman" pitchFamily="18" charset="0"/>
            </a:rPr>
            <a:t>Complete </a:t>
          </a:r>
          <a:r>
            <a:rPr lang="it-IT" err="1" smtClean="0">
              <a:latin typeface="Times New Roman" pitchFamily="18" charset="0"/>
              <a:cs typeface="Times New Roman" pitchFamily="18" charset="0"/>
            </a:rPr>
            <a:t>isolation</a:t>
          </a:r>
          <a:r>
            <a:rPr lang="it-IT" smtClean="0">
              <a:latin typeface="Times New Roman" pitchFamily="18" charset="0"/>
              <a:cs typeface="Times New Roman" pitchFamily="18" charset="0"/>
            </a:rPr>
            <a:t>, no </a:t>
          </a:r>
          <a:r>
            <a:rPr lang="it-IT" err="1" smtClean="0">
              <a:latin typeface="Times New Roman" pitchFamily="18" charset="0"/>
              <a:cs typeface="Times New Roman" pitchFamily="18" charset="0"/>
            </a:rPr>
            <a:t>guest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modifications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near-native</a:t>
          </a:r>
          <a:r>
            <a:rPr lang="it-IT" smtClean="0">
              <a:latin typeface="Times New Roman" pitchFamily="18" charset="0"/>
              <a:cs typeface="Times New Roman" pitchFamily="18" charset="0"/>
            </a:rPr>
            <a:t> CPU performance</a:t>
          </a:r>
          <a:endParaRPr lang="it-IT">
            <a:latin typeface="Times New Roman" pitchFamily="18" charset="0"/>
            <a:cs typeface="Times New Roman" pitchFamily="18" charset="0"/>
          </a:endParaRPr>
        </a:p>
      </dgm:t>
    </dgm:pt>
    <dgm:pt modelId="{37B4D4B8-F54B-425F-967A-6B7DC72BA0BB}" type="parTrans" cxnId="{2F26512F-FD99-4B6F-AF01-A74683E085EA}">
      <dgm:prSet/>
      <dgm:spPr/>
      <dgm:t>
        <a:bodyPr/>
        <a:lstStyle/>
        <a:p>
          <a:endParaRPr lang="it-IT"/>
        </a:p>
      </dgm:t>
    </dgm:pt>
    <dgm:pt modelId="{01480971-ADB8-4A56-8AFD-2C93AC34DBA5}" type="sibTrans" cxnId="{2F26512F-FD99-4B6F-AF01-A74683E085EA}">
      <dgm:prSet/>
      <dgm:spPr/>
      <dgm:t>
        <a:bodyPr/>
        <a:lstStyle/>
        <a:p>
          <a:endParaRPr lang="it-IT"/>
        </a:p>
      </dgm:t>
    </dgm:pt>
    <dgm:pt modelId="{0670C26D-F6ED-454F-802F-2A913A6B83DC}">
      <dgm:prSet/>
      <dgm:spPr/>
      <dgm:t>
        <a:bodyPr/>
        <a:lstStyle/>
        <a:p>
          <a:r>
            <a:rPr lang="it-IT" err="1" smtClean="0">
              <a:latin typeface="Times New Roman" pitchFamily="18" charset="0"/>
              <a:cs typeface="Times New Roman" pitchFamily="18" charset="0"/>
            </a:rPr>
            <a:t>Not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quite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possible</a:t>
          </a:r>
          <a:r>
            <a:rPr lang="it-IT" smtClean="0">
              <a:latin typeface="Times New Roman" pitchFamily="18" charset="0"/>
              <a:cs typeface="Times New Roman" pitchFamily="18" charset="0"/>
            </a:rPr>
            <a:t> on x86 </a:t>
          </a:r>
          <a:r>
            <a:rPr lang="it-IT" err="1" smtClean="0">
              <a:latin typeface="Times New Roman" pitchFamily="18" charset="0"/>
              <a:cs typeface="Times New Roman" pitchFamily="18" charset="0"/>
            </a:rPr>
            <a:t>architecture</a:t>
          </a:r>
          <a:r>
            <a:rPr lang="it-IT" smtClean="0">
              <a:latin typeface="Times New Roman" pitchFamily="18" charset="0"/>
              <a:cs typeface="Times New Roman" pitchFamily="18" charset="0"/>
            </a:rPr>
            <a:t> in </a:t>
          </a:r>
          <a:r>
            <a:rPr lang="it-IT" err="1" smtClean="0">
              <a:latin typeface="Times New Roman" pitchFamily="18" charset="0"/>
              <a:cs typeface="Times New Roman" pitchFamily="18" charset="0"/>
            </a:rPr>
            <a:t>its</a:t>
          </a:r>
          <a:r>
            <a:rPr lang="it-IT" smtClean="0">
              <a:latin typeface="Times New Roman" pitchFamily="18" charset="0"/>
              <a:cs typeface="Times New Roman" pitchFamily="18" charset="0"/>
            </a:rPr>
            <a:t> pure </a:t>
          </a:r>
          <a:r>
            <a:rPr lang="it-IT" err="1" smtClean="0">
              <a:latin typeface="Times New Roman" pitchFamily="18" charset="0"/>
              <a:cs typeface="Times New Roman" pitchFamily="18" charset="0"/>
            </a:rPr>
            <a:t>form</a:t>
          </a:r>
          <a:endParaRPr lang="it-IT">
            <a:latin typeface="Times New Roman" pitchFamily="18" charset="0"/>
            <a:cs typeface="Times New Roman" pitchFamily="18" charset="0"/>
          </a:endParaRPr>
        </a:p>
      </dgm:t>
    </dgm:pt>
    <dgm:pt modelId="{32F05368-F719-45CC-AF1B-067D89232B72}" type="parTrans" cxnId="{763773CD-2C11-40C1-A72A-FD008F994863}">
      <dgm:prSet/>
      <dgm:spPr/>
      <dgm:t>
        <a:bodyPr/>
        <a:lstStyle/>
        <a:p>
          <a:endParaRPr lang="it-IT"/>
        </a:p>
      </dgm:t>
    </dgm:pt>
    <dgm:pt modelId="{31FA373F-7A29-4DFD-8AD0-9D33FD134BE5}" type="sibTrans" cxnId="{763773CD-2C11-40C1-A72A-FD008F994863}">
      <dgm:prSet/>
      <dgm:spPr/>
      <dgm:t>
        <a:bodyPr/>
        <a:lstStyle/>
        <a:p>
          <a:endParaRPr lang="it-IT"/>
        </a:p>
      </dgm:t>
    </dgm:pt>
    <dgm:pt modelId="{2876F4AC-7490-4851-87A6-9C37F36AB5BC}">
      <dgm:prSet phldrT="[Testo]"/>
      <dgm:spPr/>
      <dgm:t>
        <a:bodyPr/>
        <a:lstStyle/>
        <a:p>
          <a:r>
            <a:rPr lang="it-IT" err="1" smtClean="0">
              <a:latin typeface="Times New Roman" pitchFamily="18" charset="0"/>
              <a:cs typeface="Times New Roman" pitchFamily="18" charset="0"/>
            </a:rPr>
            <a:t>Guest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operating</a:t>
          </a:r>
          <a:r>
            <a:rPr lang="it-IT" smtClean="0">
              <a:latin typeface="Times New Roman" pitchFamily="18" charset="0"/>
              <a:cs typeface="Times New Roman" pitchFamily="18" charset="0"/>
            </a:rPr>
            <a:t> systems need </a:t>
          </a:r>
          <a:r>
            <a:rPr lang="it-IT" err="1" smtClean="0">
              <a:latin typeface="Times New Roman" pitchFamily="18" charset="0"/>
              <a:cs typeface="Times New Roman" pitchFamily="18" charset="0"/>
            </a:rPr>
            <a:t>modifications</a:t>
          </a:r>
          <a:endParaRPr lang="it-IT">
            <a:latin typeface="Times New Roman" pitchFamily="18" charset="0"/>
            <a:cs typeface="Times New Roman" pitchFamily="18" charset="0"/>
          </a:endParaRPr>
        </a:p>
      </dgm:t>
    </dgm:pt>
    <dgm:pt modelId="{F9F3A1C6-988B-4492-BF44-FD3235E01F55}" type="parTrans" cxnId="{16939BCB-A7FD-465C-9F05-2E66D626EB50}">
      <dgm:prSet/>
      <dgm:spPr/>
      <dgm:t>
        <a:bodyPr/>
        <a:lstStyle/>
        <a:p>
          <a:endParaRPr lang="it-IT"/>
        </a:p>
      </dgm:t>
    </dgm:pt>
    <dgm:pt modelId="{9C9559E2-53D2-4D62-B089-0251CD42ACED}" type="sibTrans" cxnId="{16939BCB-A7FD-465C-9F05-2E66D626EB50}">
      <dgm:prSet/>
      <dgm:spPr/>
      <dgm:t>
        <a:bodyPr/>
        <a:lstStyle/>
        <a:p>
          <a:endParaRPr lang="it-IT"/>
        </a:p>
      </dgm:t>
    </dgm:pt>
    <dgm:pt modelId="{0DA7ECC0-3319-4F22-8C9D-394BA48EE348}">
      <dgm:prSet phldrT="[Testo]"/>
      <dgm:spPr/>
      <dgm:t>
        <a:bodyPr/>
        <a:lstStyle/>
        <a:p>
          <a:r>
            <a:rPr lang="it-IT" err="1" smtClean="0">
              <a:latin typeface="Times New Roman" pitchFamily="18" charset="0"/>
              <a:cs typeface="Times New Roman" pitchFamily="18" charset="0"/>
            </a:rPr>
            <a:t>Does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not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support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mixed</a:t>
          </a:r>
          <a:r>
            <a:rPr lang="it-IT" smtClean="0">
              <a:latin typeface="Times New Roman" pitchFamily="18" charset="0"/>
              <a:cs typeface="Times New Roman" pitchFamily="18" charset="0"/>
            </a:rPr>
            <a:t> OS, </a:t>
          </a:r>
          <a:r>
            <a:rPr lang="it-IT" err="1" smtClean="0">
              <a:latin typeface="Times New Roman" pitchFamily="18" charset="0"/>
              <a:cs typeface="Times New Roman" pitchFamily="18" charset="0"/>
            </a:rPr>
            <a:t>VMs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not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isolated</a:t>
          </a:r>
          <a:r>
            <a:rPr lang="it-IT" smtClean="0">
              <a:latin typeface="Times New Roman" pitchFamily="18" charset="0"/>
              <a:cs typeface="Times New Roman" pitchFamily="18" charset="0"/>
            </a:rPr>
            <a:t> or </a:t>
          </a:r>
          <a:r>
            <a:rPr lang="it-IT" err="1" smtClean="0">
              <a:latin typeface="Times New Roman" pitchFamily="18" charset="0"/>
              <a:cs typeface="Times New Roman" pitchFamily="18" charset="0"/>
            </a:rPr>
            <a:t>secure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huge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hypervisor</a:t>
          </a:r>
          <a:r>
            <a:rPr lang="it-IT" smtClean="0">
              <a:latin typeface="Times New Roman" pitchFamily="18" charset="0"/>
              <a:cs typeface="Times New Roman" pitchFamily="18" charset="0"/>
            </a:rPr>
            <a:t> </a:t>
          </a:r>
          <a:endParaRPr lang="it-IT">
            <a:latin typeface="Times New Roman" pitchFamily="18" charset="0"/>
            <a:cs typeface="Times New Roman" pitchFamily="18" charset="0"/>
          </a:endParaRPr>
        </a:p>
      </dgm:t>
    </dgm:pt>
    <dgm:pt modelId="{54F401B2-3F85-481F-9582-5D7A0BA6B0DF}" type="parTrans" cxnId="{C6168DE1-FDF7-459A-81C7-9EEC9B23E90B}">
      <dgm:prSet/>
      <dgm:spPr/>
      <dgm:t>
        <a:bodyPr/>
        <a:lstStyle/>
        <a:p>
          <a:endParaRPr lang="it-IT"/>
        </a:p>
      </dgm:t>
    </dgm:pt>
    <dgm:pt modelId="{C3A9D482-C373-48EE-AD99-F7862531D014}" type="sibTrans" cxnId="{C6168DE1-FDF7-459A-81C7-9EEC9B23E90B}">
      <dgm:prSet/>
      <dgm:spPr/>
      <dgm:t>
        <a:bodyPr/>
        <a:lstStyle/>
        <a:p>
          <a:endParaRPr lang="it-IT"/>
        </a:p>
      </dgm:t>
    </dgm:pt>
    <dgm:pt modelId="{C366226B-C967-4598-BF4D-12587065ACAB}">
      <dgm:prSet phldrT="[Testo]"/>
      <dgm:spPr/>
      <dgm:t>
        <a:bodyPr/>
        <a:lstStyle/>
        <a:p>
          <a:r>
            <a:rPr lang="it-IT" err="1" smtClean="0">
              <a:latin typeface="Times New Roman" pitchFamily="18" charset="0"/>
              <a:cs typeface="Times New Roman" pitchFamily="18" charset="0"/>
            </a:rPr>
            <a:t>Requires</a:t>
          </a:r>
          <a:r>
            <a:rPr lang="it-IT" smtClean="0">
              <a:latin typeface="Times New Roman" pitchFamily="18" charset="0"/>
              <a:cs typeface="Times New Roman" pitchFamily="18" charset="0"/>
            </a:rPr>
            <a:t> CPU </a:t>
          </a:r>
          <a:r>
            <a:rPr lang="it-IT" err="1" smtClean="0">
              <a:latin typeface="Times New Roman" pitchFamily="18" charset="0"/>
              <a:cs typeface="Times New Roman" pitchFamily="18" charset="0"/>
            </a:rPr>
            <a:t>architecture</a:t>
          </a:r>
          <a:endParaRPr lang="it-IT">
            <a:latin typeface="Times New Roman" pitchFamily="18" charset="0"/>
            <a:cs typeface="Times New Roman" pitchFamily="18" charset="0"/>
          </a:endParaRPr>
        </a:p>
      </dgm:t>
    </dgm:pt>
    <dgm:pt modelId="{48ABDFF5-5A19-4AC1-A727-8D41093F7FDC}" type="parTrans" cxnId="{A5EC85DD-E713-4F81-833F-4C9A6890BBE7}">
      <dgm:prSet/>
      <dgm:spPr/>
      <dgm:t>
        <a:bodyPr/>
        <a:lstStyle/>
        <a:p>
          <a:endParaRPr lang="it-IT"/>
        </a:p>
      </dgm:t>
    </dgm:pt>
    <dgm:pt modelId="{F493E3A9-B8C7-481D-A136-B360C5531A54}" type="sibTrans" cxnId="{A5EC85DD-E713-4F81-833F-4C9A6890BBE7}">
      <dgm:prSet/>
      <dgm:spPr/>
      <dgm:t>
        <a:bodyPr/>
        <a:lstStyle/>
        <a:p>
          <a:endParaRPr lang="it-IT"/>
        </a:p>
      </dgm:t>
    </dgm:pt>
    <dgm:pt modelId="{CF76E493-9241-4DA1-A1F5-A4ADB998E8B9}" type="pres">
      <dgm:prSet presAssocID="{994ECF85-F0DC-4A65-B1B3-D24B9E2D2718}" presName="Name0" presStyleCnt="0">
        <dgm:presLayoutVars>
          <dgm:dir/>
          <dgm:animLvl val="lvl"/>
          <dgm:resizeHandles val="exact"/>
        </dgm:presLayoutVars>
      </dgm:prSet>
      <dgm:spPr/>
      <dgm:t>
        <a:bodyPr/>
        <a:lstStyle/>
        <a:p>
          <a:endParaRPr lang="it-IT"/>
        </a:p>
      </dgm:t>
    </dgm:pt>
    <dgm:pt modelId="{6E966976-213A-4D0E-8520-AFACC960481E}" type="pres">
      <dgm:prSet presAssocID="{B25BF011-3838-4A6C-A856-AD7494A17C79}" presName="linNode" presStyleCnt="0"/>
      <dgm:spPr/>
    </dgm:pt>
    <dgm:pt modelId="{E8B9337A-F72C-4470-AB1D-5E59F4D679D5}" type="pres">
      <dgm:prSet presAssocID="{B25BF011-3838-4A6C-A856-AD7494A17C79}" presName="parentText" presStyleLbl="node1" presStyleIdx="0" presStyleCnt="4">
        <dgm:presLayoutVars>
          <dgm:chMax val="1"/>
          <dgm:bulletEnabled val="1"/>
        </dgm:presLayoutVars>
      </dgm:prSet>
      <dgm:spPr/>
      <dgm:t>
        <a:bodyPr/>
        <a:lstStyle/>
        <a:p>
          <a:endParaRPr lang="it-IT"/>
        </a:p>
      </dgm:t>
    </dgm:pt>
    <dgm:pt modelId="{0A95C4DF-1283-45F1-A7CE-26F0D6890D13}" type="pres">
      <dgm:prSet presAssocID="{B25BF011-3838-4A6C-A856-AD7494A17C79}" presName="descendantText" presStyleLbl="alignAccFollowNode1" presStyleIdx="0" presStyleCnt="4" custScaleX="247352" custScaleY="119416">
        <dgm:presLayoutVars>
          <dgm:bulletEnabled val="1"/>
        </dgm:presLayoutVars>
      </dgm:prSet>
      <dgm:spPr/>
      <dgm:t>
        <a:bodyPr/>
        <a:lstStyle/>
        <a:p>
          <a:endParaRPr lang="it-IT"/>
        </a:p>
      </dgm:t>
    </dgm:pt>
    <dgm:pt modelId="{1516673D-7772-4713-9C30-243F26AF8F0A}" type="pres">
      <dgm:prSet presAssocID="{0A0B1573-7BE5-4361-B620-337AE0356853}" presName="sp" presStyleCnt="0"/>
      <dgm:spPr/>
    </dgm:pt>
    <dgm:pt modelId="{E87C77DD-5A1E-42E2-BC37-13847E9036EC}" type="pres">
      <dgm:prSet presAssocID="{AF83887C-EFA8-4E0D-B2A0-0018B081D1C6}" presName="linNode" presStyleCnt="0"/>
      <dgm:spPr/>
    </dgm:pt>
    <dgm:pt modelId="{C4CA21B0-2893-426E-A66B-00309D5C5C5A}" type="pres">
      <dgm:prSet presAssocID="{AF83887C-EFA8-4E0D-B2A0-0018B081D1C6}" presName="parentText" presStyleLbl="node1" presStyleIdx="1" presStyleCnt="4">
        <dgm:presLayoutVars>
          <dgm:chMax val="1"/>
          <dgm:bulletEnabled val="1"/>
        </dgm:presLayoutVars>
      </dgm:prSet>
      <dgm:spPr/>
      <dgm:t>
        <a:bodyPr/>
        <a:lstStyle/>
        <a:p>
          <a:endParaRPr lang="it-IT"/>
        </a:p>
      </dgm:t>
    </dgm:pt>
    <dgm:pt modelId="{74C151EF-9A00-45FF-BA19-4A134A27BBB3}" type="pres">
      <dgm:prSet presAssocID="{AF83887C-EFA8-4E0D-B2A0-0018B081D1C6}" presName="descendantText" presStyleLbl="alignAccFollowNode1" presStyleIdx="1" presStyleCnt="4" custScaleX="247352" custScaleY="119416">
        <dgm:presLayoutVars>
          <dgm:bulletEnabled val="1"/>
        </dgm:presLayoutVars>
      </dgm:prSet>
      <dgm:spPr/>
      <dgm:t>
        <a:bodyPr/>
        <a:lstStyle/>
        <a:p>
          <a:endParaRPr lang="it-IT"/>
        </a:p>
      </dgm:t>
    </dgm:pt>
    <dgm:pt modelId="{8A546CDF-6DE9-4C74-9B6D-CC069FCCA395}" type="pres">
      <dgm:prSet presAssocID="{DD16F346-2CE3-40E2-8D0A-A02C96453BEA}" presName="sp" presStyleCnt="0"/>
      <dgm:spPr/>
    </dgm:pt>
    <dgm:pt modelId="{A583B4AE-8443-4574-9E2F-18B55113F488}" type="pres">
      <dgm:prSet presAssocID="{48314A81-0196-430A-9E50-F1A4FF13E73B}" presName="linNode" presStyleCnt="0"/>
      <dgm:spPr/>
    </dgm:pt>
    <dgm:pt modelId="{1363BE7E-E6C9-44C8-AA1E-1FF47068F0EF}" type="pres">
      <dgm:prSet presAssocID="{48314A81-0196-430A-9E50-F1A4FF13E73B}" presName="parentText" presStyleLbl="node1" presStyleIdx="2" presStyleCnt="4">
        <dgm:presLayoutVars>
          <dgm:chMax val="1"/>
          <dgm:bulletEnabled val="1"/>
        </dgm:presLayoutVars>
      </dgm:prSet>
      <dgm:spPr/>
      <dgm:t>
        <a:bodyPr/>
        <a:lstStyle/>
        <a:p>
          <a:endParaRPr lang="it-IT"/>
        </a:p>
      </dgm:t>
    </dgm:pt>
    <dgm:pt modelId="{012A407F-AAC7-4578-9C97-D9EFBE689EAB}" type="pres">
      <dgm:prSet presAssocID="{48314A81-0196-430A-9E50-F1A4FF13E73B}" presName="descendantText" presStyleLbl="alignAccFollowNode1" presStyleIdx="2" presStyleCnt="4" custScaleX="247352" custScaleY="119416">
        <dgm:presLayoutVars>
          <dgm:bulletEnabled val="1"/>
        </dgm:presLayoutVars>
      </dgm:prSet>
      <dgm:spPr/>
      <dgm:t>
        <a:bodyPr/>
        <a:lstStyle/>
        <a:p>
          <a:endParaRPr lang="it-IT"/>
        </a:p>
      </dgm:t>
    </dgm:pt>
    <dgm:pt modelId="{3D6DF63E-582C-4F33-B8D6-8FA8967DDECD}" type="pres">
      <dgm:prSet presAssocID="{A5C84AE2-5E62-4BFE-B4A8-7ABE437D9B78}" presName="sp" presStyleCnt="0"/>
      <dgm:spPr/>
    </dgm:pt>
    <dgm:pt modelId="{CA76E8F6-9F9D-4413-9149-19119DD1047E}" type="pres">
      <dgm:prSet presAssocID="{2297B21E-EEF4-4F7B-9750-F505E9FECA2E}" presName="linNode" presStyleCnt="0"/>
      <dgm:spPr/>
    </dgm:pt>
    <dgm:pt modelId="{0D9836FD-CF19-4524-899F-64A3A0B07C1E}" type="pres">
      <dgm:prSet presAssocID="{2297B21E-EEF4-4F7B-9750-F505E9FECA2E}" presName="parentText" presStyleLbl="node1" presStyleIdx="3" presStyleCnt="4">
        <dgm:presLayoutVars>
          <dgm:chMax val="1"/>
          <dgm:bulletEnabled val="1"/>
        </dgm:presLayoutVars>
      </dgm:prSet>
      <dgm:spPr/>
      <dgm:t>
        <a:bodyPr/>
        <a:lstStyle/>
        <a:p>
          <a:endParaRPr lang="it-IT"/>
        </a:p>
      </dgm:t>
    </dgm:pt>
    <dgm:pt modelId="{636D4779-8EE6-491B-8EE7-1164BC21BCA8}" type="pres">
      <dgm:prSet presAssocID="{2297B21E-EEF4-4F7B-9750-F505E9FECA2E}" presName="descendantText" presStyleLbl="alignAccFollowNode1" presStyleIdx="3" presStyleCnt="4" custScaleX="247352" custScaleY="119416">
        <dgm:presLayoutVars>
          <dgm:bulletEnabled val="1"/>
        </dgm:presLayoutVars>
      </dgm:prSet>
      <dgm:spPr/>
      <dgm:t>
        <a:bodyPr/>
        <a:lstStyle/>
        <a:p>
          <a:endParaRPr lang="it-IT"/>
        </a:p>
      </dgm:t>
    </dgm:pt>
  </dgm:ptLst>
  <dgm:cxnLst>
    <dgm:cxn modelId="{2B7C4A2E-40E0-413E-8C9F-87238D3DA90D}" type="presOf" srcId="{F9FCCD43-FFC2-4709-BDC3-FCC101B427D7}" destId="{74C151EF-9A00-45FF-BA19-4A134A27BBB3}" srcOrd="0" destOrd="1" presId="urn:microsoft.com/office/officeart/2005/8/layout/vList5"/>
    <dgm:cxn modelId="{F1485198-D0F7-47C8-95BE-3F3C18E3839B}" type="presOf" srcId="{A5552773-47AF-4BC5-B4B9-779EEBC40A7A}" destId="{012A407F-AAC7-4578-9C97-D9EFBE689EAB}" srcOrd="0" destOrd="1" presId="urn:microsoft.com/office/officeart/2005/8/layout/vList5"/>
    <dgm:cxn modelId="{8F66BEC8-6EF5-4D59-816D-5874CF8609CD}" srcId="{994ECF85-F0DC-4A65-B1B3-D24B9E2D2718}" destId="{AF83887C-EFA8-4E0D-B2A0-0018B081D1C6}" srcOrd="1" destOrd="0" parTransId="{939BF7E4-7E98-4236-B7FB-8A519C376374}" sibTransId="{DD16F346-2CE3-40E2-8D0A-A02C96453BEA}"/>
    <dgm:cxn modelId="{573BE0D8-0CD8-485A-B798-785867B7B236}" srcId="{48314A81-0196-430A-9E50-F1A4FF13E73B}" destId="{8F6FF926-DDD4-4959-B3E7-7D73946F0227}" srcOrd="0" destOrd="0" parTransId="{835E6BA3-78AC-4C29-9837-99D37C30F086}" sibTransId="{5027AD58-DECB-452F-BE92-AC5D52FCDD7D}"/>
    <dgm:cxn modelId="{C6168DE1-FDF7-459A-81C7-9EEC9B23E90B}" srcId="{48314A81-0196-430A-9E50-F1A4FF13E73B}" destId="{0DA7ECC0-3319-4F22-8C9D-394BA48EE348}" srcOrd="2" destOrd="0" parTransId="{54F401B2-3F85-481F-9582-5D7A0BA6B0DF}" sibTransId="{C3A9D482-C373-48EE-AD99-F7862531D014}"/>
    <dgm:cxn modelId="{763773CD-2C11-40C1-A72A-FD008F994863}" srcId="{B25BF011-3838-4A6C-A856-AD7494A17C79}" destId="{0670C26D-F6ED-454F-802F-2A913A6B83DC}" srcOrd="2" destOrd="0" parTransId="{32F05368-F719-45CC-AF1B-067D89232B72}" sibTransId="{31FA373F-7A29-4DFD-8AD0-9D33FD134BE5}"/>
    <dgm:cxn modelId="{EA627046-BFA0-47E8-9F47-9E1B6B4B761C}" type="presOf" srcId="{994ECF85-F0DC-4A65-B1B3-D24B9E2D2718}" destId="{CF76E493-9241-4DA1-A1F5-A4ADB998E8B9}" srcOrd="0" destOrd="0" presId="urn:microsoft.com/office/officeart/2005/8/layout/vList5"/>
    <dgm:cxn modelId="{5B899368-F479-4E66-B3D6-39DB6E3B298D}" type="presOf" srcId="{D2E9D230-3724-4393-BCFF-CBD29465C2B8}" destId="{636D4779-8EE6-491B-8EE7-1164BC21BCA8}" srcOrd="0" destOrd="1" presId="urn:microsoft.com/office/officeart/2005/8/layout/vList5"/>
    <dgm:cxn modelId="{F93D44F0-5D02-4AA4-A92C-7E8CE0272851}" type="presOf" srcId="{8BE2FA13-94FA-4F5B-AE23-E54D401B9642}" destId="{636D4779-8EE6-491B-8EE7-1164BC21BCA8}" srcOrd="0" destOrd="0" presId="urn:microsoft.com/office/officeart/2005/8/layout/vList5"/>
    <dgm:cxn modelId="{0484E7A7-8A8B-4893-8846-8D4E5E542A1C}" type="presOf" srcId="{2876F4AC-7490-4851-87A6-9C37F36AB5BC}" destId="{74C151EF-9A00-45FF-BA19-4A134A27BBB3}" srcOrd="0" destOrd="2" presId="urn:microsoft.com/office/officeart/2005/8/layout/vList5"/>
    <dgm:cxn modelId="{7B8CC81E-0818-43D8-BAC5-D58EA421C70A}" type="presOf" srcId="{8F6FF926-DDD4-4959-B3E7-7D73946F0227}" destId="{012A407F-AAC7-4578-9C97-D9EFBE689EAB}" srcOrd="0" destOrd="0" presId="urn:microsoft.com/office/officeart/2005/8/layout/vList5"/>
    <dgm:cxn modelId="{1BF8459F-DD4D-4EDD-8312-713346A4143C}" type="presOf" srcId="{48314A81-0196-430A-9E50-F1A4FF13E73B}" destId="{1363BE7E-E6C9-44C8-AA1E-1FF47068F0EF}" srcOrd="0" destOrd="0" presId="urn:microsoft.com/office/officeart/2005/8/layout/vList5"/>
    <dgm:cxn modelId="{4C7AB8E6-5D85-4C84-94D3-475BA3881DAC}" type="presOf" srcId="{AF83887C-EFA8-4E0D-B2A0-0018B081D1C6}" destId="{C4CA21B0-2893-426E-A66B-00309D5C5C5A}" srcOrd="0" destOrd="0" presId="urn:microsoft.com/office/officeart/2005/8/layout/vList5"/>
    <dgm:cxn modelId="{4063261C-CCE1-4E7C-BD72-01066E3856B0}" srcId="{AF83887C-EFA8-4E0D-B2A0-0018B081D1C6}" destId="{F9FCCD43-FFC2-4709-BDC3-FCC101B427D7}" srcOrd="1" destOrd="0" parTransId="{EE3F94F6-3247-4A32-B331-4785D0EDA85B}" sibTransId="{A7A9E801-07AD-4289-B036-0E3AF0EDD773}"/>
    <dgm:cxn modelId="{E9DCD5D2-5C50-4146-B16C-653588FB1BE2}" srcId="{48314A81-0196-430A-9E50-F1A4FF13E73B}" destId="{A5552773-47AF-4BC5-B4B9-779EEBC40A7A}" srcOrd="1" destOrd="0" parTransId="{FE1F127F-4D91-4C97-AE5C-1C5789525107}" sibTransId="{41477440-2F95-44C7-A61E-47436C142BC3}"/>
    <dgm:cxn modelId="{0FBA9FDB-2112-49B0-931C-A7438BA28CFD}" srcId="{B25BF011-3838-4A6C-A856-AD7494A17C79}" destId="{58BCD1E0-20B5-4716-9A6E-8457DAE6DD3C}" srcOrd="0" destOrd="0" parTransId="{BBA5F652-FE4E-4DC5-A7F6-0061BE14A5DE}" sibTransId="{91432CE4-D4F9-4333-931E-D334A81FFB50}"/>
    <dgm:cxn modelId="{E11CF2FA-D93B-4005-8B1B-8093941A0C2C}" srcId="{AF83887C-EFA8-4E0D-B2A0-0018B081D1C6}" destId="{A266EDE0-6E1F-472D-8BA3-F1FD763B3BF8}" srcOrd="0" destOrd="0" parTransId="{0391BFC5-FDAF-44A7-8918-27151E59ED2B}" sibTransId="{24B60BAA-00A6-4763-8EF0-AA23DB214894}"/>
    <dgm:cxn modelId="{14B7A3E1-75C8-47DD-97DD-190BD1B7F6C2}" type="presOf" srcId="{A266EDE0-6E1F-472D-8BA3-F1FD763B3BF8}" destId="{74C151EF-9A00-45FF-BA19-4A134A27BBB3}" srcOrd="0" destOrd="0" presId="urn:microsoft.com/office/officeart/2005/8/layout/vList5"/>
    <dgm:cxn modelId="{16939BCB-A7FD-465C-9F05-2E66D626EB50}" srcId="{AF83887C-EFA8-4E0D-B2A0-0018B081D1C6}" destId="{2876F4AC-7490-4851-87A6-9C37F36AB5BC}" srcOrd="2" destOrd="0" parTransId="{F9F3A1C6-988B-4492-BF44-FD3235E01F55}" sibTransId="{9C9559E2-53D2-4D62-B089-0251CD42ACED}"/>
    <dgm:cxn modelId="{A24BF578-B3A8-42F8-9049-C0DC680869C7}" srcId="{994ECF85-F0DC-4A65-B1B3-D24B9E2D2718}" destId="{B25BF011-3838-4A6C-A856-AD7494A17C79}" srcOrd="0" destOrd="0" parTransId="{F04EEF76-30C6-4D97-9645-27B016345F95}" sibTransId="{0A0B1573-7BE5-4361-B620-337AE0356853}"/>
    <dgm:cxn modelId="{2503965D-C97D-4903-8130-5A6E2D63FA4D}" srcId="{2297B21E-EEF4-4F7B-9750-F505E9FECA2E}" destId="{8BE2FA13-94FA-4F5B-AE23-E54D401B9642}" srcOrd="0" destOrd="0" parTransId="{8DE2786A-6334-48C4-89C8-201A07D96F81}" sibTransId="{4594CD8C-1591-4F2C-B9CB-C0D43FBFB5FC}"/>
    <dgm:cxn modelId="{19BEA5E1-3407-4D2A-97A7-69C5A0A74DE2}" type="presOf" srcId="{B25BF011-3838-4A6C-A856-AD7494A17C79}" destId="{E8B9337A-F72C-4470-AB1D-5E59F4D679D5}" srcOrd="0" destOrd="0" presId="urn:microsoft.com/office/officeart/2005/8/layout/vList5"/>
    <dgm:cxn modelId="{A5EC85DD-E713-4F81-833F-4C9A6890BBE7}" srcId="{2297B21E-EEF4-4F7B-9750-F505E9FECA2E}" destId="{C366226B-C967-4598-BF4D-12587065ACAB}" srcOrd="2" destOrd="0" parTransId="{48ABDFF5-5A19-4AC1-A727-8D41093F7FDC}" sibTransId="{F493E3A9-B8C7-481D-A136-B360C5531A54}"/>
    <dgm:cxn modelId="{9D82938D-2FA6-4E87-B71E-0E1EB8BBE60F}" type="presOf" srcId="{C366226B-C967-4598-BF4D-12587065ACAB}" destId="{636D4779-8EE6-491B-8EE7-1164BC21BCA8}" srcOrd="0" destOrd="2" presId="urn:microsoft.com/office/officeart/2005/8/layout/vList5"/>
    <dgm:cxn modelId="{A7C1CC7A-FE38-4EC4-8DBD-5AA416292BBF}" type="presOf" srcId="{2297B21E-EEF4-4F7B-9750-F505E9FECA2E}" destId="{0D9836FD-CF19-4524-899F-64A3A0B07C1E}" srcOrd="0" destOrd="0" presId="urn:microsoft.com/office/officeart/2005/8/layout/vList5"/>
    <dgm:cxn modelId="{2F26512F-FD99-4B6F-AF01-A74683E085EA}" srcId="{B25BF011-3838-4A6C-A856-AD7494A17C79}" destId="{9F5DD3B5-13FF-4459-9AAD-9E16E4F80D14}" srcOrd="1" destOrd="0" parTransId="{37B4D4B8-F54B-425F-967A-6B7DC72BA0BB}" sibTransId="{01480971-ADB8-4A56-8AFD-2C93AC34DBA5}"/>
    <dgm:cxn modelId="{B51E207F-F29E-4778-BA80-24777DD5B607}" type="presOf" srcId="{9F5DD3B5-13FF-4459-9AAD-9E16E4F80D14}" destId="{0A95C4DF-1283-45F1-A7CE-26F0D6890D13}" srcOrd="0" destOrd="1" presId="urn:microsoft.com/office/officeart/2005/8/layout/vList5"/>
    <dgm:cxn modelId="{2DBE4E94-C43C-484A-864B-76AB12B89204}" srcId="{994ECF85-F0DC-4A65-B1B3-D24B9E2D2718}" destId="{48314A81-0196-430A-9E50-F1A4FF13E73B}" srcOrd="2" destOrd="0" parTransId="{44135648-61D3-4DBF-9CAC-0B923FFD11B6}" sibTransId="{A5C84AE2-5E62-4BFE-B4A8-7ABE437D9B78}"/>
    <dgm:cxn modelId="{08FF7439-F59F-4E90-9871-F76BFED4F16F}" type="presOf" srcId="{0DA7ECC0-3319-4F22-8C9D-394BA48EE348}" destId="{012A407F-AAC7-4578-9C97-D9EFBE689EAB}" srcOrd="0" destOrd="2" presId="urn:microsoft.com/office/officeart/2005/8/layout/vList5"/>
    <dgm:cxn modelId="{8E834A17-7264-4831-A88F-2DFF178C798F}" srcId="{2297B21E-EEF4-4F7B-9750-F505E9FECA2E}" destId="{D2E9D230-3724-4393-BCFF-CBD29465C2B8}" srcOrd="1" destOrd="0" parTransId="{ECBCEFBF-A72E-4CD5-BC2C-FB6CA3185CED}" sibTransId="{27C68065-F7AE-4BA6-BB0B-BD2C7ADA5B9E}"/>
    <dgm:cxn modelId="{122D91AF-853E-4622-AAAF-84486DECA299}" srcId="{994ECF85-F0DC-4A65-B1B3-D24B9E2D2718}" destId="{2297B21E-EEF4-4F7B-9750-F505E9FECA2E}" srcOrd="3" destOrd="0" parTransId="{4D473D67-DDD7-4EB8-9011-93C910E3DDAB}" sibTransId="{6622E6DD-F0BA-4B15-AFC8-77AB79FA0993}"/>
    <dgm:cxn modelId="{BD54E0C8-1178-4FD6-9BCA-12C5F5B54EC9}" type="presOf" srcId="{58BCD1E0-20B5-4716-9A6E-8457DAE6DD3C}" destId="{0A95C4DF-1283-45F1-A7CE-26F0D6890D13}" srcOrd="0" destOrd="0" presId="urn:microsoft.com/office/officeart/2005/8/layout/vList5"/>
    <dgm:cxn modelId="{F0825767-C020-49B8-AFDC-650F8AE9C709}" type="presOf" srcId="{0670C26D-F6ED-454F-802F-2A913A6B83DC}" destId="{0A95C4DF-1283-45F1-A7CE-26F0D6890D13}" srcOrd="0" destOrd="2" presId="urn:microsoft.com/office/officeart/2005/8/layout/vList5"/>
    <dgm:cxn modelId="{017A221A-13D0-40CA-99CA-3D23DD05B62C}" type="presParOf" srcId="{CF76E493-9241-4DA1-A1F5-A4ADB998E8B9}" destId="{6E966976-213A-4D0E-8520-AFACC960481E}" srcOrd="0" destOrd="0" presId="urn:microsoft.com/office/officeart/2005/8/layout/vList5"/>
    <dgm:cxn modelId="{AE34C03B-554D-4721-AB4C-0CC2302D51B8}" type="presParOf" srcId="{6E966976-213A-4D0E-8520-AFACC960481E}" destId="{E8B9337A-F72C-4470-AB1D-5E59F4D679D5}" srcOrd="0" destOrd="0" presId="urn:microsoft.com/office/officeart/2005/8/layout/vList5"/>
    <dgm:cxn modelId="{3588BB94-6F78-465D-84F3-66A5D3AFD50C}" type="presParOf" srcId="{6E966976-213A-4D0E-8520-AFACC960481E}" destId="{0A95C4DF-1283-45F1-A7CE-26F0D6890D13}" srcOrd="1" destOrd="0" presId="urn:microsoft.com/office/officeart/2005/8/layout/vList5"/>
    <dgm:cxn modelId="{0FFD7510-AAC1-47DA-B85D-151B2AD32489}" type="presParOf" srcId="{CF76E493-9241-4DA1-A1F5-A4ADB998E8B9}" destId="{1516673D-7772-4713-9C30-243F26AF8F0A}" srcOrd="1" destOrd="0" presId="urn:microsoft.com/office/officeart/2005/8/layout/vList5"/>
    <dgm:cxn modelId="{D232AFD8-BC4B-4066-8421-4BE5EE4739B7}" type="presParOf" srcId="{CF76E493-9241-4DA1-A1F5-A4ADB998E8B9}" destId="{E87C77DD-5A1E-42E2-BC37-13847E9036EC}" srcOrd="2" destOrd="0" presId="urn:microsoft.com/office/officeart/2005/8/layout/vList5"/>
    <dgm:cxn modelId="{D593B4F9-4344-4886-A81B-6C4172D0F116}" type="presParOf" srcId="{E87C77DD-5A1E-42E2-BC37-13847E9036EC}" destId="{C4CA21B0-2893-426E-A66B-00309D5C5C5A}" srcOrd="0" destOrd="0" presId="urn:microsoft.com/office/officeart/2005/8/layout/vList5"/>
    <dgm:cxn modelId="{33E96350-1831-4F65-9923-FF507E232BA5}" type="presParOf" srcId="{E87C77DD-5A1E-42E2-BC37-13847E9036EC}" destId="{74C151EF-9A00-45FF-BA19-4A134A27BBB3}" srcOrd="1" destOrd="0" presId="urn:microsoft.com/office/officeart/2005/8/layout/vList5"/>
    <dgm:cxn modelId="{AAD3D3B9-947D-4312-AEBA-A009F7CC4B95}" type="presParOf" srcId="{CF76E493-9241-4DA1-A1F5-A4ADB998E8B9}" destId="{8A546CDF-6DE9-4C74-9B6D-CC069FCCA395}" srcOrd="3" destOrd="0" presId="urn:microsoft.com/office/officeart/2005/8/layout/vList5"/>
    <dgm:cxn modelId="{C617A55F-4617-4B09-A9C2-E579BE00C47E}" type="presParOf" srcId="{CF76E493-9241-4DA1-A1F5-A4ADB998E8B9}" destId="{A583B4AE-8443-4574-9E2F-18B55113F488}" srcOrd="4" destOrd="0" presId="urn:microsoft.com/office/officeart/2005/8/layout/vList5"/>
    <dgm:cxn modelId="{E15307D0-FF3A-4518-A750-3BAC162C70FE}" type="presParOf" srcId="{A583B4AE-8443-4574-9E2F-18B55113F488}" destId="{1363BE7E-E6C9-44C8-AA1E-1FF47068F0EF}" srcOrd="0" destOrd="0" presId="urn:microsoft.com/office/officeart/2005/8/layout/vList5"/>
    <dgm:cxn modelId="{2FF69076-5F6C-4958-B632-E80665CA0B95}" type="presParOf" srcId="{A583B4AE-8443-4574-9E2F-18B55113F488}" destId="{012A407F-AAC7-4578-9C97-D9EFBE689EAB}" srcOrd="1" destOrd="0" presId="urn:microsoft.com/office/officeart/2005/8/layout/vList5"/>
    <dgm:cxn modelId="{88FED366-B8E1-47A5-A2BB-82A772FAEE17}" type="presParOf" srcId="{CF76E493-9241-4DA1-A1F5-A4ADB998E8B9}" destId="{3D6DF63E-582C-4F33-B8D6-8FA8967DDECD}" srcOrd="5" destOrd="0" presId="urn:microsoft.com/office/officeart/2005/8/layout/vList5"/>
    <dgm:cxn modelId="{063682BE-2569-4152-BC27-EF5D1EE4C067}" type="presParOf" srcId="{CF76E493-9241-4DA1-A1F5-A4ADB998E8B9}" destId="{CA76E8F6-9F9D-4413-9149-19119DD1047E}" srcOrd="6" destOrd="0" presId="urn:microsoft.com/office/officeart/2005/8/layout/vList5"/>
    <dgm:cxn modelId="{2D60F83D-E640-4949-A479-5A414FE19384}" type="presParOf" srcId="{CA76E8F6-9F9D-4413-9149-19119DD1047E}" destId="{0D9836FD-CF19-4524-899F-64A3A0B07C1E}" srcOrd="0" destOrd="0" presId="urn:microsoft.com/office/officeart/2005/8/layout/vList5"/>
    <dgm:cxn modelId="{382377B6-224F-4098-B36D-26CAC8B3F65E}" type="presParOf" srcId="{CA76E8F6-9F9D-4413-9149-19119DD1047E}" destId="{636D4779-8EE6-491B-8EE7-1164BC21BCA8}" srcOrd="1" destOrd="0" presId="urn:microsoft.com/office/officeart/2005/8/layout/vList5"/>
  </dgm:cxnLst>
  <dgm:bg/>
  <dgm:whole/>
</dgm:dataModel>
</file>

<file path=ppt/diagrams/data20.xml><?xml version="1.0" encoding="utf-8"?>
<dgm:dataModel xmlns:dgm="http://schemas.openxmlformats.org/drawingml/2006/diagram" xmlns:a="http://schemas.openxmlformats.org/drawingml/2006/main">
  <dgm:ptLst>
    <dgm:pt modelId="{F0C9F002-9B16-449E-801D-BF0AD1075DB1}"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it-IT"/>
        </a:p>
      </dgm:t>
    </dgm:pt>
    <dgm:pt modelId="{1F8864A0-A0E9-40F4-B64A-EBC6C895CD81}">
      <dgm:prSet phldrT="[Testo]"/>
      <dgm:spPr/>
      <dgm:t>
        <a:bodyPr/>
        <a:lstStyle/>
        <a:p>
          <a:r>
            <a:rPr lang="it-IT" smtClean="0">
              <a:latin typeface="Times New Roman" pitchFamily="18" charset="0"/>
              <a:cs typeface="Times New Roman" pitchFamily="18" charset="0"/>
            </a:rPr>
            <a:t>xend-relocation-server</a:t>
          </a:r>
          <a:endParaRPr lang="it-IT">
            <a:latin typeface="Times New Roman" pitchFamily="18" charset="0"/>
            <a:cs typeface="Times New Roman" pitchFamily="18" charset="0"/>
          </a:endParaRPr>
        </a:p>
      </dgm:t>
    </dgm:pt>
    <dgm:pt modelId="{A6AE6B0A-02D7-46D0-9E86-FFC230540248}" type="parTrans" cxnId="{2D09785D-7795-4134-810F-E9CF8C3DE1F3}">
      <dgm:prSet/>
      <dgm:spPr/>
      <dgm:t>
        <a:bodyPr/>
        <a:lstStyle/>
        <a:p>
          <a:endParaRPr lang="it-IT"/>
        </a:p>
      </dgm:t>
    </dgm:pt>
    <dgm:pt modelId="{AC39740C-9536-4148-9C95-C5569BE62EFA}" type="sibTrans" cxnId="{2D09785D-7795-4134-810F-E9CF8C3DE1F3}">
      <dgm:prSet/>
      <dgm:spPr/>
      <dgm:t>
        <a:bodyPr/>
        <a:lstStyle/>
        <a:p>
          <a:endParaRPr lang="it-IT"/>
        </a:p>
      </dgm:t>
    </dgm:pt>
    <dgm:pt modelId="{E037D4D7-2AD2-4031-8965-4F563B50F196}">
      <dgm:prSet phldrT="[Testo]"/>
      <dgm:spPr/>
      <dgm:t>
        <a:bodyPr/>
        <a:lstStyle/>
        <a:p>
          <a:r>
            <a:rPr lang="it-IT" smtClean="0">
              <a:latin typeface="Times New Roman" pitchFamily="18" charset="0"/>
              <a:cs typeface="Times New Roman" pitchFamily="18" charset="0"/>
            </a:rPr>
            <a:t>xend-relocation-port</a:t>
          </a:r>
          <a:endParaRPr lang="it-IT">
            <a:latin typeface="Times New Roman" pitchFamily="18" charset="0"/>
            <a:cs typeface="Times New Roman" pitchFamily="18" charset="0"/>
          </a:endParaRPr>
        </a:p>
      </dgm:t>
    </dgm:pt>
    <dgm:pt modelId="{7EB5B803-A74D-47A7-BAF1-EF5B9BAE5297}" type="parTrans" cxnId="{D519465F-89BF-488E-A8EA-9D6C324756A2}">
      <dgm:prSet/>
      <dgm:spPr/>
      <dgm:t>
        <a:bodyPr/>
        <a:lstStyle/>
        <a:p>
          <a:endParaRPr lang="it-IT"/>
        </a:p>
      </dgm:t>
    </dgm:pt>
    <dgm:pt modelId="{7F627E8D-6B75-4F86-BCD0-564773ED27F4}" type="sibTrans" cxnId="{D519465F-89BF-488E-A8EA-9D6C324756A2}">
      <dgm:prSet/>
      <dgm:spPr/>
      <dgm:t>
        <a:bodyPr/>
        <a:lstStyle/>
        <a:p>
          <a:endParaRPr lang="it-IT"/>
        </a:p>
      </dgm:t>
    </dgm:pt>
    <dgm:pt modelId="{F193F612-E217-4E27-833B-0728DDF3D6CC}">
      <dgm:prSet phldrT="[Testo]"/>
      <dgm:spPr/>
      <dgm:t>
        <a:bodyPr/>
        <a:lstStyle/>
        <a:p>
          <a:r>
            <a:rPr lang="it-IT" smtClean="0">
              <a:latin typeface="Times New Roman" pitchFamily="18" charset="0"/>
              <a:cs typeface="Times New Roman" pitchFamily="18" charset="0"/>
            </a:rPr>
            <a:t>xend-relocation-hosts-allow</a:t>
          </a:r>
          <a:endParaRPr lang="it-IT">
            <a:latin typeface="Times New Roman" pitchFamily="18" charset="0"/>
            <a:cs typeface="Times New Roman" pitchFamily="18" charset="0"/>
          </a:endParaRPr>
        </a:p>
      </dgm:t>
    </dgm:pt>
    <dgm:pt modelId="{16066B0B-9FEB-4CD2-9D59-2CF9601BB5BC}" type="parTrans" cxnId="{0EA95B67-D0EC-462A-9A49-CC1800870614}">
      <dgm:prSet/>
      <dgm:spPr/>
      <dgm:t>
        <a:bodyPr/>
        <a:lstStyle/>
        <a:p>
          <a:endParaRPr lang="it-IT"/>
        </a:p>
      </dgm:t>
    </dgm:pt>
    <dgm:pt modelId="{8BD7A534-713D-4E07-9011-ECA7DB3F90B4}" type="sibTrans" cxnId="{0EA95B67-D0EC-462A-9A49-CC1800870614}">
      <dgm:prSet/>
      <dgm:spPr/>
      <dgm:t>
        <a:bodyPr/>
        <a:lstStyle/>
        <a:p>
          <a:endParaRPr lang="it-IT"/>
        </a:p>
      </dgm:t>
    </dgm:pt>
    <dgm:pt modelId="{F472A93E-B570-488E-B9D9-48D20953BAF4}">
      <dgm:prSet phldrT="[Testo]"/>
      <dgm:spPr/>
      <dgm:t>
        <a:bodyPr/>
        <a:lstStyle/>
        <a:p>
          <a:r>
            <a:rPr lang="it-IT" smtClean="0">
              <a:latin typeface="Times New Roman" pitchFamily="18" charset="0"/>
              <a:cs typeface="Times New Roman" pitchFamily="18" charset="0"/>
            </a:rPr>
            <a:t>Set to “yes” to enable migration</a:t>
          </a:r>
          <a:endParaRPr lang="it-IT">
            <a:latin typeface="Times New Roman" pitchFamily="18" charset="0"/>
            <a:cs typeface="Times New Roman" pitchFamily="18" charset="0"/>
          </a:endParaRPr>
        </a:p>
      </dgm:t>
    </dgm:pt>
    <dgm:pt modelId="{7C76D8AE-F4F7-445E-A61E-9B05492A349E}" type="parTrans" cxnId="{B79DE2D9-A8FE-4E56-BDE4-72897CECF75D}">
      <dgm:prSet/>
      <dgm:spPr/>
      <dgm:t>
        <a:bodyPr/>
        <a:lstStyle/>
        <a:p>
          <a:endParaRPr lang="it-IT"/>
        </a:p>
      </dgm:t>
    </dgm:pt>
    <dgm:pt modelId="{BFA5FE1E-EF9D-4404-BEC4-6EE43B751E44}" type="sibTrans" cxnId="{B79DE2D9-A8FE-4E56-BDE4-72897CECF75D}">
      <dgm:prSet/>
      <dgm:spPr/>
      <dgm:t>
        <a:bodyPr/>
        <a:lstStyle/>
        <a:p>
          <a:endParaRPr lang="it-IT"/>
        </a:p>
      </dgm:t>
    </dgm:pt>
    <dgm:pt modelId="{36279B4F-8000-4E63-9365-4B353D6DE2EF}">
      <dgm:prSet phldrT="[Testo]"/>
      <dgm:spPr/>
      <dgm:t>
        <a:bodyPr/>
        <a:lstStyle/>
        <a:p>
          <a:r>
            <a:rPr lang="it-IT" smtClean="0">
              <a:latin typeface="Times New Roman" pitchFamily="18" charset="0"/>
              <a:cs typeface="Times New Roman" pitchFamily="18" charset="0"/>
            </a:rPr>
            <a:t>Specify port for migration (def. 8002)</a:t>
          </a:r>
          <a:endParaRPr lang="it-IT">
            <a:latin typeface="Times New Roman" pitchFamily="18" charset="0"/>
            <a:cs typeface="Times New Roman" pitchFamily="18" charset="0"/>
          </a:endParaRPr>
        </a:p>
      </dgm:t>
    </dgm:pt>
    <dgm:pt modelId="{98EA2581-E5C2-4F53-ADF8-3297E4266BE1}" type="parTrans" cxnId="{FE76875B-F8A2-4750-A12F-AAAA6B3EC2DC}">
      <dgm:prSet/>
      <dgm:spPr/>
      <dgm:t>
        <a:bodyPr/>
        <a:lstStyle/>
        <a:p>
          <a:endParaRPr lang="it-IT"/>
        </a:p>
      </dgm:t>
    </dgm:pt>
    <dgm:pt modelId="{0F70EEEB-04BE-45BD-ACE8-CE7699776CE3}" type="sibTrans" cxnId="{FE76875B-F8A2-4750-A12F-AAAA6B3EC2DC}">
      <dgm:prSet/>
      <dgm:spPr/>
      <dgm:t>
        <a:bodyPr/>
        <a:lstStyle/>
        <a:p>
          <a:endParaRPr lang="it-IT"/>
        </a:p>
      </dgm:t>
    </dgm:pt>
    <dgm:pt modelId="{89A93B40-AA7C-4767-BA4E-EBA871ED447F}">
      <dgm:prSet phldrT="[Testo]"/>
      <dgm:spPr/>
      <dgm:t>
        <a:bodyPr/>
        <a:lstStyle/>
        <a:p>
          <a:r>
            <a:rPr lang="it-IT" smtClean="0">
              <a:latin typeface="Times New Roman" pitchFamily="18" charset="0"/>
              <a:cs typeface="Times New Roman" pitchFamily="18" charset="0"/>
            </a:rPr>
            <a:t>Regexp to specify hosts allowed to migrate to this domain</a:t>
          </a:r>
          <a:endParaRPr lang="it-IT">
            <a:latin typeface="Times New Roman" pitchFamily="18" charset="0"/>
            <a:cs typeface="Times New Roman" pitchFamily="18" charset="0"/>
          </a:endParaRPr>
        </a:p>
      </dgm:t>
    </dgm:pt>
    <dgm:pt modelId="{A848729C-B128-42F3-9610-AC575B1BF1B0}" type="parTrans" cxnId="{24C05D9A-93AB-4418-9C93-9447CF3CBA03}">
      <dgm:prSet/>
      <dgm:spPr/>
      <dgm:t>
        <a:bodyPr/>
        <a:lstStyle/>
        <a:p>
          <a:endParaRPr lang="it-IT"/>
        </a:p>
      </dgm:t>
    </dgm:pt>
    <dgm:pt modelId="{3C19B3E7-FE79-4A61-A40C-1FC5B7581375}" type="sibTrans" cxnId="{24C05D9A-93AB-4418-9C93-9447CF3CBA03}">
      <dgm:prSet/>
      <dgm:spPr/>
      <dgm:t>
        <a:bodyPr/>
        <a:lstStyle/>
        <a:p>
          <a:endParaRPr lang="it-IT"/>
        </a:p>
      </dgm:t>
    </dgm:pt>
    <dgm:pt modelId="{391D69E6-7192-4904-9186-B234353414BE}">
      <dgm:prSet phldrT="[Testo]"/>
      <dgm:spPr/>
      <dgm:t>
        <a:bodyPr/>
        <a:lstStyle/>
        <a:p>
          <a:r>
            <a:rPr lang="it-IT" smtClean="0">
              <a:latin typeface="Times New Roman" pitchFamily="18" charset="0"/>
              <a:cs typeface="Times New Roman" pitchFamily="18" charset="0"/>
            </a:rPr>
            <a:t>xend-relocation-address</a:t>
          </a:r>
          <a:endParaRPr lang="it-IT">
            <a:latin typeface="Times New Roman" pitchFamily="18" charset="0"/>
            <a:cs typeface="Times New Roman" pitchFamily="18" charset="0"/>
          </a:endParaRPr>
        </a:p>
      </dgm:t>
    </dgm:pt>
    <dgm:pt modelId="{09190E05-9C58-4954-B29D-616EB0DDA311}" type="parTrans" cxnId="{69765A7F-0AC6-4B90-98CC-E4FA8F47909E}">
      <dgm:prSet/>
      <dgm:spPr/>
    </dgm:pt>
    <dgm:pt modelId="{C7DA73A0-7091-4A1B-8585-AE1910B06CD9}" type="sibTrans" cxnId="{69765A7F-0AC6-4B90-98CC-E4FA8F47909E}">
      <dgm:prSet/>
      <dgm:spPr/>
    </dgm:pt>
    <dgm:pt modelId="{25842F6D-BB97-4CE7-A386-A355C3E8648B}">
      <dgm:prSet phldrT="[Testo]"/>
      <dgm:spPr/>
      <dgm:t>
        <a:bodyPr/>
        <a:lstStyle/>
        <a:p>
          <a:r>
            <a:rPr lang="it-IT" smtClean="0">
              <a:latin typeface="Times New Roman" pitchFamily="18" charset="0"/>
              <a:cs typeface="Times New Roman" pitchFamily="18" charset="0"/>
            </a:rPr>
            <a:t>Specify the network address to listen to for relocation (def all) </a:t>
          </a:r>
          <a:endParaRPr lang="it-IT">
            <a:latin typeface="Times New Roman" pitchFamily="18" charset="0"/>
            <a:cs typeface="Times New Roman" pitchFamily="18" charset="0"/>
          </a:endParaRPr>
        </a:p>
      </dgm:t>
    </dgm:pt>
    <dgm:pt modelId="{E0ADDF8D-46C8-4EE1-AC5B-92E0D2C3F422}" type="parTrans" cxnId="{787917C7-A09C-4466-8BF1-811EE5DB0871}">
      <dgm:prSet/>
      <dgm:spPr/>
    </dgm:pt>
    <dgm:pt modelId="{D69C8E46-A7D5-484A-AEA2-F81F98F23A98}" type="sibTrans" cxnId="{787917C7-A09C-4466-8BF1-811EE5DB0871}">
      <dgm:prSet/>
      <dgm:spPr/>
    </dgm:pt>
    <dgm:pt modelId="{D37D0C57-92A3-4300-94FA-301BB7FA3612}" type="pres">
      <dgm:prSet presAssocID="{F0C9F002-9B16-449E-801D-BF0AD1075DB1}" presName="linear" presStyleCnt="0">
        <dgm:presLayoutVars>
          <dgm:dir/>
          <dgm:animLvl val="lvl"/>
          <dgm:resizeHandles val="exact"/>
        </dgm:presLayoutVars>
      </dgm:prSet>
      <dgm:spPr/>
      <dgm:t>
        <a:bodyPr/>
        <a:lstStyle/>
        <a:p>
          <a:endParaRPr lang="it-IT"/>
        </a:p>
      </dgm:t>
    </dgm:pt>
    <dgm:pt modelId="{24A09AA7-5A8A-4BFA-AD06-4AAF68FBF5E1}" type="pres">
      <dgm:prSet presAssocID="{1F8864A0-A0E9-40F4-B64A-EBC6C895CD81}" presName="parentLin" presStyleCnt="0"/>
      <dgm:spPr/>
    </dgm:pt>
    <dgm:pt modelId="{16075A84-4EB2-4E50-A975-FA7E6B47B4EB}" type="pres">
      <dgm:prSet presAssocID="{1F8864A0-A0E9-40F4-B64A-EBC6C895CD81}" presName="parentLeftMargin" presStyleLbl="node1" presStyleIdx="0" presStyleCnt="4"/>
      <dgm:spPr/>
      <dgm:t>
        <a:bodyPr/>
        <a:lstStyle/>
        <a:p>
          <a:endParaRPr lang="it-IT"/>
        </a:p>
      </dgm:t>
    </dgm:pt>
    <dgm:pt modelId="{CE1E76C7-15E1-4B8C-97AE-C437F23C9D38}" type="pres">
      <dgm:prSet presAssocID="{1F8864A0-A0E9-40F4-B64A-EBC6C895CD81}" presName="parentText" presStyleLbl="node1" presStyleIdx="0" presStyleCnt="4">
        <dgm:presLayoutVars>
          <dgm:chMax val="0"/>
          <dgm:bulletEnabled val="1"/>
        </dgm:presLayoutVars>
      </dgm:prSet>
      <dgm:spPr/>
      <dgm:t>
        <a:bodyPr/>
        <a:lstStyle/>
        <a:p>
          <a:endParaRPr lang="it-IT"/>
        </a:p>
      </dgm:t>
    </dgm:pt>
    <dgm:pt modelId="{14D9AA36-DCCE-4F81-A828-DBD64472B819}" type="pres">
      <dgm:prSet presAssocID="{1F8864A0-A0E9-40F4-B64A-EBC6C895CD81}" presName="negativeSpace" presStyleCnt="0"/>
      <dgm:spPr/>
    </dgm:pt>
    <dgm:pt modelId="{323AAC97-53AD-4D38-B422-163E30D5F347}" type="pres">
      <dgm:prSet presAssocID="{1F8864A0-A0E9-40F4-B64A-EBC6C895CD81}" presName="childText" presStyleLbl="conFgAcc1" presStyleIdx="0" presStyleCnt="4">
        <dgm:presLayoutVars>
          <dgm:bulletEnabled val="1"/>
        </dgm:presLayoutVars>
      </dgm:prSet>
      <dgm:spPr/>
      <dgm:t>
        <a:bodyPr/>
        <a:lstStyle/>
        <a:p>
          <a:endParaRPr lang="it-IT"/>
        </a:p>
      </dgm:t>
    </dgm:pt>
    <dgm:pt modelId="{2CEA7733-BFBB-4FEE-B061-9694514C02D2}" type="pres">
      <dgm:prSet presAssocID="{AC39740C-9536-4148-9C95-C5569BE62EFA}" presName="spaceBetweenRectangles" presStyleCnt="0"/>
      <dgm:spPr/>
    </dgm:pt>
    <dgm:pt modelId="{E7C0E50E-6DBE-472B-97D6-E6B4A2B320A5}" type="pres">
      <dgm:prSet presAssocID="{E037D4D7-2AD2-4031-8965-4F563B50F196}" presName="parentLin" presStyleCnt="0"/>
      <dgm:spPr/>
    </dgm:pt>
    <dgm:pt modelId="{3D8B1B33-AFC5-4E83-BFD4-12EE35670704}" type="pres">
      <dgm:prSet presAssocID="{E037D4D7-2AD2-4031-8965-4F563B50F196}" presName="parentLeftMargin" presStyleLbl="node1" presStyleIdx="0" presStyleCnt="4"/>
      <dgm:spPr/>
      <dgm:t>
        <a:bodyPr/>
        <a:lstStyle/>
        <a:p>
          <a:endParaRPr lang="it-IT"/>
        </a:p>
      </dgm:t>
    </dgm:pt>
    <dgm:pt modelId="{1605B7D1-698E-46B0-A116-70238B760692}" type="pres">
      <dgm:prSet presAssocID="{E037D4D7-2AD2-4031-8965-4F563B50F196}" presName="parentText" presStyleLbl="node1" presStyleIdx="1" presStyleCnt="4">
        <dgm:presLayoutVars>
          <dgm:chMax val="0"/>
          <dgm:bulletEnabled val="1"/>
        </dgm:presLayoutVars>
      </dgm:prSet>
      <dgm:spPr/>
      <dgm:t>
        <a:bodyPr/>
        <a:lstStyle/>
        <a:p>
          <a:endParaRPr lang="it-IT"/>
        </a:p>
      </dgm:t>
    </dgm:pt>
    <dgm:pt modelId="{61D04681-091F-43CA-873F-CA8613B59315}" type="pres">
      <dgm:prSet presAssocID="{E037D4D7-2AD2-4031-8965-4F563B50F196}" presName="negativeSpace" presStyleCnt="0"/>
      <dgm:spPr/>
    </dgm:pt>
    <dgm:pt modelId="{7FE9BC9B-B3E9-4AED-B901-26F73FDDAD8F}" type="pres">
      <dgm:prSet presAssocID="{E037D4D7-2AD2-4031-8965-4F563B50F196}" presName="childText" presStyleLbl="conFgAcc1" presStyleIdx="1" presStyleCnt="4">
        <dgm:presLayoutVars>
          <dgm:bulletEnabled val="1"/>
        </dgm:presLayoutVars>
      </dgm:prSet>
      <dgm:spPr/>
      <dgm:t>
        <a:bodyPr/>
        <a:lstStyle/>
        <a:p>
          <a:endParaRPr lang="it-IT"/>
        </a:p>
      </dgm:t>
    </dgm:pt>
    <dgm:pt modelId="{12BE07F7-6B49-41AA-B421-CA03EA6A981D}" type="pres">
      <dgm:prSet presAssocID="{7F627E8D-6B75-4F86-BCD0-564773ED27F4}" presName="spaceBetweenRectangles" presStyleCnt="0"/>
      <dgm:spPr/>
    </dgm:pt>
    <dgm:pt modelId="{0B333F30-C770-40D8-878F-38DD22804971}" type="pres">
      <dgm:prSet presAssocID="{391D69E6-7192-4904-9186-B234353414BE}" presName="parentLin" presStyleCnt="0"/>
      <dgm:spPr/>
    </dgm:pt>
    <dgm:pt modelId="{46DC95F6-7ADF-40E9-AC20-C7AE9BBCD167}" type="pres">
      <dgm:prSet presAssocID="{391D69E6-7192-4904-9186-B234353414BE}" presName="parentLeftMargin" presStyleLbl="node1" presStyleIdx="1" presStyleCnt="4"/>
      <dgm:spPr/>
      <dgm:t>
        <a:bodyPr/>
        <a:lstStyle/>
        <a:p>
          <a:endParaRPr lang="en-US"/>
        </a:p>
      </dgm:t>
    </dgm:pt>
    <dgm:pt modelId="{A560A407-0683-46EE-84A4-C369DDE1373C}" type="pres">
      <dgm:prSet presAssocID="{391D69E6-7192-4904-9186-B234353414BE}" presName="parentText" presStyleLbl="node1" presStyleIdx="2" presStyleCnt="4">
        <dgm:presLayoutVars>
          <dgm:chMax val="0"/>
          <dgm:bulletEnabled val="1"/>
        </dgm:presLayoutVars>
      </dgm:prSet>
      <dgm:spPr/>
      <dgm:t>
        <a:bodyPr/>
        <a:lstStyle/>
        <a:p>
          <a:endParaRPr lang="en-US"/>
        </a:p>
      </dgm:t>
    </dgm:pt>
    <dgm:pt modelId="{8D88481B-3CC1-4027-A594-0A042C0AF8BE}" type="pres">
      <dgm:prSet presAssocID="{391D69E6-7192-4904-9186-B234353414BE}" presName="negativeSpace" presStyleCnt="0"/>
      <dgm:spPr/>
    </dgm:pt>
    <dgm:pt modelId="{61DC6498-222E-4565-AC49-40300FC5DB44}" type="pres">
      <dgm:prSet presAssocID="{391D69E6-7192-4904-9186-B234353414BE}" presName="childText" presStyleLbl="conFgAcc1" presStyleIdx="2" presStyleCnt="4">
        <dgm:presLayoutVars>
          <dgm:bulletEnabled val="1"/>
        </dgm:presLayoutVars>
      </dgm:prSet>
      <dgm:spPr/>
      <dgm:t>
        <a:bodyPr/>
        <a:lstStyle/>
        <a:p>
          <a:endParaRPr lang="en-US"/>
        </a:p>
      </dgm:t>
    </dgm:pt>
    <dgm:pt modelId="{B742B660-EFD3-4741-ACB1-9342F30424EE}" type="pres">
      <dgm:prSet presAssocID="{C7DA73A0-7091-4A1B-8585-AE1910B06CD9}" presName="spaceBetweenRectangles" presStyleCnt="0"/>
      <dgm:spPr/>
    </dgm:pt>
    <dgm:pt modelId="{142E30C5-846B-4C7F-A459-03F574FDAF25}" type="pres">
      <dgm:prSet presAssocID="{F193F612-E217-4E27-833B-0728DDF3D6CC}" presName="parentLin" presStyleCnt="0"/>
      <dgm:spPr/>
    </dgm:pt>
    <dgm:pt modelId="{CE8F9110-FD2F-4EF9-A7D7-B22665B14F11}" type="pres">
      <dgm:prSet presAssocID="{F193F612-E217-4E27-833B-0728DDF3D6CC}" presName="parentLeftMargin" presStyleLbl="node1" presStyleIdx="2" presStyleCnt="4"/>
      <dgm:spPr/>
      <dgm:t>
        <a:bodyPr/>
        <a:lstStyle/>
        <a:p>
          <a:endParaRPr lang="it-IT"/>
        </a:p>
      </dgm:t>
    </dgm:pt>
    <dgm:pt modelId="{CDF12669-B4D4-4C6D-AC1D-8A401231AEB0}" type="pres">
      <dgm:prSet presAssocID="{F193F612-E217-4E27-833B-0728DDF3D6CC}" presName="parentText" presStyleLbl="node1" presStyleIdx="3" presStyleCnt="4">
        <dgm:presLayoutVars>
          <dgm:chMax val="0"/>
          <dgm:bulletEnabled val="1"/>
        </dgm:presLayoutVars>
      </dgm:prSet>
      <dgm:spPr/>
      <dgm:t>
        <a:bodyPr/>
        <a:lstStyle/>
        <a:p>
          <a:endParaRPr lang="it-IT"/>
        </a:p>
      </dgm:t>
    </dgm:pt>
    <dgm:pt modelId="{EAE27EE6-59E1-40FB-9EE6-3BB2ACF192B3}" type="pres">
      <dgm:prSet presAssocID="{F193F612-E217-4E27-833B-0728DDF3D6CC}" presName="negativeSpace" presStyleCnt="0"/>
      <dgm:spPr/>
    </dgm:pt>
    <dgm:pt modelId="{87911C90-DAA6-4528-9D38-D99A2212E705}" type="pres">
      <dgm:prSet presAssocID="{F193F612-E217-4E27-833B-0728DDF3D6CC}" presName="childText" presStyleLbl="conFgAcc1" presStyleIdx="3" presStyleCnt="4">
        <dgm:presLayoutVars>
          <dgm:bulletEnabled val="1"/>
        </dgm:presLayoutVars>
      </dgm:prSet>
      <dgm:spPr/>
      <dgm:t>
        <a:bodyPr/>
        <a:lstStyle/>
        <a:p>
          <a:endParaRPr lang="it-IT"/>
        </a:p>
      </dgm:t>
    </dgm:pt>
  </dgm:ptLst>
  <dgm:cxnLst>
    <dgm:cxn modelId="{495871EA-6E9A-4F4D-B932-7E1FF49C933F}" type="presOf" srcId="{1F8864A0-A0E9-40F4-B64A-EBC6C895CD81}" destId="{16075A84-4EB2-4E50-A975-FA7E6B47B4EB}" srcOrd="0" destOrd="0" presId="urn:microsoft.com/office/officeart/2005/8/layout/list1"/>
    <dgm:cxn modelId="{24C05D9A-93AB-4418-9C93-9447CF3CBA03}" srcId="{F193F612-E217-4E27-833B-0728DDF3D6CC}" destId="{89A93B40-AA7C-4767-BA4E-EBA871ED447F}" srcOrd="0" destOrd="0" parTransId="{A848729C-B128-42F3-9610-AC575B1BF1B0}" sibTransId="{3C19B3E7-FE79-4A61-A40C-1FC5B7581375}"/>
    <dgm:cxn modelId="{D519465F-89BF-488E-A8EA-9D6C324756A2}" srcId="{F0C9F002-9B16-449E-801D-BF0AD1075DB1}" destId="{E037D4D7-2AD2-4031-8965-4F563B50F196}" srcOrd="1" destOrd="0" parTransId="{7EB5B803-A74D-47A7-BAF1-EF5B9BAE5297}" sibTransId="{7F627E8D-6B75-4F86-BCD0-564773ED27F4}"/>
    <dgm:cxn modelId="{B79DE2D9-A8FE-4E56-BDE4-72897CECF75D}" srcId="{1F8864A0-A0E9-40F4-B64A-EBC6C895CD81}" destId="{F472A93E-B570-488E-B9D9-48D20953BAF4}" srcOrd="0" destOrd="0" parTransId="{7C76D8AE-F4F7-445E-A61E-9B05492A349E}" sibTransId="{BFA5FE1E-EF9D-4404-BEC4-6EE43B751E44}"/>
    <dgm:cxn modelId="{055D29E6-4524-4D59-ADC9-69193B33C030}" type="presOf" srcId="{25842F6D-BB97-4CE7-A386-A355C3E8648B}" destId="{61DC6498-222E-4565-AC49-40300FC5DB44}" srcOrd="0" destOrd="0" presId="urn:microsoft.com/office/officeart/2005/8/layout/list1"/>
    <dgm:cxn modelId="{4A04B324-B8C7-47B4-8B5F-E8B06A5DB863}" type="presOf" srcId="{391D69E6-7192-4904-9186-B234353414BE}" destId="{46DC95F6-7ADF-40E9-AC20-C7AE9BBCD167}" srcOrd="0" destOrd="0" presId="urn:microsoft.com/office/officeart/2005/8/layout/list1"/>
    <dgm:cxn modelId="{A8BB4E57-139E-44A5-96F6-E1412C9CB505}" type="presOf" srcId="{F472A93E-B570-488E-B9D9-48D20953BAF4}" destId="{323AAC97-53AD-4D38-B422-163E30D5F347}" srcOrd="0" destOrd="0" presId="urn:microsoft.com/office/officeart/2005/8/layout/list1"/>
    <dgm:cxn modelId="{BA9D4A22-8C6C-49B0-A726-B71C4BAB4200}" type="presOf" srcId="{391D69E6-7192-4904-9186-B234353414BE}" destId="{A560A407-0683-46EE-84A4-C369DDE1373C}" srcOrd="1" destOrd="0" presId="urn:microsoft.com/office/officeart/2005/8/layout/list1"/>
    <dgm:cxn modelId="{442DA804-760A-4E8F-9ECA-B8002A02CC06}" type="presOf" srcId="{36279B4F-8000-4E63-9365-4B353D6DE2EF}" destId="{7FE9BC9B-B3E9-4AED-B901-26F73FDDAD8F}" srcOrd="0" destOrd="0" presId="urn:microsoft.com/office/officeart/2005/8/layout/list1"/>
    <dgm:cxn modelId="{E33BEF6C-DED1-43CC-BAB4-BA474AD1ED78}" type="presOf" srcId="{E037D4D7-2AD2-4031-8965-4F563B50F196}" destId="{3D8B1B33-AFC5-4E83-BFD4-12EE35670704}" srcOrd="0" destOrd="0" presId="urn:microsoft.com/office/officeart/2005/8/layout/list1"/>
    <dgm:cxn modelId="{4D4B4DC7-1E5A-4924-BC57-7DEA064C73BF}" type="presOf" srcId="{F193F612-E217-4E27-833B-0728DDF3D6CC}" destId="{CE8F9110-FD2F-4EF9-A7D7-B22665B14F11}" srcOrd="0" destOrd="0" presId="urn:microsoft.com/office/officeart/2005/8/layout/list1"/>
    <dgm:cxn modelId="{C1C30042-284E-4372-8637-E21C5E8CD0D5}" type="presOf" srcId="{89A93B40-AA7C-4767-BA4E-EBA871ED447F}" destId="{87911C90-DAA6-4528-9D38-D99A2212E705}" srcOrd="0" destOrd="0" presId="urn:microsoft.com/office/officeart/2005/8/layout/list1"/>
    <dgm:cxn modelId="{0EA95B67-D0EC-462A-9A49-CC1800870614}" srcId="{F0C9F002-9B16-449E-801D-BF0AD1075DB1}" destId="{F193F612-E217-4E27-833B-0728DDF3D6CC}" srcOrd="3" destOrd="0" parTransId="{16066B0B-9FEB-4CD2-9D59-2CF9601BB5BC}" sibTransId="{8BD7A534-713D-4E07-9011-ECA7DB3F90B4}"/>
    <dgm:cxn modelId="{787917C7-A09C-4466-8BF1-811EE5DB0871}" srcId="{391D69E6-7192-4904-9186-B234353414BE}" destId="{25842F6D-BB97-4CE7-A386-A355C3E8648B}" srcOrd="0" destOrd="0" parTransId="{E0ADDF8D-46C8-4EE1-AC5B-92E0D2C3F422}" sibTransId="{D69C8E46-A7D5-484A-AEA2-F81F98F23A98}"/>
    <dgm:cxn modelId="{9AFCF86D-968B-40ED-8520-278FA7B30399}" type="presOf" srcId="{E037D4D7-2AD2-4031-8965-4F563B50F196}" destId="{1605B7D1-698E-46B0-A116-70238B760692}" srcOrd="1" destOrd="0" presId="urn:microsoft.com/office/officeart/2005/8/layout/list1"/>
    <dgm:cxn modelId="{703CAA00-32A2-466E-9292-FF6DFF39D4A5}" type="presOf" srcId="{1F8864A0-A0E9-40F4-B64A-EBC6C895CD81}" destId="{CE1E76C7-15E1-4B8C-97AE-C437F23C9D38}" srcOrd="1" destOrd="0" presId="urn:microsoft.com/office/officeart/2005/8/layout/list1"/>
    <dgm:cxn modelId="{FA57C09C-DD15-428F-A175-7743E95D9CDB}" type="presOf" srcId="{F193F612-E217-4E27-833B-0728DDF3D6CC}" destId="{CDF12669-B4D4-4C6D-AC1D-8A401231AEB0}" srcOrd="1" destOrd="0" presId="urn:microsoft.com/office/officeart/2005/8/layout/list1"/>
    <dgm:cxn modelId="{69765A7F-0AC6-4B90-98CC-E4FA8F47909E}" srcId="{F0C9F002-9B16-449E-801D-BF0AD1075DB1}" destId="{391D69E6-7192-4904-9186-B234353414BE}" srcOrd="2" destOrd="0" parTransId="{09190E05-9C58-4954-B29D-616EB0DDA311}" sibTransId="{C7DA73A0-7091-4A1B-8585-AE1910B06CD9}"/>
    <dgm:cxn modelId="{2D09785D-7795-4134-810F-E9CF8C3DE1F3}" srcId="{F0C9F002-9B16-449E-801D-BF0AD1075DB1}" destId="{1F8864A0-A0E9-40F4-B64A-EBC6C895CD81}" srcOrd="0" destOrd="0" parTransId="{A6AE6B0A-02D7-46D0-9E86-FFC230540248}" sibTransId="{AC39740C-9536-4148-9C95-C5569BE62EFA}"/>
    <dgm:cxn modelId="{FE76875B-F8A2-4750-A12F-AAAA6B3EC2DC}" srcId="{E037D4D7-2AD2-4031-8965-4F563B50F196}" destId="{36279B4F-8000-4E63-9365-4B353D6DE2EF}" srcOrd="0" destOrd="0" parTransId="{98EA2581-E5C2-4F53-ADF8-3297E4266BE1}" sibTransId="{0F70EEEB-04BE-45BD-ACE8-CE7699776CE3}"/>
    <dgm:cxn modelId="{EEE70FD5-359B-410D-A44F-48EEF204FF47}" type="presOf" srcId="{F0C9F002-9B16-449E-801D-BF0AD1075DB1}" destId="{D37D0C57-92A3-4300-94FA-301BB7FA3612}" srcOrd="0" destOrd="0" presId="urn:microsoft.com/office/officeart/2005/8/layout/list1"/>
    <dgm:cxn modelId="{6458A6F5-3AC3-4EC1-BE8B-3DCA48A0D337}" type="presParOf" srcId="{D37D0C57-92A3-4300-94FA-301BB7FA3612}" destId="{24A09AA7-5A8A-4BFA-AD06-4AAF68FBF5E1}" srcOrd="0" destOrd="0" presId="urn:microsoft.com/office/officeart/2005/8/layout/list1"/>
    <dgm:cxn modelId="{8E69838A-D28E-4264-9529-402100050891}" type="presParOf" srcId="{24A09AA7-5A8A-4BFA-AD06-4AAF68FBF5E1}" destId="{16075A84-4EB2-4E50-A975-FA7E6B47B4EB}" srcOrd="0" destOrd="0" presId="urn:microsoft.com/office/officeart/2005/8/layout/list1"/>
    <dgm:cxn modelId="{FD31C23C-4B4E-49DF-91DC-5B58C2B1DD7F}" type="presParOf" srcId="{24A09AA7-5A8A-4BFA-AD06-4AAF68FBF5E1}" destId="{CE1E76C7-15E1-4B8C-97AE-C437F23C9D38}" srcOrd="1" destOrd="0" presId="urn:microsoft.com/office/officeart/2005/8/layout/list1"/>
    <dgm:cxn modelId="{DBDA8854-7A3E-4F2D-8231-F70FFDAE5C7E}" type="presParOf" srcId="{D37D0C57-92A3-4300-94FA-301BB7FA3612}" destId="{14D9AA36-DCCE-4F81-A828-DBD64472B819}" srcOrd="1" destOrd="0" presId="urn:microsoft.com/office/officeart/2005/8/layout/list1"/>
    <dgm:cxn modelId="{40D84ED5-3C94-4FF2-8FC7-467D74A90AF2}" type="presParOf" srcId="{D37D0C57-92A3-4300-94FA-301BB7FA3612}" destId="{323AAC97-53AD-4D38-B422-163E30D5F347}" srcOrd="2" destOrd="0" presId="urn:microsoft.com/office/officeart/2005/8/layout/list1"/>
    <dgm:cxn modelId="{B5EF38E2-20C0-4025-925C-4015CC4E267B}" type="presParOf" srcId="{D37D0C57-92A3-4300-94FA-301BB7FA3612}" destId="{2CEA7733-BFBB-4FEE-B061-9694514C02D2}" srcOrd="3" destOrd="0" presId="urn:microsoft.com/office/officeart/2005/8/layout/list1"/>
    <dgm:cxn modelId="{C3750B16-B696-40DA-94BE-3843D9EC4707}" type="presParOf" srcId="{D37D0C57-92A3-4300-94FA-301BB7FA3612}" destId="{E7C0E50E-6DBE-472B-97D6-E6B4A2B320A5}" srcOrd="4" destOrd="0" presId="urn:microsoft.com/office/officeart/2005/8/layout/list1"/>
    <dgm:cxn modelId="{E290C20D-CB09-48A1-B745-517739A7CBAD}" type="presParOf" srcId="{E7C0E50E-6DBE-472B-97D6-E6B4A2B320A5}" destId="{3D8B1B33-AFC5-4E83-BFD4-12EE35670704}" srcOrd="0" destOrd="0" presId="urn:microsoft.com/office/officeart/2005/8/layout/list1"/>
    <dgm:cxn modelId="{AD09A1ED-CAB0-478D-81D7-1BEAB5E66A72}" type="presParOf" srcId="{E7C0E50E-6DBE-472B-97D6-E6B4A2B320A5}" destId="{1605B7D1-698E-46B0-A116-70238B760692}" srcOrd="1" destOrd="0" presId="urn:microsoft.com/office/officeart/2005/8/layout/list1"/>
    <dgm:cxn modelId="{5718CDED-AB43-4B63-8CBA-69C03E0CA9EB}" type="presParOf" srcId="{D37D0C57-92A3-4300-94FA-301BB7FA3612}" destId="{61D04681-091F-43CA-873F-CA8613B59315}" srcOrd="5" destOrd="0" presId="urn:microsoft.com/office/officeart/2005/8/layout/list1"/>
    <dgm:cxn modelId="{2C927AA0-519D-4F5F-9CB9-0F4BD45DE991}" type="presParOf" srcId="{D37D0C57-92A3-4300-94FA-301BB7FA3612}" destId="{7FE9BC9B-B3E9-4AED-B901-26F73FDDAD8F}" srcOrd="6" destOrd="0" presId="urn:microsoft.com/office/officeart/2005/8/layout/list1"/>
    <dgm:cxn modelId="{9C875870-AC64-40E4-B40C-D78CB12C15AA}" type="presParOf" srcId="{D37D0C57-92A3-4300-94FA-301BB7FA3612}" destId="{12BE07F7-6B49-41AA-B421-CA03EA6A981D}" srcOrd="7" destOrd="0" presId="urn:microsoft.com/office/officeart/2005/8/layout/list1"/>
    <dgm:cxn modelId="{51EBD54B-C512-4D3B-AB7C-A6E445D4A0C2}" type="presParOf" srcId="{D37D0C57-92A3-4300-94FA-301BB7FA3612}" destId="{0B333F30-C770-40D8-878F-38DD22804971}" srcOrd="8" destOrd="0" presId="urn:microsoft.com/office/officeart/2005/8/layout/list1"/>
    <dgm:cxn modelId="{0CF19CC9-88C5-4243-AA30-C20185804FE6}" type="presParOf" srcId="{0B333F30-C770-40D8-878F-38DD22804971}" destId="{46DC95F6-7ADF-40E9-AC20-C7AE9BBCD167}" srcOrd="0" destOrd="0" presId="urn:microsoft.com/office/officeart/2005/8/layout/list1"/>
    <dgm:cxn modelId="{E06063B0-6DE8-489C-97D4-4FAD0DDEE9C3}" type="presParOf" srcId="{0B333F30-C770-40D8-878F-38DD22804971}" destId="{A560A407-0683-46EE-84A4-C369DDE1373C}" srcOrd="1" destOrd="0" presId="urn:microsoft.com/office/officeart/2005/8/layout/list1"/>
    <dgm:cxn modelId="{2937CB86-3AE9-489A-BC9D-A66F3708CCBA}" type="presParOf" srcId="{D37D0C57-92A3-4300-94FA-301BB7FA3612}" destId="{8D88481B-3CC1-4027-A594-0A042C0AF8BE}" srcOrd="9" destOrd="0" presId="urn:microsoft.com/office/officeart/2005/8/layout/list1"/>
    <dgm:cxn modelId="{429ED927-0227-4E2A-942B-FA54A6CA443C}" type="presParOf" srcId="{D37D0C57-92A3-4300-94FA-301BB7FA3612}" destId="{61DC6498-222E-4565-AC49-40300FC5DB44}" srcOrd="10" destOrd="0" presId="urn:microsoft.com/office/officeart/2005/8/layout/list1"/>
    <dgm:cxn modelId="{B213538E-CBF6-4368-A5FE-6F3EE02E38EA}" type="presParOf" srcId="{D37D0C57-92A3-4300-94FA-301BB7FA3612}" destId="{B742B660-EFD3-4741-ACB1-9342F30424EE}" srcOrd="11" destOrd="0" presId="urn:microsoft.com/office/officeart/2005/8/layout/list1"/>
    <dgm:cxn modelId="{9208BB25-FB43-4625-87B6-F54E78E7C78B}" type="presParOf" srcId="{D37D0C57-92A3-4300-94FA-301BB7FA3612}" destId="{142E30C5-846B-4C7F-A459-03F574FDAF25}" srcOrd="12" destOrd="0" presId="urn:microsoft.com/office/officeart/2005/8/layout/list1"/>
    <dgm:cxn modelId="{BBA7E6E1-9411-4E18-82BD-E94F76577FD4}" type="presParOf" srcId="{142E30C5-846B-4C7F-A459-03F574FDAF25}" destId="{CE8F9110-FD2F-4EF9-A7D7-B22665B14F11}" srcOrd="0" destOrd="0" presId="urn:microsoft.com/office/officeart/2005/8/layout/list1"/>
    <dgm:cxn modelId="{C92D4962-8491-425E-A3A9-8E587D83EFA0}" type="presParOf" srcId="{142E30C5-846B-4C7F-A459-03F574FDAF25}" destId="{CDF12669-B4D4-4C6D-AC1D-8A401231AEB0}" srcOrd="1" destOrd="0" presId="urn:microsoft.com/office/officeart/2005/8/layout/list1"/>
    <dgm:cxn modelId="{FEEC8254-5B12-4328-904F-08214B65569A}" type="presParOf" srcId="{D37D0C57-92A3-4300-94FA-301BB7FA3612}" destId="{EAE27EE6-59E1-40FB-9EE6-3BB2ACF192B3}" srcOrd="13" destOrd="0" presId="urn:microsoft.com/office/officeart/2005/8/layout/list1"/>
    <dgm:cxn modelId="{05E70B2C-CBBA-4809-A16B-4664201AB45E}" type="presParOf" srcId="{D37D0C57-92A3-4300-94FA-301BB7FA3612}" destId="{87911C90-DAA6-4528-9D38-D99A2212E705}" srcOrd="14" destOrd="0" presId="urn:microsoft.com/office/officeart/2005/8/layout/list1"/>
  </dgm:cxnLst>
  <dgm:bg/>
  <dgm:whole/>
</dgm:dataModel>
</file>

<file path=ppt/diagrams/data21.xml><?xml version="1.0" encoding="utf-8"?>
<dgm:dataModel xmlns:dgm="http://schemas.openxmlformats.org/drawingml/2006/diagram" xmlns:a="http://schemas.openxmlformats.org/drawingml/2006/main">
  <dgm:ptLst>
    <dgm:pt modelId="{43E581DF-722F-4FC7-A991-DFD4DA4689AD}" type="doc">
      <dgm:prSet loTypeId="urn:microsoft.com/office/officeart/2005/8/layout/matrix3" loCatId="matrix" qsTypeId="urn:microsoft.com/office/officeart/2005/8/quickstyle/3d3" qsCatId="3D" csTypeId="urn:microsoft.com/office/officeart/2005/8/colors/colorful2" csCatId="colorful"/>
      <dgm:spPr/>
      <dgm:t>
        <a:bodyPr/>
        <a:lstStyle/>
        <a:p>
          <a:endParaRPr lang="en-US"/>
        </a:p>
      </dgm:t>
    </dgm:pt>
    <dgm:pt modelId="{7D5516CB-0151-495D-A8E2-ABCEA9147218}">
      <dgm:prSet/>
      <dgm:spPr/>
      <dgm:t>
        <a:bodyPr/>
        <a:lstStyle/>
        <a:p>
          <a:pPr rtl="0"/>
          <a:r>
            <a:rPr lang="it-IT" dirty="0" smtClean="0">
              <a:latin typeface="Times New Roman" pitchFamily="18" charset="0"/>
              <a:cs typeface="Times New Roman" pitchFamily="18" charset="0"/>
            </a:rPr>
            <a:t>A </a:t>
          </a:r>
          <a:r>
            <a:rPr lang="it-IT" dirty="0" err="1" smtClean="0">
              <a:latin typeface="Times New Roman" pitchFamily="18" charset="0"/>
              <a:cs typeface="Times New Roman" pitchFamily="18" charset="0"/>
            </a:rPr>
            <a:t>storage</a:t>
          </a:r>
          <a:r>
            <a:rPr lang="it-IT" dirty="0" smtClean="0">
              <a:latin typeface="Times New Roman" pitchFamily="18" charset="0"/>
              <a:cs typeface="Times New Roman" pitchFamily="18" charset="0"/>
            </a:rPr>
            <a:t> volume </a:t>
          </a:r>
          <a:r>
            <a:rPr lang="it-IT" dirty="0" err="1" smtClean="0">
              <a:latin typeface="Times New Roman" pitchFamily="18" charset="0"/>
              <a:cs typeface="Times New Roman" pitchFamily="18" charset="0"/>
            </a:rPr>
            <a:t>where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nodes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involved</a:t>
          </a:r>
          <a:r>
            <a:rPr lang="it-IT" dirty="0" smtClean="0">
              <a:latin typeface="Times New Roman" pitchFamily="18" charset="0"/>
              <a:cs typeface="Times New Roman" pitchFamily="18" charset="0"/>
            </a:rPr>
            <a:t> in the </a:t>
          </a:r>
          <a:r>
            <a:rPr lang="en-US" dirty="0" smtClean="0">
              <a:latin typeface="Times New Roman" pitchFamily="18" charset="0"/>
              <a:cs typeface="Times New Roman" pitchFamily="18" charset="0"/>
            </a:rPr>
            <a:t>cluster</a:t>
          </a:r>
          <a:r>
            <a:rPr lang="it-IT" dirty="0" smtClean="0">
              <a:latin typeface="Times New Roman" pitchFamily="18" charset="0"/>
              <a:cs typeface="Times New Roman" pitchFamily="18" charset="0"/>
            </a:rPr>
            <a:t> can </a:t>
          </a:r>
          <a:r>
            <a:rPr lang="it-IT" dirty="0" err="1" smtClean="0">
              <a:latin typeface="Times New Roman" pitchFamily="18" charset="0"/>
              <a:cs typeface="Times New Roman" pitchFamily="18" charset="0"/>
            </a:rPr>
            <a:t>write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the </a:t>
          </a:r>
          <a:r>
            <a:rPr lang="it-IT" dirty="0" err="1" smtClean="0">
              <a:latin typeface="Times New Roman" pitchFamily="18" charset="0"/>
              <a:cs typeface="Times New Roman" pitchFamily="18" charset="0"/>
            </a:rPr>
            <a:t>same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time</a:t>
          </a:r>
          <a:endParaRPr lang="it-IT" dirty="0">
            <a:latin typeface="Times New Roman" pitchFamily="18" charset="0"/>
            <a:cs typeface="Times New Roman" pitchFamily="18" charset="0"/>
          </a:endParaRPr>
        </a:p>
      </dgm:t>
    </dgm:pt>
    <dgm:pt modelId="{B38E7F9F-AA8A-486D-B26D-EDC43031F6D1}" type="parTrans" cxnId="{04BEBE71-1657-48B8-87E6-8F9607ADA1D7}">
      <dgm:prSet/>
      <dgm:spPr/>
      <dgm:t>
        <a:bodyPr/>
        <a:lstStyle/>
        <a:p>
          <a:endParaRPr lang="en-US"/>
        </a:p>
      </dgm:t>
    </dgm:pt>
    <dgm:pt modelId="{87F7F492-0259-438F-8AFC-F104889CE617}" type="sibTrans" cxnId="{04BEBE71-1657-48B8-87E6-8F9607ADA1D7}">
      <dgm:prSet/>
      <dgm:spPr/>
      <dgm:t>
        <a:bodyPr/>
        <a:lstStyle/>
        <a:p>
          <a:endParaRPr lang="en-US"/>
        </a:p>
      </dgm:t>
    </dgm:pt>
    <dgm:pt modelId="{41E8CF13-9964-4BFE-A706-A476C8EE83F1}">
      <dgm:prSet/>
      <dgm:spPr/>
      <dgm:t>
        <a:bodyPr/>
        <a:lstStyle/>
        <a:p>
          <a:pPr rtl="0"/>
          <a:r>
            <a:rPr lang="it-IT" dirty="0" smtClean="0">
              <a:latin typeface="Times New Roman" pitchFamily="18" charset="0"/>
              <a:cs typeface="Times New Roman" pitchFamily="18" charset="0"/>
            </a:rPr>
            <a:t>A </a:t>
          </a:r>
          <a:r>
            <a:rPr lang="it-IT" dirty="0" err="1" smtClean="0">
              <a:latin typeface="Times New Roman" pitchFamily="18" charset="0"/>
              <a:cs typeface="Times New Roman" pitchFamily="18" charset="0"/>
            </a:rPr>
            <a:t>filesystem</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allows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simultaneous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writes</a:t>
          </a:r>
          <a:endParaRPr lang="it-IT" dirty="0">
            <a:latin typeface="Times New Roman" pitchFamily="18" charset="0"/>
            <a:cs typeface="Times New Roman" pitchFamily="18" charset="0"/>
          </a:endParaRPr>
        </a:p>
      </dgm:t>
    </dgm:pt>
    <dgm:pt modelId="{0786502A-11DC-44B2-BF4C-A24101D1BDA9}" type="parTrans" cxnId="{E93834BF-98E5-43B8-B4C6-2A63D1923739}">
      <dgm:prSet/>
      <dgm:spPr/>
      <dgm:t>
        <a:bodyPr/>
        <a:lstStyle/>
        <a:p>
          <a:endParaRPr lang="en-US"/>
        </a:p>
      </dgm:t>
    </dgm:pt>
    <dgm:pt modelId="{63C8A0EF-52D4-44BB-8E1F-4936486A292B}" type="sibTrans" cxnId="{E93834BF-98E5-43B8-B4C6-2A63D1923739}">
      <dgm:prSet/>
      <dgm:spPr/>
      <dgm:t>
        <a:bodyPr/>
        <a:lstStyle/>
        <a:p>
          <a:endParaRPr lang="en-US"/>
        </a:p>
      </dgm:t>
    </dgm:pt>
    <dgm:pt modelId="{561BBE22-ED38-4F73-81A7-ACCAA40488C5}">
      <dgm:prSet/>
      <dgm:spPr/>
      <dgm:t>
        <a:bodyPr/>
        <a:lstStyle/>
        <a:p>
          <a:pPr rtl="0"/>
          <a:r>
            <a:rPr lang="it-IT" dirty="0" smtClean="0">
              <a:latin typeface="Times New Roman" pitchFamily="18" charset="0"/>
              <a:cs typeface="Times New Roman" pitchFamily="18" charset="0"/>
            </a:rPr>
            <a:t>The </a:t>
          </a:r>
          <a:r>
            <a:rPr lang="it-IT" dirty="0" err="1" smtClean="0">
              <a:latin typeface="Times New Roman" pitchFamily="18" charset="0"/>
              <a:cs typeface="Times New Roman" pitchFamily="18" charset="0"/>
            </a:rPr>
            <a:t>Heartbeat</a:t>
          </a:r>
          <a:r>
            <a:rPr lang="it-IT" dirty="0" smtClean="0">
              <a:latin typeface="Times New Roman" pitchFamily="18" charset="0"/>
              <a:cs typeface="Times New Roman" pitchFamily="18" charset="0"/>
            </a:rPr>
            <a:t> software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high </a:t>
          </a:r>
          <a:r>
            <a:rPr lang="it-IT" dirty="0" err="1" smtClean="0">
              <a:latin typeface="Times New Roman" pitchFamily="18" charset="0"/>
              <a:cs typeface="Times New Roman" pitchFamily="18" charset="0"/>
            </a:rPr>
            <a:t>availability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clustering</a:t>
          </a:r>
          <a:endParaRPr lang="it-IT" dirty="0">
            <a:latin typeface="Times New Roman" pitchFamily="18" charset="0"/>
            <a:cs typeface="Times New Roman" pitchFamily="18" charset="0"/>
          </a:endParaRPr>
        </a:p>
      </dgm:t>
    </dgm:pt>
    <dgm:pt modelId="{03902BF5-B20B-432C-A58F-6D4E25221EA1}" type="parTrans" cxnId="{8639E070-39F0-4AD5-A782-754F9DB92B3D}">
      <dgm:prSet/>
      <dgm:spPr/>
      <dgm:t>
        <a:bodyPr/>
        <a:lstStyle/>
        <a:p>
          <a:endParaRPr lang="en-US"/>
        </a:p>
      </dgm:t>
    </dgm:pt>
    <dgm:pt modelId="{36E1E98B-82F4-449E-814A-EA828E071934}" type="sibTrans" cxnId="{8639E070-39F0-4AD5-A782-754F9DB92B3D}">
      <dgm:prSet/>
      <dgm:spPr/>
      <dgm:t>
        <a:bodyPr/>
        <a:lstStyle/>
        <a:p>
          <a:endParaRPr lang="en-US"/>
        </a:p>
      </dgm:t>
    </dgm:pt>
    <dgm:pt modelId="{BADD1E07-F346-44A3-A612-2BF8B141A5A3}">
      <dgm:prSet/>
      <dgm:spPr/>
      <dgm:t>
        <a:bodyPr/>
        <a:lstStyle/>
        <a:p>
          <a:pPr rtl="0"/>
          <a:r>
            <a:rPr lang="it-IT" dirty="0" err="1" smtClean="0">
              <a:latin typeface="Times New Roman" pitchFamily="18" charset="0"/>
              <a:cs typeface="Times New Roman" pitchFamily="18" charset="0"/>
            </a:rPr>
            <a:t>One</a:t>
          </a:r>
          <a:r>
            <a:rPr lang="it-IT" dirty="0" smtClean="0">
              <a:latin typeface="Times New Roman" pitchFamily="18" charset="0"/>
              <a:cs typeface="Times New Roman" pitchFamily="18" charset="0"/>
            </a:rPr>
            <a:t> or more </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virtual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machines</a:t>
          </a:r>
          <a:endParaRPr lang="it-IT" dirty="0">
            <a:latin typeface="Times New Roman" pitchFamily="18" charset="0"/>
            <a:cs typeface="Times New Roman" pitchFamily="18" charset="0"/>
          </a:endParaRPr>
        </a:p>
      </dgm:t>
    </dgm:pt>
    <dgm:pt modelId="{BF1A2307-F12E-4CF1-A969-6C6BAA4C622D}" type="parTrans" cxnId="{FBD434AD-1944-48A5-A72B-7D82651A899C}">
      <dgm:prSet/>
      <dgm:spPr/>
      <dgm:t>
        <a:bodyPr/>
        <a:lstStyle/>
        <a:p>
          <a:endParaRPr lang="en-US"/>
        </a:p>
      </dgm:t>
    </dgm:pt>
    <dgm:pt modelId="{3CAB8577-A699-41A2-AC38-C6014507E848}" type="sibTrans" cxnId="{FBD434AD-1944-48A5-A72B-7D82651A899C}">
      <dgm:prSet/>
      <dgm:spPr/>
      <dgm:t>
        <a:bodyPr/>
        <a:lstStyle/>
        <a:p>
          <a:endParaRPr lang="en-US"/>
        </a:p>
      </dgm:t>
    </dgm:pt>
    <dgm:pt modelId="{FFB0A534-520F-4FB4-8C7D-3CA715A2DA29}" type="pres">
      <dgm:prSet presAssocID="{43E581DF-722F-4FC7-A991-DFD4DA4689AD}" presName="matrix" presStyleCnt="0">
        <dgm:presLayoutVars>
          <dgm:chMax val="1"/>
          <dgm:dir/>
          <dgm:resizeHandles val="exact"/>
        </dgm:presLayoutVars>
      </dgm:prSet>
      <dgm:spPr/>
      <dgm:t>
        <a:bodyPr/>
        <a:lstStyle/>
        <a:p>
          <a:endParaRPr lang="en-US"/>
        </a:p>
      </dgm:t>
    </dgm:pt>
    <dgm:pt modelId="{E84DD516-D331-4222-8ED6-854E886C19B8}" type="pres">
      <dgm:prSet presAssocID="{43E581DF-722F-4FC7-A991-DFD4DA4689AD}" presName="diamond" presStyleLbl="bgShp" presStyleIdx="0" presStyleCnt="1"/>
      <dgm:spPr/>
      <dgm:t>
        <a:bodyPr/>
        <a:lstStyle/>
        <a:p>
          <a:endParaRPr lang="en-US"/>
        </a:p>
      </dgm:t>
    </dgm:pt>
    <dgm:pt modelId="{2EB47BD9-D5E7-4C28-819F-EB7470E67E21}" type="pres">
      <dgm:prSet presAssocID="{43E581DF-722F-4FC7-A991-DFD4DA4689AD}" presName="quad1" presStyleLbl="node1" presStyleIdx="0" presStyleCnt="4">
        <dgm:presLayoutVars>
          <dgm:chMax val="0"/>
          <dgm:chPref val="0"/>
          <dgm:bulletEnabled val="1"/>
        </dgm:presLayoutVars>
      </dgm:prSet>
      <dgm:spPr/>
      <dgm:t>
        <a:bodyPr/>
        <a:lstStyle/>
        <a:p>
          <a:endParaRPr lang="en-US"/>
        </a:p>
      </dgm:t>
    </dgm:pt>
    <dgm:pt modelId="{4C6A6F24-B379-4447-BF5F-AB89CC3E12FA}" type="pres">
      <dgm:prSet presAssocID="{43E581DF-722F-4FC7-A991-DFD4DA4689AD}" presName="quad2" presStyleLbl="node1" presStyleIdx="1" presStyleCnt="4">
        <dgm:presLayoutVars>
          <dgm:chMax val="0"/>
          <dgm:chPref val="0"/>
          <dgm:bulletEnabled val="1"/>
        </dgm:presLayoutVars>
      </dgm:prSet>
      <dgm:spPr/>
      <dgm:t>
        <a:bodyPr/>
        <a:lstStyle/>
        <a:p>
          <a:endParaRPr lang="en-US"/>
        </a:p>
      </dgm:t>
    </dgm:pt>
    <dgm:pt modelId="{5CD9CE1B-5DE2-462D-B9C8-A3AE4F6B21D8}" type="pres">
      <dgm:prSet presAssocID="{43E581DF-722F-4FC7-A991-DFD4DA4689AD}" presName="quad3" presStyleLbl="node1" presStyleIdx="2" presStyleCnt="4">
        <dgm:presLayoutVars>
          <dgm:chMax val="0"/>
          <dgm:chPref val="0"/>
          <dgm:bulletEnabled val="1"/>
        </dgm:presLayoutVars>
      </dgm:prSet>
      <dgm:spPr/>
      <dgm:t>
        <a:bodyPr/>
        <a:lstStyle/>
        <a:p>
          <a:endParaRPr lang="en-US"/>
        </a:p>
      </dgm:t>
    </dgm:pt>
    <dgm:pt modelId="{34A890AE-5AA5-42A1-BB18-2FA0729E38CC}" type="pres">
      <dgm:prSet presAssocID="{43E581DF-722F-4FC7-A991-DFD4DA4689AD}" presName="quad4" presStyleLbl="node1" presStyleIdx="3" presStyleCnt="4">
        <dgm:presLayoutVars>
          <dgm:chMax val="0"/>
          <dgm:chPref val="0"/>
          <dgm:bulletEnabled val="1"/>
        </dgm:presLayoutVars>
      </dgm:prSet>
      <dgm:spPr/>
      <dgm:t>
        <a:bodyPr/>
        <a:lstStyle/>
        <a:p>
          <a:endParaRPr lang="en-US"/>
        </a:p>
      </dgm:t>
    </dgm:pt>
  </dgm:ptLst>
  <dgm:cxnLst>
    <dgm:cxn modelId="{764757AF-0840-4825-90D9-1675639EBC2A}" type="presOf" srcId="{BADD1E07-F346-44A3-A612-2BF8B141A5A3}" destId="{34A890AE-5AA5-42A1-BB18-2FA0729E38CC}" srcOrd="0" destOrd="0" presId="urn:microsoft.com/office/officeart/2005/8/layout/matrix3"/>
    <dgm:cxn modelId="{E93834BF-98E5-43B8-B4C6-2A63D1923739}" srcId="{43E581DF-722F-4FC7-A991-DFD4DA4689AD}" destId="{41E8CF13-9964-4BFE-A706-A476C8EE83F1}" srcOrd="1" destOrd="0" parTransId="{0786502A-11DC-44B2-BF4C-A24101D1BDA9}" sibTransId="{63C8A0EF-52D4-44BB-8E1F-4936486A292B}"/>
    <dgm:cxn modelId="{6CA770B4-AB2A-4A8F-BC8D-522B29EF0DAA}" type="presOf" srcId="{43E581DF-722F-4FC7-A991-DFD4DA4689AD}" destId="{FFB0A534-520F-4FB4-8C7D-3CA715A2DA29}" srcOrd="0" destOrd="0" presId="urn:microsoft.com/office/officeart/2005/8/layout/matrix3"/>
    <dgm:cxn modelId="{8639E070-39F0-4AD5-A782-754F9DB92B3D}" srcId="{43E581DF-722F-4FC7-A991-DFD4DA4689AD}" destId="{561BBE22-ED38-4F73-81A7-ACCAA40488C5}" srcOrd="2" destOrd="0" parTransId="{03902BF5-B20B-432C-A58F-6D4E25221EA1}" sibTransId="{36E1E98B-82F4-449E-814A-EA828E071934}"/>
    <dgm:cxn modelId="{91F306DE-B897-4897-AEC4-9FDB154129B2}" type="presOf" srcId="{7D5516CB-0151-495D-A8E2-ABCEA9147218}" destId="{2EB47BD9-D5E7-4C28-819F-EB7470E67E21}" srcOrd="0" destOrd="0" presId="urn:microsoft.com/office/officeart/2005/8/layout/matrix3"/>
    <dgm:cxn modelId="{04BEBE71-1657-48B8-87E6-8F9607ADA1D7}" srcId="{43E581DF-722F-4FC7-A991-DFD4DA4689AD}" destId="{7D5516CB-0151-495D-A8E2-ABCEA9147218}" srcOrd="0" destOrd="0" parTransId="{B38E7F9F-AA8A-486D-B26D-EDC43031F6D1}" sibTransId="{87F7F492-0259-438F-8AFC-F104889CE617}"/>
    <dgm:cxn modelId="{FBD434AD-1944-48A5-A72B-7D82651A899C}" srcId="{43E581DF-722F-4FC7-A991-DFD4DA4689AD}" destId="{BADD1E07-F346-44A3-A612-2BF8B141A5A3}" srcOrd="3" destOrd="0" parTransId="{BF1A2307-F12E-4CF1-A969-6C6BAA4C622D}" sibTransId="{3CAB8577-A699-41A2-AC38-C6014507E848}"/>
    <dgm:cxn modelId="{E6FDD86D-5BBF-4D70-B3DD-1628D4F60355}" type="presOf" srcId="{561BBE22-ED38-4F73-81A7-ACCAA40488C5}" destId="{5CD9CE1B-5DE2-462D-B9C8-A3AE4F6B21D8}" srcOrd="0" destOrd="0" presId="urn:microsoft.com/office/officeart/2005/8/layout/matrix3"/>
    <dgm:cxn modelId="{A70C7167-D85B-4097-9B0E-10CA9D6AA5C2}" type="presOf" srcId="{41E8CF13-9964-4BFE-A706-A476C8EE83F1}" destId="{4C6A6F24-B379-4447-BF5F-AB89CC3E12FA}" srcOrd="0" destOrd="0" presId="urn:microsoft.com/office/officeart/2005/8/layout/matrix3"/>
    <dgm:cxn modelId="{086717ED-204D-4670-B0A4-3E9768CA7762}" type="presParOf" srcId="{FFB0A534-520F-4FB4-8C7D-3CA715A2DA29}" destId="{E84DD516-D331-4222-8ED6-854E886C19B8}" srcOrd="0" destOrd="0" presId="urn:microsoft.com/office/officeart/2005/8/layout/matrix3"/>
    <dgm:cxn modelId="{727C0F60-A9C5-4348-91D1-B29C73CA1254}" type="presParOf" srcId="{FFB0A534-520F-4FB4-8C7D-3CA715A2DA29}" destId="{2EB47BD9-D5E7-4C28-819F-EB7470E67E21}" srcOrd="1" destOrd="0" presId="urn:microsoft.com/office/officeart/2005/8/layout/matrix3"/>
    <dgm:cxn modelId="{8BE1940C-926A-4C4B-B8F0-B5A1989B86C0}" type="presParOf" srcId="{FFB0A534-520F-4FB4-8C7D-3CA715A2DA29}" destId="{4C6A6F24-B379-4447-BF5F-AB89CC3E12FA}" srcOrd="2" destOrd="0" presId="urn:microsoft.com/office/officeart/2005/8/layout/matrix3"/>
    <dgm:cxn modelId="{A316B48A-07C9-45F6-88FE-96B9CCE51029}" type="presParOf" srcId="{FFB0A534-520F-4FB4-8C7D-3CA715A2DA29}" destId="{5CD9CE1B-5DE2-462D-B9C8-A3AE4F6B21D8}" srcOrd="3" destOrd="0" presId="urn:microsoft.com/office/officeart/2005/8/layout/matrix3"/>
    <dgm:cxn modelId="{9AAED9B3-D303-4551-9870-9E41F383CD26}" type="presParOf" srcId="{FFB0A534-520F-4FB4-8C7D-3CA715A2DA29}" destId="{34A890AE-5AA5-42A1-BB18-2FA0729E38CC}" srcOrd="4" destOrd="0" presId="urn:microsoft.com/office/officeart/2005/8/layout/matrix3"/>
  </dgm:cxnLst>
  <dgm:bg/>
  <dgm:whole/>
</dgm:dataModel>
</file>

<file path=ppt/diagrams/data22.xml><?xml version="1.0" encoding="utf-8"?>
<dgm:dataModel xmlns:dgm="http://schemas.openxmlformats.org/drawingml/2006/diagram" xmlns:a="http://schemas.openxmlformats.org/drawingml/2006/main">
  <dgm:ptLst>
    <dgm:pt modelId="{E09C6EDF-B004-402B-841D-23496F48BB4A}" type="doc">
      <dgm:prSet loTypeId="urn:microsoft.com/office/officeart/2005/8/layout/venn3" loCatId="relationship" qsTypeId="urn:microsoft.com/office/officeart/2005/8/quickstyle/simple5" qsCatId="simple" csTypeId="urn:microsoft.com/office/officeart/2005/8/colors/accent1_5" csCatId="accent1" phldr="1"/>
      <dgm:spPr/>
    </dgm:pt>
    <dgm:pt modelId="{843619E2-5D33-4009-9776-46920DD3CF7B}">
      <dgm:prSet phldrT="[Testo]"/>
      <dgm:spPr/>
      <dgm:t>
        <a:bodyPr/>
        <a:lstStyle/>
        <a:p>
          <a:r>
            <a:rPr lang="it-IT" smtClean="0"/>
            <a:t>SSH key-based authentication</a:t>
          </a:r>
          <a:endParaRPr lang="it-IT"/>
        </a:p>
      </dgm:t>
    </dgm:pt>
    <dgm:pt modelId="{132FC489-5243-47CF-9C39-329EF1656336}" type="parTrans" cxnId="{03398307-86D1-468A-B86F-731EE68D85C8}">
      <dgm:prSet/>
      <dgm:spPr/>
      <dgm:t>
        <a:bodyPr/>
        <a:lstStyle/>
        <a:p>
          <a:endParaRPr lang="it-IT"/>
        </a:p>
      </dgm:t>
    </dgm:pt>
    <dgm:pt modelId="{EF31B6C8-A413-49F5-BD8E-53EA97DB7E31}" type="sibTrans" cxnId="{03398307-86D1-468A-B86F-731EE68D85C8}">
      <dgm:prSet/>
      <dgm:spPr/>
      <dgm:t>
        <a:bodyPr/>
        <a:lstStyle/>
        <a:p>
          <a:endParaRPr lang="it-IT"/>
        </a:p>
      </dgm:t>
    </dgm:pt>
    <dgm:pt modelId="{4D8C935E-EEE7-49D8-9D1E-F4B2D5791AEA}">
      <dgm:prSet/>
      <dgm:spPr/>
      <dgm:t>
        <a:bodyPr/>
        <a:lstStyle/>
        <a:p>
          <a:r>
            <a:rPr lang="it-IT" smtClean="0"/>
            <a:t>NTP time synchronization</a:t>
          </a:r>
          <a:endParaRPr lang="it-IT" dirty="0" smtClean="0"/>
        </a:p>
      </dgm:t>
    </dgm:pt>
    <dgm:pt modelId="{DEE5D96E-D96F-4124-B610-C932B88D57CB}" type="parTrans" cxnId="{2F40C3AD-1AC9-4A64-AF08-D20F46818B4D}">
      <dgm:prSet/>
      <dgm:spPr/>
      <dgm:t>
        <a:bodyPr/>
        <a:lstStyle/>
        <a:p>
          <a:endParaRPr lang="it-IT"/>
        </a:p>
      </dgm:t>
    </dgm:pt>
    <dgm:pt modelId="{C9DAE548-F431-41BA-B287-86555732028D}" type="sibTrans" cxnId="{2F40C3AD-1AC9-4A64-AF08-D20F46818B4D}">
      <dgm:prSet/>
      <dgm:spPr/>
      <dgm:t>
        <a:bodyPr/>
        <a:lstStyle/>
        <a:p>
          <a:endParaRPr lang="it-IT"/>
        </a:p>
      </dgm:t>
    </dgm:pt>
    <dgm:pt modelId="{95E24BF7-3740-4701-8736-885ADDBD7B7C}">
      <dgm:prSet/>
      <dgm:spPr/>
      <dgm:t>
        <a:bodyPr/>
        <a:lstStyle/>
        <a:p>
          <a:r>
            <a:rPr lang="it-IT" smtClean="0"/>
            <a:t>Atd service running on all nodes</a:t>
          </a:r>
          <a:endParaRPr lang="it-IT" dirty="0" smtClean="0"/>
        </a:p>
      </dgm:t>
    </dgm:pt>
    <dgm:pt modelId="{B7A42463-3815-4A2C-81D0-17BEEC3CAB57}" type="parTrans" cxnId="{68018C8F-466E-40BF-B2D7-CFE081412D49}">
      <dgm:prSet/>
      <dgm:spPr/>
      <dgm:t>
        <a:bodyPr/>
        <a:lstStyle/>
        <a:p>
          <a:endParaRPr lang="it-IT"/>
        </a:p>
      </dgm:t>
    </dgm:pt>
    <dgm:pt modelId="{37CFE05B-BFA0-408B-A467-B0224F3AFDCF}" type="sibTrans" cxnId="{68018C8F-466E-40BF-B2D7-CFE081412D49}">
      <dgm:prSet/>
      <dgm:spPr/>
      <dgm:t>
        <a:bodyPr/>
        <a:lstStyle/>
        <a:p>
          <a:endParaRPr lang="it-IT"/>
        </a:p>
      </dgm:t>
    </dgm:pt>
    <dgm:pt modelId="{494906F1-6264-461C-9ECE-C7E0F0B09215}">
      <dgm:prSet/>
      <dgm:spPr/>
      <dgm:t>
        <a:bodyPr/>
        <a:lstStyle/>
        <a:p>
          <a:r>
            <a:rPr lang="it-IT" smtClean="0"/>
            <a:t>Double-check name resolution</a:t>
          </a:r>
          <a:endParaRPr lang="it-IT" dirty="0"/>
        </a:p>
      </dgm:t>
    </dgm:pt>
    <dgm:pt modelId="{DD22DAFD-F4C1-4294-B49D-5A2C4F601870}" type="parTrans" cxnId="{8FB88329-37DF-468D-AA9C-3C6D926BF82F}">
      <dgm:prSet/>
      <dgm:spPr/>
      <dgm:t>
        <a:bodyPr/>
        <a:lstStyle/>
        <a:p>
          <a:endParaRPr lang="it-IT"/>
        </a:p>
      </dgm:t>
    </dgm:pt>
    <dgm:pt modelId="{0A8E87D5-670E-4FAD-A550-B19B8E0E9C8C}" type="sibTrans" cxnId="{8FB88329-37DF-468D-AA9C-3C6D926BF82F}">
      <dgm:prSet/>
      <dgm:spPr/>
      <dgm:t>
        <a:bodyPr/>
        <a:lstStyle/>
        <a:p>
          <a:endParaRPr lang="it-IT"/>
        </a:p>
      </dgm:t>
    </dgm:pt>
    <dgm:pt modelId="{BE3BFFE6-E528-43DC-A31F-490323320A87}" type="pres">
      <dgm:prSet presAssocID="{E09C6EDF-B004-402B-841D-23496F48BB4A}" presName="Name0" presStyleCnt="0">
        <dgm:presLayoutVars>
          <dgm:dir/>
          <dgm:resizeHandles val="exact"/>
        </dgm:presLayoutVars>
      </dgm:prSet>
      <dgm:spPr/>
    </dgm:pt>
    <dgm:pt modelId="{3BB9DFC9-478A-4C17-813F-5389319905E0}" type="pres">
      <dgm:prSet presAssocID="{843619E2-5D33-4009-9776-46920DD3CF7B}" presName="Name5" presStyleLbl="vennNode1" presStyleIdx="0" presStyleCnt="4">
        <dgm:presLayoutVars>
          <dgm:bulletEnabled val="1"/>
        </dgm:presLayoutVars>
      </dgm:prSet>
      <dgm:spPr/>
      <dgm:t>
        <a:bodyPr/>
        <a:lstStyle/>
        <a:p>
          <a:endParaRPr lang="it-IT"/>
        </a:p>
      </dgm:t>
    </dgm:pt>
    <dgm:pt modelId="{44462675-252B-4894-9CE3-D9EF969F7A64}" type="pres">
      <dgm:prSet presAssocID="{EF31B6C8-A413-49F5-BD8E-53EA97DB7E31}" presName="space" presStyleCnt="0"/>
      <dgm:spPr/>
    </dgm:pt>
    <dgm:pt modelId="{9D701E5A-CD8C-4003-81BD-9DD35980DA8A}" type="pres">
      <dgm:prSet presAssocID="{4D8C935E-EEE7-49D8-9D1E-F4B2D5791AEA}" presName="Name5" presStyleLbl="vennNode1" presStyleIdx="1" presStyleCnt="4">
        <dgm:presLayoutVars>
          <dgm:bulletEnabled val="1"/>
        </dgm:presLayoutVars>
      </dgm:prSet>
      <dgm:spPr/>
      <dgm:t>
        <a:bodyPr/>
        <a:lstStyle/>
        <a:p>
          <a:endParaRPr lang="it-IT"/>
        </a:p>
      </dgm:t>
    </dgm:pt>
    <dgm:pt modelId="{157BE938-0A81-4837-A7AA-895F90509229}" type="pres">
      <dgm:prSet presAssocID="{C9DAE548-F431-41BA-B287-86555732028D}" presName="space" presStyleCnt="0"/>
      <dgm:spPr/>
    </dgm:pt>
    <dgm:pt modelId="{A4B238D8-673B-41AD-9CBE-B0A4CBA85F1A}" type="pres">
      <dgm:prSet presAssocID="{95E24BF7-3740-4701-8736-885ADDBD7B7C}" presName="Name5" presStyleLbl="vennNode1" presStyleIdx="2" presStyleCnt="4">
        <dgm:presLayoutVars>
          <dgm:bulletEnabled val="1"/>
        </dgm:presLayoutVars>
      </dgm:prSet>
      <dgm:spPr/>
      <dgm:t>
        <a:bodyPr/>
        <a:lstStyle/>
        <a:p>
          <a:endParaRPr lang="it-IT"/>
        </a:p>
      </dgm:t>
    </dgm:pt>
    <dgm:pt modelId="{01F97A40-44B6-4766-A3B3-0CD68D531338}" type="pres">
      <dgm:prSet presAssocID="{37CFE05B-BFA0-408B-A467-B0224F3AFDCF}" presName="space" presStyleCnt="0"/>
      <dgm:spPr/>
    </dgm:pt>
    <dgm:pt modelId="{AAE40111-45A2-4F2E-8A55-6988EF6F3FFF}" type="pres">
      <dgm:prSet presAssocID="{494906F1-6264-461C-9ECE-C7E0F0B09215}" presName="Name5" presStyleLbl="vennNode1" presStyleIdx="3" presStyleCnt="4">
        <dgm:presLayoutVars>
          <dgm:bulletEnabled val="1"/>
        </dgm:presLayoutVars>
      </dgm:prSet>
      <dgm:spPr/>
      <dgm:t>
        <a:bodyPr/>
        <a:lstStyle/>
        <a:p>
          <a:endParaRPr lang="it-IT"/>
        </a:p>
      </dgm:t>
    </dgm:pt>
  </dgm:ptLst>
  <dgm:cxnLst>
    <dgm:cxn modelId="{8DE4C71F-6BC7-4A64-AD74-55C3845089C8}" type="presOf" srcId="{E09C6EDF-B004-402B-841D-23496F48BB4A}" destId="{BE3BFFE6-E528-43DC-A31F-490323320A87}" srcOrd="0" destOrd="0" presId="urn:microsoft.com/office/officeart/2005/8/layout/venn3"/>
    <dgm:cxn modelId="{57D68489-C21F-4306-AB01-98F7E3BEA409}" type="presOf" srcId="{494906F1-6264-461C-9ECE-C7E0F0B09215}" destId="{AAE40111-45A2-4F2E-8A55-6988EF6F3FFF}" srcOrd="0" destOrd="0" presId="urn:microsoft.com/office/officeart/2005/8/layout/venn3"/>
    <dgm:cxn modelId="{2F40C3AD-1AC9-4A64-AF08-D20F46818B4D}" srcId="{E09C6EDF-B004-402B-841D-23496F48BB4A}" destId="{4D8C935E-EEE7-49D8-9D1E-F4B2D5791AEA}" srcOrd="1" destOrd="0" parTransId="{DEE5D96E-D96F-4124-B610-C932B88D57CB}" sibTransId="{C9DAE548-F431-41BA-B287-86555732028D}"/>
    <dgm:cxn modelId="{03398307-86D1-468A-B86F-731EE68D85C8}" srcId="{E09C6EDF-B004-402B-841D-23496F48BB4A}" destId="{843619E2-5D33-4009-9776-46920DD3CF7B}" srcOrd="0" destOrd="0" parTransId="{132FC489-5243-47CF-9C39-329EF1656336}" sibTransId="{EF31B6C8-A413-49F5-BD8E-53EA97DB7E31}"/>
    <dgm:cxn modelId="{6B575B41-557B-4DA9-9CBB-8C69C293340A}" type="presOf" srcId="{843619E2-5D33-4009-9776-46920DD3CF7B}" destId="{3BB9DFC9-478A-4C17-813F-5389319905E0}" srcOrd="0" destOrd="0" presId="urn:microsoft.com/office/officeart/2005/8/layout/venn3"/>
    <dgm:cxn modelId="{DF8A7538-DF5D-4905-9141-DFE9FBAAA5EE}" type="presOf" srcId="{4D8C935E-EEE7-49D8-9D1E-F4B2D5791AEA}" destId="{9D701E5A-CD8C-4003-81BD-9DD35980DA8A}" srcOrd="0" destOrd="0" presId="urn:microsoft.com/office/officeart/2005/8/layout/venn3"/>
    <dgm:cxn modelId="{8FB88329-37DF-468D-AA9C-3C6D926BF82F}" srcId="{E09C6EDF-B004-402B-841D-23496F48BB4A}" destId="{494906F1-6264-461C-9ECE-C7E0F0B09215}" srcOrd="3" destOrd="0" parTransId="{DD22DAFD-F4C1-4294-B49D-5A2C4F601870}" sibTransId="{0A8E87D5-670E-4FAD-A550-B19B8E0E9C8C}"/>
    <dgm:cxn modelId="{F49CDBF6-151C-484E-AC6C-44B034E9D811}" type="presOf" srcId="{95E24BF7-3740-4701-8736-885ADDBD7B7C}" destId="{A4B238D8-673B-41AD-9CBE-B0A4CBA85F1A}" srcOrd="0" destOrd="0" presId="urn:microsoft.com/office/officeart/2005/8/layout/venn3"/>
    <dgm:cxn modelId="{68018C8F-466E-40BF-B2D7-CFE081412D49}" srcId="{E09C6EDF-B004-402B-841D-23496F48BB4A}" destId="{95E24BF7-3740-4701-8736-885ADDBD7B7C}" srcOrd="2" destOrd="0" parTransId="{B7A42463-3815-4A2C-81D0-17BEEC3CAB57}" sibTransId="{37CFE05B-BFA0-408B-A467-B0224F3AFDCF}"/>
    <dgm:cxn modelId="{38F22468-44F3-4F9E-81F0-4156BCD6208E}" type="presParOf" srcId="{BE3BFFE6-E528-43DC-A31F-490323320A87}" destId="{3BB9DFC9-478A-4C17-813F-5389319905E0}" srcOrd="0" destOrd="0" presId="urn:microsoft.com/office/officeart/2005/8/layout/venn3"/>
    <dgm:cxn modelId="{A8C31181-5604-49CB-9F99-D56189EA9251}" type="presParOf" srcId="{BE3BFFE6-E528-43DC-A31F-490323320A87}" destId="{44462675-252B-4894-9CE3-D9EF969F7A64}" srcOrd="1" destOrd="0" presId="urn:microsoft.com/office/officeart/2005/8/layout/venn3"/>
    <dgm:cxn modelId="{AC531E19-2600-449C-B6FD-67C1416C40AF}" type="presParOf" srcId="{BE3BFFE6-E528-43DC-A31F-490323320A87}" destId="{9D701E5A-CD8C-4003-81BD-9DD35980DA8A}" srcOrd="2" destOrd="0" presId="urn:microsoft.com/office/officeart/2005/8/layout/venn3"/>
    <dgm:cxn modelId="{F3D788C9-3691-4B31-BDA6-380B17FD1877}" type="presParOf" srcId="{BE3BFFE6-E528-43DC-A31F-490323320A87}" destId="{157BE938-0A81-4837-A7AA-895F90509229}" srcOrd="3" destOrd="0" presId="urn:microsoft.com/office/officeart/2005/8/layout/venn3"/>
    <dgm:cxn modelId="{45223404-0049-42C2-8A16-AFDAFA16D7EA}" type="presParOf" srcId="{BE3BFFE6-E528-43DC-A31F-490323320A87}" destId="{A4B238D8-673B-41AD-9CBE-B0A4CBA85F1A}" srcOrd="4" destOrd="0" presId="urn:microsoft.com/office/officeart/2005/8/layout/venn3"/>
    <dgm:cxn modelId="{64CC3CFA-CA61-4D50-8CFB-57D98E25B4FB}" type="presParOf" srcId="{BE3BFFE6-E528-43DC-A31F-490323320A87}" destId="{01F97A40-44B6-4766-A3B3-0CD68D531338}" srcOrd="5" destOrd="0" presId="urn:microsoft.com/office/officeart/2005/8/layout/venn3"/>
    <dgm:cxn modelId="{4DF01B8E-CB4D-487D-945F-B3462168C5E1}" type="presParOf" srcId="{BE3BFFE6-E528-43DC-A31F-490323320A87}" destId="{AAE40111-45A2-4F2E-8A55-6988EF6F3FFF}" srcOrd="6" destOrd="0" presId="urn:microsoft.com/office/officeart/2005/8/layout/venn3"/>
  </dgm:cxnLst>
  <dgm:bg/>
  <dgm:whole/>
</dgm:dataModel>
</file>

<file path=ppt/diagrams/data23.xml><?xml version="1.0" encoding="utf-8"?>
<dgm:dataModel xmlns:dgm="http://schemas.openxmlformats.org/drawingml/2006/diagram" xmlns:a="http://schemas.openxmlformats.org/drawingml/2006/main">
  <dgm:ptLst>
    <dgm:pt modelId="{E3DFD4DC-CB25-4CAD-B126-D2647BEA504E}" type="doc">
      <dgm:prSet loTypeId="urn:microsoft.com/office/officeart/2005/8/layout/hProcess4" loCatId="process" qsTypeId="urn:microsoft.com/office/officeart/2005/8/quickstyle/3d3" qsCatId="3D" csTypeId="urn:microsoft.com/office/officeart/2005/8/colors/accent2_2" csCatId="accent2" phldr="1"/>
      <dgm:spPr/>
      <dgm:t>
        <a:bodyPr/>
        <a:lstStyle/>
        <a:p>
          <a:endParaRPr lang="it-IT"/>
        </a:p>
      </dgm:t>
    </dgm:pt>
    <dgm:pt modelId="{DD60079E-F4F5-4F7B-AAE7-8EBBD2170D47}">
      <dgm:prSet phldrT="[Testo]"/>
      <dgm:spPr/>
      <dgm:t>
        <a:bodyPr/>
        <a:lstStyle/>
        <a:p>
          <a:r>
            <a:rPr lang="it-IT" dirty="0" err="1" smtClean="0">
              <a:latin typeface="Times New Roman" pitchFamily="18" charset="0"/>
              <a:cs typeface="Times New Roman" pitchFamily="18" charset="0"/>
            </a:rPr>
            <a:t>Device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share: </a:t>
          </a:r>
          <a:r>
            <a:rPr lang="it-IT" dirty="0" err="1" smtClean="0">
              <a:latin typeface="Times New Roman" pitchFamily="18" charset="0"/>
              <a:cs typeface="Times New Roman" pitchFamily="18" charset="0"/>
            </a:rPr>
            <a:t>either</a:t>
          </a:r>
          <a:r>
            <a:rPr lang="it-IT" dirty="0" smtClean="0">
              <a:latin typeface="Times New Roman" pitchFamily="18" charset="0"/>
              <a:cs typeface="Times New Roman" pitchFamily="18" charset="0"/>
            </a:rPr>
            <a:t> hard disk, </a:t>
          </a:r>
          <a:r>
            <a:rPr lang="it-IT" dirty="0" err="1" smtClean="0">
              <a:latin typeface="Times New Roman" pitchFamily="18" charset="0"/>
              <a:cs typeface="Times New Roman" pitchFamily="18" charset="0"/>
            </a:rPr>
            <a:t>partition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logical</a:t>
          </a:r>
          <a:r>
            <a:rPr lang="it-IT" dirty="0" smtClean="0">
              <a:latin typeface="Times New Roman" pitchFamily="18" charset="0"/>
              <a:cs typeface="Times New Roman" pitchFamily="18" charset="0"/>
            </a:rPr>
            <a:t> volume (</a:t>
          </a:r>
          <a:r>
            <a:rPr lang="it-IT" dirty="0" err="1" smtClean="0">
              <a:latin typeface="Times New Roman" pitchFamily="18" charset="0"/>
              <a:cs typeface="Times New Roman" pitchFamily="18" charset="0"/>
            </a:rPr>
            <a:t>better</a:t>
          </a:r>
          <a:r>
            <a:rPr lang="it-IT" dirty="0" smtClean="0">
              <a:latin typeface="Times New Roman" pitchFamily="18" charset="0"/>
              <a:cs typeface="Times New Roman" pitchFamily="18" charset="0"/>
            </a:rPr>
            <a:t>) or disk </a:t>
          </a:r>
          <a:r>
            <a:rPr lang="it-IT" dirty="0" err="1" smtClean="0">
              <a:latin typeface="Times New Roman" pitchFamily="18" charset="0"/>
              <a:cs typeface="Times New Roman" pitchFamily="18" charset="0"/>
            </a:rPr>
            <a:t>image</a:t>
          </a:r>
          <a:r>
            <a:rPr lang="it-IT" dirty="0" smtClean="0">
              <a:latin typeface="Times New Roman" pitchFamily="18" charset="0"/>
              <a:cs typeface="Times New Roman" pitchFamily="18" charset="0"/>
            </a:rPr>
            <a:t> file</a:t>
          </a:r>
          <a:endParaRPr lang="it-IT" dirty="0">
            <a:latin typeface="Times New Roman" pitchFamily="18" charset="0"/>
            <a:cs typeface="Times New Roman" pitchFamily="18" charset="0"/>
          </a:endParaRPr>
        </a:p>
      </dgm:t>
    </dgm:pt>
    <dgm:pt modelId="{68D79B5C-54D0-4E94-BA4A-D22E42D60677}" type="parTrans" cxnId="{ED64048C-06DF-4D0C-B93A-A42F6166BB62}">
      <dgm:prSet/>
      <dgm:spPr/>
      <dgm:t>
        <a:bodyPr/>
        <a:lstStyle/>
        <a:p>
          <a:endParaRPr lang="it-IT"/>
        </a:p>
      </dgm:t>
    </dgm:pt>
    <dgm:pt modelId="{B1C8D014-BF6C-441C-8AE4-1FB1EF4DEC41}" type="sibTrans" cxnId="{ED64048C-06DF-4D0C-B93A-A42F6166BB62}">
      <dgm:prSet/>
      <dgm:spPr/>
      <dgm:t>
        <a:bodyPr/>
        <a:lstStyle/>
        <a:p>
          <a:endParaRPr lang="it-IT"/>
        </a:p>
      </dgm:t>
    </dgm:pt>
    <dgm:pt modelId="{11CAB1B9-FB8B-4AF6-9C8E-54C6CC74D76E}">
      <dgm:prSet/>
      <dgm:spPr/>
      <dgm:t>
        <a:bodyPr/>
        <a:lstStyle/>
        <a:p>
          <a:r>
            <a:rPr lang="it-IT" dirty="0" err="1" smtClean="0">
              <a:latin typeface="Times New Roman" pitchFamily="18" charset="0"/>
              <a:cs typeface="Times New Roman" pitchFamily="18" charset="0"/>
            </a:rPr>
            <a:t>Install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iSCSI</a:t>
          </a:r>
          <a:r>
            <a:rPr lang="it-IT" dirty="0" smtClean="0">
              <a:latin typeface="Times New Roman" pitchFamily="18" charset="0"/>
              <a:cs typeface="Times New Roman" pitchFamily="18" charset="0"/>
            </a:rPr>
            <a:t> target </a:t>
          </a:r>
          <a:r>
            <a:rPr lang="it-IT" dirty="0" err="1" smtClean="0">
              <a:latin typeface="Times New Roman" pitchFamily="18" charset="0"/>
              <a:cs typeface="Times New Roman" pitchFamily="18" charset="0"/>
            </a:rPr>
            <a:t>tools</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a:t>
          </a:r>
          <a:r>
            <a:rPr lang="it-IT" dirty="0" smtClean="0">
              <a:latin typeface="Times New Roman" pitchFamily="18" charset="0"/>
              <a:cs typeface="Times New Roman" pitchFamily="18" charset="0"/>
            </a:rPr>
            <a:t> on </a:t>
          </a:r>
          <a:r>
            <a:rPr lang="it-IT" dirty="0" err="1" smtClean="0">
              <a:latin typeface="Times New Roman" pitchFamily="18" charset="0"/>
              <a:cs typeface="Times New Roman" pitchFamily="18" charset="0"/>
            </a:rPr>
            <a:t>storage</a:t>
          </a:r>
          <a:r>
            <a:rPr lang="it-IT" dirty="0" smtClean="0">
              <a:latin typeface="Times New Roman" pitchFamily="18" charset="0"/>
              <a:cs typeface="Times New Roman" pitchFamily="18" charset="0"/>
            </a:rPr>
            <a:t> server</a:t>
          </a:r>
        </a:p>
      </dgm:t>
    </dgm:pt>
    <dgm:pt modelId="{03F01108-4CCB-47A0-A339-29A1625C2D43}" type="parTrans" cxnId="{7881F601-592B-4126-871D-E4CCF69F2862}">
      <dgm:prSet/>
      <dgm:spPr/>
      <dgm:t>
        <a:bodyPr/>
        <a:lstStyle/>
        <a:p>
          <a:endParaRPr lang="it-IT"/>
        </a:p>
      </dgm:t>
    </dgm:pt>
    <dgm:pt modelId="{C6BEDB6B-F9C1-41BE-97B0-FABE15033FF8}" type="sibTrans" cxnId="{7881F601-592B-4126-871D-E4CCF69F2862}">
      <dgm:prSet/>
      <dgm:spPr/>
      <dgm:t>
        <a:bodyPr/>
        <a:lstStyle/>
        <a:p>
          <a:endParaRPr lang="it-IT"/>
        </a:p>
      </dgm:t>
    </dgm:pt>
    <dgm:pt modelId="{D58E4670-F7FB-47AF-9E1F-FF24B64D7C9B}">
      <dgm:prSet/>
      <dgm:spPr/>
      <dgm:t>
        <a:bodyPr/>
        <a:lstStyle/>
        <a:p>
          <a:r>
            <a:rPr lang="it-IT" err="1" smtClean="0">
              <a:latin typeface="Times New Roman" pitchFamily="18" charset="0"/>
              <a:cs typeface="Times New Roman" pitchFamily="18" charset="0"/>
            </a:rPr>
            <a:t>Configure</a:t>
          </a:r>
          <a:r>
            <a:rPr lang="it-IT" smtClean="0">
              <a:latin typeface="Times New Roman" pitchFamily="18" charset="0"/>
              <a:cs typeface="Times New Roman" pitchFamily="18" charset="0"/>
            </a:rPr>
            <a:t> ietd.conf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define</a:t>
          </a:r>
          <a:r>
            <a:rPr lang="it-IT" dirty="0" smtClean="0">
              <a:latin typeface="Times New Roman" pitchFamily="18" charset="0"/>
              <a:cs typeface="Times New Roman" pitchFamily="18" charset="0"/>
            </a:rPr>
            <a:t> LUN</a:t>
          </a:r>
        </a:p>
      </dgm:t>
    </dgm:pt>
    <dgm:pt modelId="{E4B30735-BC44-4A3F-8C06-17D470747144}" type="parTrans" cxnId="{1CC06ECB-3456-4D6F-8A8C-86970F64D462}">
      <dgm:prSet/>
      <dgm:spPr/>
      <dgm:t>
        <a:bodyPr/>
        <a:lstStyle/>
        <a:p>
          <a:endParaRPr lang="it-IT"/>
        </a:p>
      </dgm:t>
    </dgm:pt>
    <dgm:pt modelId="{EC05E1B6-3DFE-4838-9791-C54E9A5DE88B}" type="sibTrans" cxnId="{1CC06ECB-3456-4D6F-8A8C-86970F64D462}">
      <dgm:prSet/>
      <dgm:spPr/>
      <dgm:t>
        <a:bodyPr/>
        <a:lstStyle/>
        <a:p>
          <a:endParaRPr lang="it-IT"/>
        </a:p>
      </dgm:t>
    </dgm:pt>
    <dgm:pt modelId="{A384918F-F152-4519-B0C0-55C37F881F5E}">
      <dgm:prSet/>
      <dgm:spPr/>
      <dgm:t>
        <a:bodyPr/>
        <a:lstStyle/>
        <a:p>
          <a:r>
            <a:rPr lang="it-IT" dirty="0" err="1" smtClean="0">
              <a:latin typeface="Times New Roman" pitchFamily="18" charset="0"/>
              <a:cs typeface="Times New Roman" pitchFamily="18" charset="0"/>
            </a:rPr>
            <a:t>Install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iSCSI</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initiator</a:t>
          </a:r>
          <a:r>
            <a:rPr lang="it-IT" dirty="0" smtClean="0">
              <a:latin typeface="Times New Roman" pitchFamily="18" charset="0"/>
              <a:cs typeface="Times New Roman" pitchFamily="18" charset="0"/>
            </a:rPr>
            <a:t> on </a:t>
          </a:r>
          <a:r>
            <a:rPr lang="it-IT" dirty="0" err="1" smtClean="0">
              <a:latin typeface="Times New Roman" pitchFamily="18" charset="0"/>
              <a:cs typeface="Times New Roman" pitchFamily="18" charset="0"/>
            </a:rPr>
            <a:t>clients</a:t>
          </a:r>
          <a:endParaRPr lang="it-IT" dirty="0" smtClean="0">
            <a:latin typeface="Times New Roman" pitchFamily="18" charset="0"/>
            <a:cs typeface="Times New Roman" pitchFamily="18" charset="0"/>
          </a:endParaRPr>
        </a:p>
      </dgm:t>
    </dgm:pt>
    <dgm:pt modelId="{736B5F61-D769-4B62-83BB-B33CB1A65BBC}" type="parTrans" cxnId="{636AD013-6A10-47C6-82A8-B4209345292D}">
      <dgm:prSet/>
      <dgm:spPr/>
      <dgm:t>
        <a:bodyPr/>
        <a:lstStyle/>
        <a:p>
          <a:endParaRPr lang="it-IT"/>
        </a:p>
      </dgm:t>
    </dgm:pt>
    <dgm:pt modelId="{6418F7F8-72AA-4A48-9CD6-BE731118557E}" type="sibTrans" cxnId="{636AD013-6A10-47C6-82A8-B4209345292D}">
      <dgm:prSet/>
      <dgm:spPr/>
      <dgm:t>
        <a:bodyPr/>
        <a:lstStyle/>
        <a:p>
          <a:endParaRPr lang="it-IT"/>
        </a:p>
      </dgm:t>
    </dgm:pt>
    <dgm:pt modelId="{70947E11-DEAB-4A5D-82E2-99A0169FE96C}">
      <dgm:prSet/>
      <dgm:spPr/>
      <dgm:t>
        <a:bodyPr/>
        <a:lstStyle/>
        <a:p>
          <a:r>
            <a:rPr lang="it-IT" err="1" smtClean="0">
              <a:latin typeface="Times New Roman" pitchFamily="18" charset="0"/>
              <a:cs typeface="Times New Roman" pitchFamily="18" charset="0"/>
            </a:rPr>
            <a:t>Configure</a:t>
          </a:r>
          <a:r>
            <a:rPr lang="it-IT" smtClean="0">
              <a:latin typeface="Times New Roman" pitchFamily="18" charset="0"/>
              <a:cs typeface="Times New Roman" pitchFamily="18" charset="0"/>
            </a:rPr>
            <a:t> iscsi.conf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access</a:t>
          </a:r>
          <a:r>
            <a:rPr lang="it-IT" dirty="0" smtClean="0">
              <a:latin typeface="Times New Roman" pitchFamily="18" charset="0"/>
              <a:cs typeface="Times New Roman" pitchFamily="18" charset="0"/>
            </a:rPr>
            <a:t> the share</a:t>
          </a:r>
        </a:p>
      </dgm:t>
    </dgm:pt>
    <dgm:pt modelId="{D122A2BD-F384-478F-8D46-E679C1EA22C9}" type="parTrans" cxnId="{B13B1FE9-2FD1-424D-B066-B1AE727514D1}">
      <dgm:prSet/>
      <dgm:spPr/>
      <dgm:t>
        <a:bodyPr/>
        <a:lstStyle/>
        <a:p>
          <a:endParaRPr lang="it-IT"/>
        </a:p>
      </dgm:t>
    </dgm:pt>
    <dgm:pt modelId="{50798525-AF48-407C-9AEA-1E6D7135F899}" type="sibTrans" cxnId="{B13B1FE9-2FD1-424D-B066-B1AE727514D1}">
      <dgm:prSet/>
      <dgm:spPr/>
      <dgm:t>
        <a:bodyPr/>
        <a:lstStyle/>
        <a:p>
          <a:endParaRPr lang="it-IT"/>
        </a:p>
      </dgm:t>
    </dgm:pt>
    <dgm:pt modelId="{C7EBE853-8672-45A3-BD62-12D06E748FF8}">
      <dgm:prSet/>
      <dgm:spPr/>
      <dgm:t>
        <a:bodyPr/>
        <a:lstStyle/>
        <a:p>
          <a:r>
            <a:rPr lang="it-IT" smtClean="0">
              <a:latin typeface="Times New Roman" pitchFamily="18" charset="0"/>
              <a:cs typeface="Times New Roman" pitchFamily="18" charset="0"/>
            </a:rPr>
            <a:t>isscsi </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iscsiadm</a:t>
          </a:r>
          <a:r>
            <a:rPr lang="it-IT" dirty="0" smtClean="0">
              <a:latin typeface="Times New Roman" pitchFamily="18" charset="0"/>
              <a:cs typeface="Times New Roman" pitchFamily="18" charset="0"/>
            </a:rPr>
            <a:t> </a:t>
          </a:r>
          <a:endParaRPr lang="it-IT" dirty="0">
            <a:latin typeface="Times New Roman" pitchFamily="18" charset="0"/>
            <a:cs typeface="Times New Roman" pitchFamily="18" charset="0"/>
          </a:endParaRPr>
        </a:p>
      </dgm:t>
    </dgm:pt>
    <dgm:pt modelId="{28188E33-47BE-43C1-85F3-6BBACA2DA413}" type="parTrans" cxnId="{03BDA786-4BEC-4512-8352-5EF81D7202A4}">
      <dgm:prSet/>
      <dgm:spPr/>
      <dgm:t>
        <a:bodyPr/>
        <a:lstStyle/>
        <a:p>
          <a:endParaRPr lang="it-IT"/>
        </a:p>
      </dgm:t>
    </dgm:pt>
    <dgm:pt modelId="{2C266BE1-A3E4-4B9E-A965-12E4E1489A13}" type="sibTrans" cxnId="{03BDA786-4BEC-4512-8352-5EF81D7202A4}">
      <dgm:prSet/>
      <dgm:spPr/>
      <dgm:t>
        <a:bodyPr/>
        <a:lstStyle/>
        <a:p>
          <a:endParaRPr lang="it-IT"/>
        </a:p>
      </dgm:t>
    </dgm:pt>
    <dgm:pt modelId="{7C3C6714-5823-42C6-843C-56D29F694F82}" type="pres">
      <dgm:prSet presAssocID="{E3DFD4DC-CB25-4CAD-B126-D2647BEA504E}" presName="Name0" presStyleCnt="0">
        <dgm:presLayoutVars>
          <dgm:dir/>
          <dgm:animLvl val="lvl"/>
          <dgm:resizeHandles val="exact"/>
        </dgm:presLayoutVars>
      </dgm:prSet>
      <dgm:spPr/>
      <dgm:t>
        <a:bodyPr/>
        <a:lstStyle/>
        <a:p>
          <a:endParaRPr lang="it-IT"/>
        </a:p>
      </dgm:t>
    </dgm:pt>
    <dgm:pt modelId="{E2A873A7-B97D-41D0-A40B-470F14713C8F}" type="pres">
      <dgm:prSet presAssocID="{E3DFD4DC-CB25-4CAD-B126-D2647BEA504E}" presName="tSp" presStyleCnt="0"/>
      <dgm:spPr/>
      <dgm:t>
        <a:bodyPr/>
        <a:lstStyle/>
        <a:p>
          <a:endParaRPr lang="en-US"/>
        </a:p>
      </dgm:t>
    </dgm:pt>
    <dgm:pt modelId="{AB10775C-D82C-4F91-9B67-01E70DEBC7B2}" type="pres">
      <dgm:prSet presAssocID="{E3DFD4DC-CB25-4CAD-B126-D2647BEA504E}" presName="bSp" presStyleCnt="0"/>
      <dgm:spPr/>
      <dgm:t>
        <a:bodyPr/>
        <a:lstStyle/>
        <a:p>
          <a:endParaRPr lang="en-US"/>
        </a:p>
      </dgm:t>
    </dgm:pt>
    <dgm:pt modelId="{351020F8-F36F-4B09-8218-08C9334BEE30}" type="pres">
      <dgm:prSet presAssocID="{E3DFD4DC-CB25-4CAD-B126-D2647BEA504E}" presName="process" presStyleCnt="0"/>
      <dgm:spPr/>
      <dgm:t>
        <a:bodyPr/>
        <a:lstStyle/>
        <a:p>
          <a:endParaRPr lang="en-US"/>
        </a:p>
      </dgm:t>
    </dgm:pt>
    <dgm:pt modelId="{7D94BCB7-0B1B-4A2C-BED3-79333267E396}" type="pres">
      <dgm:prSet presAssocID="{DD60079E-F4F5-4F7B-AAE7-8EBBD2170D47}" presName="composite1" presStyleCnt="0"/>
      <dgm:spPr/>
      <dgm:t>
        <a:bodyPr/>
        <a:lstStyle/>
        <a:p>
          <a:endParaRPr lang="en-US"/>
        </a:p>
      </dgm:t>
    </dgm:pt>
    <dgm:pt modelId="{732478A4-DDE3-4F26-AC85-5AF33CDB6ACC}" type="pres">
      <dgm:prSet presAssocID="{DD60079E-F4F5-4F7B-AAE7-8EBBD2170D47}" presName="dummyNode1" presStyleLbl="node1" presStyleIdx="0" presStyleCnt="3"/>
      <dgm:spPr/>
      <dgm:t>
        <a:bodyPr/>
        <a:lstStyle/>
        <a:p>
          <a:endParaRPr lang="en-US"/>
        </a:p>
      </dgm:t>
    </dgm:pt>
    <dgm:pt modelId="{08107E69-F269-409E-B73C-D4E7F928F467}" type="pres">
      <dgm:prSet presAssocID="{DD60079E-F4F5-4F7B-AAE7-8EBBD2170D47}" presName="childNode1" presStyleLbl="bgAcc1" presStyleIdx="0" presStyleCnt="3" custScaleX="126718" custScaleY="101285">
        <dgm:presLayoutVars>
          <dgm:bulletEnabled val="1"/>
        </dgm:presLayoutVars>
      </dgm:prSet>
      <dgm:spPr/>
      <dgm:t>
        <a:bodyPr/>
        <a:lstStyle/>
        <a:p>
          <a:endParaRPr lang="it-IT"/>
        </a:p>
      </dgm:t>
    </dgm:pt>
    <dgm:pt modelId="{099E6A62-6340-4B6B-8B1D-B4CD97263FAA}" type="pres">
      <dgm:prSet presAssocID="{DD60079E-F4F5-4F7B-AAE7-8EBBD2170D47}" presName="childNode1tx" presStyleLbl="bgAcc1" presStyleIdx="0" presStyleCnt="3">
        <dgm:presLayoutVars>
          <dgm:bulletEnabled val="1"/>
        </dgm:presLayoutVars>
      </dgm:prSet>
      <dgm:spPr/>
      <dgm:t>
        <a:bodyPr/>
        <a:lstStyle/>
        <a:p>
          <a:endParaRPr lang="it-IT"/>
        </a:p>
      </dgm:t>
    </dgm:pt>
    <dgm:pt modelId="{2B99B225-8D82-47CE-9E40-0C32AEB556F5}" type="pres">
      <dgm:prSet presAssocID="{DD60079E-F4F5-4F7B-AAE7-8EBBD2170D47}" presName="parentNode1" presStyleLbl="node1" presStyleIdx="0" presStyleCnt="3" custScaleX="190872" custScaleY="216818">
        <dgm:presLayoutVars>
          <dgm:chMax val="1"/>
          <dgm:bulletEnabled val="1"/>
        </dgm:presLayoutVars>
      </dgm:prSet>
      <dgm:spPr/>
      <dgm:t>
        <a:bodyPr/>
        <a:lstStyle/>
        <a:p>
          <a:endParaRPr lang="it-IT"/>
        </a:p>
      </dgm:t>
    </dgm:pt>
    <dgm:pt modelId="{8A8F429A-E658-4C9E-93CD-D2D7F3DBC786}" type="pres">
      <dgm:prSet presAssocID="{DD60079E-F4F5-4F7B-AAE7-8EBBD2170D47}" presName="connSite1" presStyleCnt="0"/>
      <dgm:spPr/>
      <dgm:t>
        <a:bodyPr/>
        <a:lstStyle/>
        <a:p>
          <a:endParaRPr lang="en-US"/>
        </a:p>
      </dgm:t>
    </dgm:pt>
    <dgm:pt modelId="{4628BFFD-BA5F-44CC-8DB2-DDE7DC1266A5}" type="pres">
      <dgm:prSet presAssocID="{B1C8D014-BF6C-441C-8AE4-1FB1EF4DEC41}" presName="Name9" presStyleLbl="sibTrans2D1" presStyleIdx="0" presStyleCnt="2"/>
      <dgm:spPr/>
      <dgm:t>
        <a:bodyPr/>
        <a:lstStyle/>
        <a:p>
          <a:endParaRPr lang="it-IT"/>
        </a:p>
      </dgm:t>
    </dgm:pt>
    <dgm:pt modelId="{416D41CC-6106-4740-A57F-D2DEB4354C03}" type="pres">
      <dgm:prSet presAssocID="{11CAB1B9-FB8B-4AF6-9C8E-54C6CC74D76E}" presName="composite2" presStyleCnt="0"/>
      <dgm:spPr/>
      <dgm:t>
        <a:bodyPr/>
        <a:lstStyle/>
        <a:p>
          <a:endParaRPr lang="en-US"/>
        </a:p>
      </dgm:t>
    </dgm:pt>
    <dgm:pt modelId="{E7D46059-218E-4F8C-A57D-BA778C26FC17}" type="pres">
      <dgm:prSet presAssocID="{11CAB1B9-FB8B-4AF6-9C8E-54C6CC74D76E}" presName="dummyNode2" presStyleLbl="node1" presStyleIdx="0" presStyleCnt="3"/>
      <dgm:spPr/>
      <dgm:t>
        <a:bodyPr/>
        <a:lstStyle/>
        <a:p>
          <a:endParaRPr lang="en-US"/>
        </a:p>
      </dgm:t>
    </dgm:pt>
    <dgm:pt modelId="{0C4F9928-F7B9-498F-8628-BA8226FD60A6}" type="pres">
      <dgm:prSet presAssocID="{11CAB1B9-FB8B-4AF6-9C8E-54C6CC74D76E}" presName="childNode2" presStyleLbl="bgAcc1" presStyleIdx="1" presStyleCnt="3" custLinFactNeighborX="1094" custLinFactNeighborY="11703">
        <dgm:presLayoutVars>
          <dgm:bulletEnabled val="1"/>
        </dgm:presLayoutVars>
      </dgm:prSet>
      <dgm:spPr/>
      <dgm:t>
        <a:bodyPr/>
        <a:lstStyle/>
        <a:p>
          <a:endParaRPr lang="it-IT"/>
        </a:p>
      </dgm:t>
    </dgm:pt>
    <dgm:pt modelId="{9F6AC98D-2C4B-422B-B21B-3B94F8569D61}" type="pres">
      <dgm:prSet presAssocID="{11CAB1B9-FB8B-4AF6-9C8E-54C6CC74D76E}" presName="childNode2tx" presStyleLbl="bgAcc1" presStyleIdx="1" presStyleCnt="3">
        <dgm:presLayoutVars>
          <dgm:bulletEnabled val="1"/>
        </dgm:presLayoutVars>
      </dgm:prSet>
      <dgm:spPr/>
      <dgm:t>
        <a:bodyPr/>
        <a:lstStyle/>
        <a:p>
          <a:endParaRPr lang="it-IT"/>
        </a:p>
      </dgm:t>
    </dgm:pt>
    <dgm:pt modelId="{34E94028-51B2-4940-81C2-915E880F6AD9}" type="pres">
      <dgm:prSet presAssocID="{11CAB1B9-FB8B-4AF6-9C8E-54C6CC74D76E}" presName="parentNode2" presStyleLbl="node1" presStyleIdx="1" presStyleCnt="3" custScaleX="135605" custScaleY="144369">
        <dgm:presLayoutVars>
          <dgm:chMax val="0"/>
          <dgm:bulletEnabled val="1"/>
        </dgm:presLayoutVars>
      </dgm:prSet>
      <dgm:spPr/>
      <dgm:t>
        <a:bodyPr/>
        <a:lstStyle/>
        <a:p>
          <a:endParaRPr lang="it-IT"/>
        </a:p>
      </dgm:t>
    </dgm:pt>
    <dgm:pt modelId="{2B4C0A26-DD2B-4651-A2D3-1B24A0B10295}" type="pres">
      <dgm:prSet presAssocID="{11CAB1B9-FB8B-4AF6-9C8E-54C6CC74D76E}" presName="connSite2" presStyleCnt="0"/>
      <dgm:spPr/>
      <dgm:t>
        <a:bodyPr/>
        <a:lstStyle/>
        <a:p>
          <a:endParaRPr lang="en-US"/>
        </a:p>
      </dgm:t>
    </dgm:pt>
    <dgm:pt modelId="{D46B8356-81B0-4AD4-A869-2346D56852A7}" type="pres">
      <dgm:prSet presAssocID="{C6BEDB6B-F9C1-41BE-97B0-FABE15033FF8}" presName="Name18" presStyleLbl="sibTrans2D1" presStyleIdx="1" presStyleCnt="2"/>
      <dgm:spPr/>
      <dgm:t>
        <a:bodyPr/>
        <a:lstStyle/>
        <a:p>
          <a:endParaRPr lang="it-IT"/>
        </a:p>
      </dgm:t>
    </dgm:pt>
    <dgm:pt modelId="{DC55BEF8-69C0-4A55-9D50-AFA6A956FCD7}" type="pres">
      <dgm:prSet presAssocID="{A384918F-F152-4519-B0C0-55C37F881F5E}" presName="composite1" presStyleCnt="0"/>
      <dgm:spPr/>
      <dgm:t>
        <a:bodyPr/>
        <a:lstStyle/>
        <a:p>
          <a:endParaRPr lang="en-US"/>
        </a:p>
      </dgm:t>
    </dgm:pt>
    <dgm:pt modelId="{218A31B5-75CB-401C-BF65-62957E32E4D3}" type="pres">
      <dgm:prSet presAssocID="{A384918F-F152-4519-B0C0-55C37F881F5E}" presName="dummyNode1" presStyleLbl="node1" presStyleIdx="1" presStyleCnt="3"/>
      <dgm:spPr/>
      <dgm:t>
        <a:bodyPr/>
        <a:lstStyle/>
        <a:p>
          <a:endParaRPr lang="en-US"/>
        </a:p>
      </dgm:t>
    </dgm:pt>
    <dgm:pt modelId="{D91BBA4C-26F4-46F2-A631-EC62A4D6A95E}" type="pres">
      <dgm:prSet presAssocID="{A384918F-F152-4519-B0C0-55C37F881F5E}" presName="childNode1" presStyleLbl="bgAcc1" presStyleIdx="2" presStyleCnt="3" custScaleX="116383" custLinFactNeighborX="-424" custLinFactNeighborY="-11979">
        <dgm:presLayoutVars>
          <dgm:bulletEnabled val="1"/>
        </dgm:presLayoutVars>
      </dgm:prSet>
      <dgm:spPr/>
      <dgm:t>
        <a:bodyPr/>
        <a:lstStyle/>
        <a:p>
          <a:endParaRPr lang="it-IT"/>
        </a:p>
      </dgm:t>
    </dgm:pt>
    <dgm:pt modelId="{9B418FC4-3953-4273-92A5-6EAD81B1D1C7}" type="pres">
      <dgm:prSet presAssocID="{A384918F-F152-4519-B0C0-55C37F881F5E}" presName="childNode1tx" presStyleLbl="bgAcc1" presStyleIdx="2" presStyleCnt="3">
        <dgm:presLayoutVars>
          <dgm:bulletEnabled val="1"/>
        </dgm:presLayoutVars>
      </dgm:prSet>
      <dgm:spPr/>
      <dgm:t>
        <a:bodyPr/>
        <a:lstStyle/>
        <a:p>
          <a:endParaRPr lang="it-IT"/>
        </a:p>
      </dgm:t>
    </dgm:pt>
    <dgm:pt modelId="{41521EB2-8A71-40CF-8E23-C3F89FA85990}" type="pres">
      <dgm:prSet presAssocID="{A384918F-F152-4519-B0C0-55C37F881F5E}" presName="parentNode1" presStyleLbl="node1" presStyleIdx="2" presStyleCnt="3" custScaleX="126963">
        <dgm:presLayoutVars>
          <dgm:chMax val="1"/>
          <dgm:bulletEnabled val="1"/>
        </dgm:presLayoutVars>
      </dgm:prSet>
      <dgm:spPr/>
      <dgm:t>
        <a:bodyPr/>
        <a:lstStyle/>
        <a:p>
          <a:endParaRPr lang="it-IT"/>
        </a:p>
      </dgm:t>
    </dgm:pt>
    <dgm:pt modelId="{E5CEBD01-ADA6-4861-801D-41E3516978ED}" type="pres">
      <dgm:prSet presAssocID="{A384918F-F152-4519-B0C0-55C37F881F5E}" presName="connSite1" presStyleCnt="0"/>
      <dgm:spPr/>
      <dgm:t>
        <a:bodyPr/>
        <a:lstStyle/>
        <a:p>
          <a:endParaRPr lang="en-US"/>
        </a:p>
      </dgm:t>
    </dgm:pt>
  </dgm:ptLst>
  <dgm:cxnLst>
    <dgm:cxn modelId="{1CC06ECB-3456-4D6F-8A8C-86970F64D462}" srcId="{11CAB1B9-FB8B-4AF6-9C8E-54C6CC74D76E}" destId="{D58E4670-F7FB-47AF-9E1F-FF24B64D7C9B}" srcOrd="0" destOrd="0" parTransId="{E4B30735-BC44-4A3F-8C06-17D470747144}" sibTransId="{EC05E1B6-3DFE-4838-9791-C54E9A5DE88B}"/>
    <dgm:cxn modelId="{31973A67-7A56-4FF6-B216-E4EE5BB1CF5C}" type="presOf" srcId="{11CAB1B9-FB8B-4AF6-9C8E-54C6CC74D76E}" destId="{34E94028-51B2-4940-81C2-915E880F6AD9}" srcOrd="0" destOrd="0" presId="urn:microsoft.com/office/officeart/2005/8/layout/hProcess4"/>
    <dgm:cxn modelId="{C99122C2-4D56-4C6B-A708-27963EBEADE5}" type="presOf" srcId="{DD60079E-F4F5-4F7B-AAE7-8EBBD2170D47}" destId="{2B99B225-8D82-47CE-9E40-0C32AEB556F5}" srcOrd="0" destOrd="0" presId="urn:microsoft.com/office/officeart/2005/8/layout/hProcess4"/>
    <dgm:cxn modelId="{03BDA786-4BEC-4512-8352-5EF81D7202A4}" srcId="{A384918F-F152-4519-B0C0-55C37F881F5E}" destId="{C7EBE853-8672-45A3-BD62-12D06E748FF8}" srcOrd="1" destOrd="0" parTransId="{28188E33-47BE-43C1-85F3-6BBACA2DA413}" sibTransId="{2C266BE1-A3E4-4B9E-A965-12E4E1489A13}"/>
    <dgm:cxn modelId="{B13B1FE9-2FD1-424D-B066-B1AE727514D1}" srcId="{A384918F-F152-4519-B0C0-55C37F881F5E}" destId="{70947E11-DEAB-4A5D-82E2-99A0169FE96C}" srcOrd="0" destOrd="0" parTransId="{D122A2BD-F384-478F-8D46-E679C1EA22C9}" sibTransId="{50798525-AF48-407C-9AEA-1E6D7135F899}"/>
    <dgm:cxn modelId="{5F42DE2A-D3A4-4349-ABBB-DD892504755E}" type="presOf" srcId="{B1C8D014-BF6C-441C-8AE4-1FB1EF4DEC41}" destId="{4628BFFD-BA5F-44CC-8DB2-DDE7DC1266A5}" srcOrd="0" destOrd="0" presId="urn:microsoft.com/office/officeart/2005/8/layout/hProcess4"/>
    <dgm:cxn modelId="{636AD013-6A10-47C6-82A8-B4209345292D}" srcId="{E3DFD4DC-CB25-4CAD-B126-D2647BEA504E}" destId="{A384918F-F152-4519-B0C0-55C37F881F5E}" srcOrd="2" destOrd="0" parTransId="{736B5F61-D769-4B62-83BB-B33CB1A65BBC}" sibTransId="{6418F7F8-72AA-4A48-9CD6-BE731118557E}"/>
    <dgm:cxn modelId="{F4910492-DF4F-4060-BB99-9DE36C7F533F}" type="presOf" srcId="{C7EBE853-8672-45A3-BD62-12D06E748FF8}" destId="{9B418FC4-3953-4273-92A5-6EAD81B1D1C7}" srcOrd="1" destOrd="1" presId="urn:microsoft.com/office/officeart/2005/8/layout/hProcess4"/>
    <dgm:cxn modelId="{8DE0185C-1888-41D6-A71F-3DD29A6D7AD6}" type="presOf" srcId="{A384918F-F152-4519-B0C0-55C37F881F5E}" destId="{41521EB2-8A71-40CF-8E23-C3F89FA85990}" srcOrd="0" destOrd="0" presId="urn:microsoft.com/office/officeart/2005/8/layout/hProcess4"/>
    <dgm:cxn modelId="{7881F601-592B-4126-871D-E4CCF69F2862}" srcId="{E3DFD4DC-CB25-4CAD-B126-D2647BEA504E}" destId="{11CAB1B9-FB8B-4AF6-9C8E-54C6CC74D76E}" srcOrd="1" destOrd="0" parTransId="{03F01108-4CCB-47A0-A339-29A1625C2D43}" sibTransId="{C6BEDB6B-F9C1-41BE-97B0-FABE15033FF8}"/>
    <dgm:cxn modelId="{61AB666F-61D5-4BF7-979C-0B949EBC2ED8}" type="presOf" srcId="{D58E4670-F7FB-47AF-9E1F-FF24B64D7C9B}" destId="{9F6AC98D-2C4B-422B-B21B-3B94F8569D61}" srcOrd="1" destOrd="0" presId="urn:microsoft.com/office/officeart/2005/8/layout/hProcess4"/>
    <dgm:cxn modelId="{D753506D-B192-407D-A12B-D680809D1D3C}" type="presOf" srcId="{C7EBE853-8672-45A3-BD62-12D06E748FF8}" destId="{D91BBA4C-26F4-46F2-A631-EC62A4D6A95E}" srcOrd="0" destOrd="1" presId="urn:microsoft.com/office/officeart/2005/8/layout/hProcess4"/>
    <dgm:cxn modelId="{E2E3E8AB-A055-4800-B778-49B0EA9887CF}" type="presOf" srcId="{D58E4670-F7FB-47AF-9E1F-FF24B64D7C9B}" destId="{0C4F9928-F7B9-498F-8628-BA8226FD60A6}" srcOrd="0" destOrd="0" presId="urn:microsoft.com/office/officeart/2005/8/layout/hProcess4"/>
    <dgm:cxn modelId="{BD6019EA-71C7-4E72-8DEA-396C2DB0978A}" type="presOf" srcId="{70947E11-DEAB-4A5D-82E2-99A0169FE96C}" destId="{D91BBA4C-26F4-46F2-A631-EC62A4D6A95E}" srcOrd="0" destOrd="0" presId="urn:microsoft.com/office/officeart/2005/8/layout/hProcess4"/>
    <dgm:cxn modelId="{317AA19C-EB3B-49DF-9AC4-23E857A7503C}" type="presOf" srcId="{C6BEDB6B-F9C1-41BE-97B0-FABE15033FF8}" destId="{D46B8356-81B0-4AD4-A869-2346D56852A7}" srcOrd="0" destOrd="0" presId="urn:microsoft.com/office/officeart/2005/8/layout/hProcess4"/>
    <dgm:cxn modelId="{F30C5C0A-3B80-4C73-A68E-F1A510261246}" type="presOf" srcId="{70947E11-DEAB-4A5D-82E2-99A0169FE96C}" destId="{9B418FC4-3953-4273-92A5-6EAD81B1D1C7}" srcOrd="1" destOrd="0" presId="urn:microsoft.com/office/officeart/2005/8/layout/hProcess4"/>
    <dgm:cxn modelId="{ED64048C-06DF-4D0C-B93A-A42F6166BB62}" srcId="{E3DFD4DC-CB25-4CAD-B126-D2647BEA504E}" destId="{DD60079E-F4F5-4F7B-AAE7-8EBBD2170D47}" srcOrd="0" destOrd="0" parTransId="{68D79B5C-54D0-4E94-BA4A-D22E42D60677}" sibTransId="{B1C8D014-BF6C-441C-8AE4-1FB1EF4DEC41}"/>
    <dgm:cxn modelId="{FA8E4903-CB19-471A-8133-255D20348891}" type="presOf" srcId="{E3DFD4DC-CB25-4CAD-B126-D2647BEA504E}" destId="{7C3C6714-5823-42C6-843C-56D29F694F82}" srcOrd="0" destOrd="0" presId="urn:microsoft.com/office/officeart/2005/8/layout/hProcess4"/>
    <dgm:cxn modelId="{C008042D-1639-470B-9301-1E930F96A7DA}" type="presParOf" srcId="{7C3C6714-5823-42C6-843C-56D29F694F82}" destId="{E2A873A7-B97D-41D0-A40B-470F14713C8F}" srcOrd="0" destOrd="0" presId="urn:microsoft.com/office/officeart/2005/8/layout/hProcess4"/>
    <dgm:cxn modelId="{1A6DC699-698D-4D93-B73E-C6480DCF3F8C}" type="presParOf" srcId="{7C3C6714-5823-42C6-843C-56D29F694F82}" destId="{AB10775C-D82C-4F91-9B67-01E70DEBC7B2}" srcOrd="1" destOrd="0" presId="urn:microsoft.com/office/officeart/2005/8/layout/hProcess4"/>
    <dgm:cxn modelId="{38315844-143A-4375-AD09-96E569516247}" type="presParOf" srcId="{7C3C6714-5823-42C6-843C-56D29F694F82}" destId="{351020F8-F36F-4B09-8218-08C9334BEE30}" srcOrd="2" destOrd="0" presId="urn:microsoft.com/office/officeart/2005/8/layout/hProcess4"/>
    <dgm:cxn modelId="{B32D48A3-A0D1-4213-B988-444E16A52060}" type="presParOf" srcId="{351020F8-F36F-4B09-8218-08C9334BEE30}" destId="{7D94BCB7-0B1B-4A2C-BED3-79333267E396}" srcOrd="0" destOrd="0" presId="urn:microsoft.com/office/officeart/2005/8/layout/hProcess4"/>
    <dgm:cxn modelId="{583DF3EE-3658-41FB-84E4-83C336E50EFE}" type="presParOf" srcId="{7D94BCB7-0B1B-4A2C-BED3-79333267E396}" destId="{732478A4-DDE3-4F26-AC85-5AF33CDB6ACC}" srcOrd="0" destOrd="0" presId="urn:microsoft.com/office/officeart/2005/8/layout/hProcess4"/>
    <dgm:cxn modelId="{A58E6E0B-C1E4-42DD-9EF9-8A57EB84CDFE}" type="presParOf" srcId="{7D94BCB7-0B1B-4A2C-BED3-79333267E396}" destId="{08107E69-F269-409E-B73C-D4E7F928F467}" srcOrd="1" destOrd="0" presId="urn:microsoft.com/office/officeart/2005/8/layout/hProcess4"/>
    <dgm:cxn modelId="{6178139F-F1BD-44E7-9BAA-5AAF771FCED0}" type="presParOf" srcId="{7D94BCB7-0B1B-4A2C-BED3-79333267E396}" destId="{099E6A62-6340-4B6B-8B1D-B4CD97263FAA}" srcOrd="2" destOrd="0" presId="urn:microsoft.com/office/officeart/2005/8/layout/hProcess4"/>
    <dgm:cxn modelId="{F12EC1E1-B145-474D-A68F-29D87548DEE4}" type="presParOf" srcId="{7D94BCB7-0B1B-4A2C-BED3-79333267E396}" destId="{2B99B225-8D82-47CE-9E40-0C32AEB556F5}" srcOrd="3" destOrd="0" presId="urn:microsoft.com/office/officeart/2005/8/layout/hProcess4"/>
    <dgm:cxn modelId="{D632371B-6E8C-411A-AFEC-582095FE0ABF}" type="presParOf" srcId="{7D94BCB7-0B1B-4A2C-BED3-79333267E396}" destId="{8A8F429A-E658-4C9E-93CD-D2D7F3DBC786}" srcOrd="4" destOrd="0" presId="urn:microsoft.com/office/officeart/2005/8/layout/hProcess4"/>
    <dgm:cxn modelId="{FE691CCC-9D4E-441C-9C52-8C8A94D821E7}" type="presParOf" srcId="{351020F8-F36F-4B09-8218-08C9334BEE30}" destId="{4628BFFD-BA5F-44CC-8DB2-DDE7DC1266A5}" srcOrd="1" destOrd="0" presId="urn:microsoft.com/office/officeart/2005/8/layout/hProcess4"/>
    <dgm:cxn modelId="{429EF9AD-A96F-4C6B-A9AD-89A174408E02}" type="presParOf" srcId="{351020F8-F36F-4B09-8218-08C9334BEE30}" destId="{416D41CC-6106-4740-A57F-D2DEB4354C03}" srcOrd="2" destOrd="0" presId="urn:microsoft.com/office/officeart/2005/8/layout/hProcess4"/>
    <dgm:cxn modelId="{07433482-795D-4486-9FCB-8BF72C61B9CC}" type="presParOf" srcId="{416D41CC-6106-4740-A57F-D2DEB4354C03}" destId="{E7D46059-218E-4F8C-A57D-BA778C26FC17}" srcOrd="0" destOrd="0" presId="urn:microsoft.com/office/officeart/2005/8/layout/hProcess4"/>
    <dgm:cxn modelId="{CE0305EC-C7F8-4AD7-A684-9AF9A6E464B0}" type="presParOf" srcId="{416D41CC-6106-4740-A57F-D2DEB4354C03}" destId="{0C4F9928-F7B9-498F-8628-BA8226FD60A6}" srcOrd="1" destOrd="0" presId="urn:microsoft.com/office/officeart/2005/8/layout/hProcess4"/>
    <dgm:cxn modelId="{7383006D-B225-4F2C-946F-716C5596E96D}" type="presParOf" srcId="{416D41CC-6106-4740-A57F-D2DEB4354C03}" destId="{9F6AC98D-2C4B-422B-B21B-3B94F8569D61}" srcOrd="2" destOrd="0" presId="urn:microsoft.com/office/officeart/2005/8/layout/hProcess4"/>
    <dgm:cxn modelId="{EEEA21DE-EF0D-47CD-AEE5-F41A09B2E700}" type="presParOf" srcId="{416D41CC-6106-4740-A57F-D2DEB4354C03}" destId="{34E94028-51B2-4940-81C2-915E880F6AD9}" srcOrd="3" destOrd="0" presId="urn:microsoft.com/office/officeart/2005/8/layout/hProcess4"/>
    <dgm:cxn modelId="{43EC5686-E4D6-4C80-B72C-E9D693B3CADB}" type="presParOf" srcId="{416D41CC-6106-4740-A57F-D2DEB4354C03}" destId="{2B4C0A26-DD2B-4651-A2D3-1B24A0B10295}" srcOrd="4" destOrd="0" presId="urn:microsoft.com/office/officeart/2005/8/layout/hProcess4"/>
    <dgm:cxn modelId="{B1DAE0DB-A404-47F0-BC17-E044D61664F8}" type="presParOf" srcId="{351020F8-F36F-4B09-8218-08C9334BEE30}" destId="{D46B8356-81B0-4AD4-A869-2346D56852A7}" srcOrd="3" destOrd="0" presId="urn:microsoft.com/office/officeart/2005/8/layout/hProcess4"/>
    <dgm:cxn modelId="{F1F46A0C-50F1-444F-A67B-7A04A8752AE3}" type="presParOf" srcId="{351020F8-F36F-4B09-8218-08C9334BEE30}" destId="{DC55BEF8-69C0-4A55-9D50-AFA6A956FCD7}" srcOrd="4" destOrd="0" presId="urn:microsoft.com/office/officeart/2005/8/layout/hProcess4"/>
    <dgm:cxn modelId="{8CD94FAB-77E6-44E6-B159-D7D84B437E4F}" type="presParOf" srcId="{DC55BEF8-69C0-4A55-9D50-AFA6A956FCD7}" destId="{218A31B5-75CB-401C-BF65-62957E32E4D3}" srcOrd="0" destOrd="0" presId="urn:microsoft.com/office/officeart/2005/8/layout/hProcess4"/>
    <dgm:cxn modelId="{307D364A-9D12-436F-999B-6BE745B8EF30}" type="presParOf" srcId="{DC55BEF8-69C0-4A55-9D50-AFA6A956FCD7}" destId="{D91BBA4C-26F4-46F2-A631-EC62A4D6A95E}" srcOrd="1" destOrd="0" presId="urn:microsoft.com/office/officeart/2005/8/layout/hProcess4"/>
    <dgm:cxn modelId="{F234AD05-CE6C-4416-B38E-428A77DE779C}" type="presParOf" srcId="{DC55BEF8-69C0-4A55-9D50-AFA6A956FCD7}" destId="{9B418FC4-3953-4273-92A5-6EAD81B1D1C7}" srcOrd="2" destOrd="0" presId="urn:microsoft.com/office/officeart/2005/8/layout/hProcess4"/>
    <dgm:cxn modelId="{63508974-EAEE-4BD4-9999-E1D8D7D36716}" type="presParOf" srcId="{DC55BEF8-69C0-4A55-9D50-AFA6A956FCD7}" destId="{41521EB2-8A71-40CF-8E23-C3F89FA85990}" srcOrd="3" destOrd="0" presId="urn:microsoft.com/office/officeart/2005/8/layout/hProcess4"/>
    <dgm:cxn modelId="{4AAE7B87-5702-475F-8535-EA0516C2668F}" type="presParOf" srcId="{DC55BEF8-69C0-4A55-9D50-AFA6A956FCD7}" destId="{E5CEBD01-ADA6-4861-801D-41E3516978ED}" srcOrd="4" destOrd="0" presId="urn:microsoft.com/office/officeart/2005/8/layout/hProcess4"/>
  </dgm:cxnLst>
  <dgm:bg/>
  <dgm:whole/>
</dgm:dataModel>
</file>

<file path=ppt/diagrams/data24.xml><?xml version="1.0" encoding="utf-8"?>
<dgm:dataModel xmlns:dgm="http://schemas.openxmlformats.org/drawingml/2006/diagram" xmlns:a="http://schemas.openxmlformats.org/drawingml/2006/main">
  <dgm:ptLst>
    <dgm:pt modelId="{34B67D44-905A-44C6-B500-C18431BFC9C9}" type="doc">
      <dgm:prSet loTypeId="urn:microsoft.com/office/officeart/2005/8/layout/balance1" loCatId="relationship" qsTypeId="urn:microsoft.com/office/officeart/2005/8/quickstyle/3d2" qsCatId="3D" csTypeId="urn:microsoft.com/office/officeart/2005/8/colors/accent2_4" csCatId="accent2" phldr="1"/>
      <dgm:spPr/>
      <dgm:t>
        <a:bodyPr/>
        <a:lstStyle/>
        <a:p>
          <a:endParaRPr lang="it-IT"/>
        </a:p>
      </dgm:t>
    </dgm:pt>
    <dgm:pt modelId="{682A7CF6-FBE3-4CEF-9067-29CB7857EC0E}">
      <dgm:prSet phldrT="[Testo]"/>
      <dgm:spPr/>
      <dgm:t>
        <a:bodyPr/>
        <a:lstStyle/>
        <a:p>
          <a:r>
            <a:rPr lang="it-IT" dirty="0" smtClean="0">
              <a:latin typeface="Times New Roman" pitchFamily="18" charset="0"/>
              <a:cs typeface="Times New Roman" pitchFamily="18" charset="0"/>
            </a:rPr>
            <a:t>GFS</a:t>
          </a:r>
          <a:endParaRPr lang="it-IT" dirty="0">
            <a:latin typeface="Times New Roman" pitchFamily="18" charset="0"/>
            <a:cs typeface="Times New Roman" pitchFamily="18" charset="0"/>
          </a:endParaRPr>
        </a:p>
      </dgm:t>
    </dgm:pt>
    <dgm:pt modelId="{580186FC-3843-4ABF-A6D7-7A8FFDFDA97C}" type="parTrans" cxnId="{7F98DE59-1347-459D-BBBE-50E0A4322B49}">
      <dgm:prSet/>
      <dgm:spPr/>
      <dgm:t>
        <a:bodyPr/>
        <a:lstStyle/>
        <a:p>
          <a:endParaRPr lang="it-IT"/>
        </a:p>
      </dgm:t>
    </dgm:pt>
    <dgm:pt modelId="{063614DB-9C07-453C-A8E2-CA6D5E672463}" type="sibTrans" cxnId="{7F98DE59-1347-459D-BBBE-50E0A4322B49}">
      <dgm:prSet/>
      <dgm:spPr/>
      <dgm:t>
        <a:bodyPr/>
        <a:lstStyle/>
        <a:p>
          <a:endParaRPr lang="it-IT"/>
        </a:p>
      </dgm:t>
    </dgm:pt>
    <dgm:pt modelId="{D57470AF-4D67-4900-A7EE-2023FAFF948B}">
      <dgm:prSet phldrT="[Testo]"/>
      <dgm:spPr/>
      <dgm:t>
        <a:bodyPr/>
        <a:lstStyle/>
        <a:p>
          <a:r>
            <a:rPr lang="it-IT" dirty="0" err="1" smtClean="0">
              <a:latin typeface="Times New Roman" pitchFamily="18" charset="0"/>
              <a:cs typeface="Times New Roman" pitchFamily="18" charset="0"/>
            </a:rPr>
            <a:t>Available</a:t>
          </a:r>
          <a:r>
            <a:rPr lang="it-IT" dirty="0" smtClean="0">
              <a:latin typeface="Times New Roman" pitchFamily="18" charset="0"/>
              <a:cs typeface="Times New Roman" pitchFamily="18" charset="0"/>
            </a:rPr>
            <a:t> in Cluster Suite</a:t>
          </a:r>
          <a:endParaRPr lang="it-IT" dirty="0">
            <a:latin typeface="Times New Roman" pitchFamily="18" charset="0"/>
            <a:cs typeface="Times New Roman" pitchFamily="18" charset="0"/>
          </a:endParaRPr>
        </a:p>
      </dgm:t>
    </dgm:pt>
    <dgm:pt modelId="{E81AB32D-A56A-4244-8C19-7D0C59B6E4F8}" type="parTrans" cxnId="{9396C58C-16D3-4958-9E04-22B613B203D5}">
      <dgm:prSet/>
      <dgm:spPr/>
      <dgm:t>
        <a:bodyPr/>
        <a:lstStyle/>
        <a:p>
          <a:endParaRPr lang="it-IT"/>
        </a:p>
      </dgm:t>
    </dgm:pt>
    <dgm:pt modelId="{4DFBDEE9-A9DB-4597-A38B-BC1EE0BF3894}" type="sibTrans" cxnId="{9396C58C-16D3-4958-9E04-22B613B203D5}">
      <dgm:prSet/>
      <dgm:spPr/>
      <dgm:t>
        <a:bodyPr/>
        <a:lstStyle/>
        <a:p>
          <a:endParaRPr lang="it-IT"/>
        </a:p>
      </dgm:t>
    </dgm:pt>
    <dgm:pt modelId="{C9EEC01D-2DB4-4E41-8D6D-3A0DC3C1589E}">
      <dgm:prSet phldrT="[Testo]"/>
      <dgm:spPr/>
      <dgm:t>
        <a:bodyPr/>
        <a:lstStyle/>
        <a:p>
          <a:r>
            <a:rPr lang="it-IT" dirty="0" smtClean="0">
              <a:latin typeface="Times New Roman" pitchFamily="18" charset="0"/>
              <a:cs typeface="Times New Roman" pitchFamily="18" charset="0"/>
            </a:rPr>
            <a:t>Red </a:t>
          </a:r>
          <a:r>
            <a:rPr lang="it-IT" dirty="0" err="1" smtClean="0">
              <a:latin typeface="Times New Roman" pitchFamily="18" charset="0"/>
              <a:cs typeface="Times New Roman" pitchFamily="18" charset="0"/>
            </a:rPr>
            <a:t>Hat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Gobal</a:t>
          </a:r>
          <a:r>
            <a:rPr lang="it-IT" dirty="0" smtClean="0">
              <a:latin typeface="Times New Roman" pitchFamily="18" charset="0"/>
              <a:cs typeface="Times New Roman" pitchFamily="18" charset="0"/>
            </a:rPr>
            <a:t> File System</a:t>
          </a:r>
          <a:endParaRPr lang="it-IT" dirty="0">
            <a:latin typeface="Times New Roman" pitchFamily="18" charset="0"/>
            <a:cs typeface="Times New Roman" pitchFamily="18" charset="0"/>
          </a:endParaRPr>
        </a:p>
      </dgm:t>
    </dgm:pt>
    <dgm:pt modelId="{AF1ACB8C-CB96-427E-8218-DE9531C094D0}" type="parTrans" cxnId="{9B5B2E9F-54F5-4026-8736-EFF46FB45F80}">
      <dgm:prSet/>
      <dgm:spPr/>
      <dgm:t>
        <a:bodyPr/>
        <a:lstStyle/>
        <a:p>
          <a:endParaRPr lang="it-IT"/>
        </a:p>
      </dgm:t>
    </dgm:pt>
    <dgm:pt modelId="{F1F0B11A-1D84-411A-8F71-B9BE7D623B27}" type="sibTrans" cxnId="{9B5B2E9F-54F5-4026-8736-EFF46FB45F80}">
      <dgm:prSet/>
      <dgm:spPr/>
      <dgm:t>
        <a:bodyPr/>
        <a:lstStyle/>
        <a:p>
          <a:endParaRPr lang="it-IT"/>
        </a:p>
      </dgm:t>
    </dgm:pt>
    <dgm:pt modelId="{B6B423BA-1480-4003-A41E-B836251936AC}">
      <dgm:prSet phldrT="[Testo]"/>
      <dgm:spPr/>
      <dgm:t>
        <a:bodyPr/>
        <a:lstStyle/>
        <a:p>
          <a:r>
            <a:rPr lang="it-IT" dirty="0" smtClean="0">
              <a:latin typeface="Times New Roman" pitchFamily="18" charset="0"/>
              <a:cs typeface="Times New Roman" pitchFamily="18" charset="0"/>
            </a:rPr>
            <a:t>OCFS2</a:t>
          </a:r>
          <a:endParaRPr lang="it-IT" dirty="0">
            <a:latin typeface="Times New Roman" pitchFamily="18" charset="0"/>
            <a:cs typeface="Times New Roman" pitchFamily="18" charset="0"/>
          </a:endParaRPr>
        </a:p>
      </dgm:t>
    </dgm:pt>
    <dgm:pt modelId="{63B4000A-FAC9-4343-AB7B-B2E0E3596A96}" type="parTrans" cxnId="{6CA105E7-F41D-408B-A41A-7AED8C25DFD9}">
      <dgm:prSet/>
      <dgm:spPr/>
      <dgm:t>
        <a:bodyPr/>
        <a:lstStyle/>
        <a:p>
          <a:endParaRPr lang="it-IT"/>
        </a:p>
      </dgm:t>
    </dgm:pt>
    <dgm:pt modelId="{BCC46691-D805-4299-A38F-6A2DF7CF7AE9}" type="sibTrans" cxnId="{6CA105E7-F41D-408B-A41A-7AED8C25DFD9}">
      <dgm:prSet/>
      <dgm:spPr/>
      <dgm:t>
        <a:bodyPr/>
        <a:lstStyle/>
        <a:p>
          <a:endParaRPr lang="it-IT"/>
        </a:p>
      </dgm:t>
    </dgm:pt>
    <dgm:pt modelId="{FDB2DDA9-6B4B-4E78-98E3-D646BE8B3D0D}">
      <dgm:prSet phldrT="[Testo]"/>
      <dgm:spPr/>
      <dgm:t>
        <a:bodyPr/>
        <a:lstStyle/>
        <a:p>
          <a:r>
            <a:rPr lang="it-IT" dirty="0" err="1" smtClean="0">
              <a:latin typeface="Times New Roman" pitchFamily="18" charset="0"/>
              <a:cs typeface="Times New Roman" pitchFamily="18" charset="0"/>
            </a:rPr>
            <a:t>Configurable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Linux-HA</a:t>
          </a:r>
          <a:endParaRPr lang="it-IT" dirty="0">
            <a:latin typeface="Times New Roman" pitchFamily="18" charset="0"/>
            <a:cs typeface="Times New Roman" pitchFamily="18" charset="0"/>
          </a:endParaRPr>
        </a:p>
      </dgm:t>
    </dgm:pt>
    <dgm:pt modelId="{A2775173-3CDA-491D-8578-D76C7195CAE9}" type="parTrans" cxnId="{31CF4C18-568D-442D-A85F-F9AD3714E302}">
      <dgm:prSet/>
      <dgm:spPr/>
      <dgm:t>
        <a:bodyPr/>
        <a:lstStyle/>
        <a:p>
          <a:endParaRPr lang="it-IT"/>
        </a:p>
      </dgm:t>
    </dgm:pt>
    <dgm:pt modelId="{9938223F-B3E8-45BB-9696-1D61215102DA}" type="sibTrans" cxnId="{31CF4C18-568D-442D-A85F-F9AD3714E302}">
      <dgm:prSet/>
      <dgm:spPr/>
      <dgm:t>
        <a:bodyPr/>
        <a:lstStyle/>
        <a:p>
          <a:endParaRPr lang="it-IT"/>
        </a:p>
      </dgm:t>
    </dgm:pt>
    <dgm:pt modelId="{FCAE325D-6A96-4531-996C-9DCD67D02DDC}">
      <dgm:prSet phldrT="[Testo]"/>
      <dgm:spPr/>
      <dgm:t>
        <a:bodyPr/>
        <a:lstStyle/>
        <a:p>
          <a:r>
            <a:rPr lang="it-IT" dirty="0" err="1" smtClean="0">
              <a:latin typeface="Times New Roman" pitchFamily="18" charset="0"/>
              <a:cs typeface="Times New Roman" pitchFamily="18" charset="0"/>
            </a:rPr>
            <a:t>RPMs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available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from</a:t>
          </a:r>
          <a:r>
            <a:rPr lang="it-IT" dirty="0" smtClean="0">
              <a:latin typeface="Times New Roman" pitchFamily="18" charset="0"/>
              <a:cs typeface="Times New Roman" pitchFamily="18" charset="0"/>
            </a:rPr>
            <a:t> Oracle</a:t>
          </a:r>
          <a:endParaRPr lang="it-IT" dirty="0">
            <a:latin typeface="Times New Roman" pitchFamily="18" charset="0"/>
            <a:cs typeface="Times New Roman" pitchFamily="18" charset="0"/>
          </a:endParaRPr>
        </a:p>
      </dgm:t>
    </dgm:pt>
    <dgm:pt modelId="{1CFE5B0C-032F-4ADB-9BDE-863310091FAE}" type="parTrans" cxnId="{6D6D3053-E5ED-46C3-8CC9-8F40D340FEB1}">
      <dgm:prSet/>
      <dgm:spPr/>
      <dgm:t>
        <a:bodyPr/>
        <a:lstStyle/>
        <a:p>
          <a:endParaRPr lang="it-IT"/>
        </a:p>
      </dgm:t>
    </dgm:pt>
    <dgm:pt modelId="{774B79AC-6A45-4FEA-9ADA-649A5D790DAA}" type="sibTrans" cxnId="{6D6D3053-E5ED-46C3-8CC9-8F40D340FEB1}">
      <dgm:prSet/>
      <dgm:spPr/>
      <dgm:t>
        <a:bodyPr/>
        <a:lstStyle/>
        <a:p>
          <a:endParaRPr lang="it-IT"/>
        </a:p>
      </dgm:t>
    </dgm:pt>
    <dgm:pt modelId="{F81484ED-644A-4ED0-97AB-A6CFAB873E7F}">
      <dgm:prSet phldrT="[Testo]"/>
      <dgm:spPr/>
      <dgm:t>
        <a:bodyPr/>
        <a:lstStyle/>
        <a:p>
          <a:r>
            <a:rPr lang="it-IT" smtClean="0">
              <a:latin typeface="Times New Roman" pitchFamily="18" charset="0"/>
              <a:cs typeface="Times New Roman" pitchFamily="18" charset="0"/>
            </a:rPr>
            <a:t>Oracle Cluster File System</a:t>
          </a:r>
          <a:endParaRPr lang="it-IT" dirty="0">
            <a:latin typeface="Times New Roman" pitchFamily="18" charset="0"/>
            <a:cs typeface="Times New Roman" pitchFamily="18" charset="0"/>
          </a:endParaRPr>
        </a:p>
      </dgm:t>
    </dgm:pt>
    <dgm:pt modelId="{B24B6B34-674C-40E5-A5C6-B2DAB9E7CB5C}" type="parTrans" cxnId="{DC7D12B9-DAD4-41A4-B6EA-0B4C19FC3E7A}">
      <dgm:prSet/>
      <dgm:spPr/>
      <dgm:t>
        <a:bodyPr/>
        <a:lstStyle/>
        <a:p>
          <a:endParaRPr lang="en-US"/>
        </a:p>
      </dgm:t>
    </dgm:pt>
    <dgm:pt modelId="{3B83A34C-9994-4647-B161-7C5BE8903C89}" type="sibTrans" cxnId="{DC7D12B9-DAD4-41A4-B6EA-0B4C19FC3E7A}">
      <dgm:prSet/>
      <dgm:spPr/>
      <dgm:t>
        <a:bodyPr/>
        <a:lstStyle/>
        <a:p>
          <a:endParaRPr lang="en-US"/>
        </a:p>
      </dgm:t>
    </dgm:pt>
    <dgm:pt modelId="{ED21514A-4910-4DF6-A106-CC66F5B4F434}" type="pres">
      <dgm:prSet presAssocID="{34B67D44-905A-44C6-B500-C18431BFC9C9}" presName="outerComposite" presStyleCnt="0">
        <dgm:presLayoutVars>
          <dgm:chMax val="2"/>
          <dgm:animLvl val="lvl"/>
          <dgm:resizeHandles val="exact"/>
        </dgm:presLayoutVars>
      </dgm:prSet>
      <dgm:spPr/>
      <dgm:t>
        <a:bodyPr/>
        <a:lstStyle/>
        <a:p>
          <a:endParaRPr lang="it-IT"/>
        </a:p>
      </dgm:t>
    </dgm:pt>
    <dgm:pt modelId="{E2C7FEB3-85A5-46C9-8968-EB6BDD176841}" type="pres">
      <dgm:prSet presAssocID="{34B67D44-905A-44C6-B500-C18431BFC9C9}" presName="dummyMaxCanvas" presStyleCnt="0"/>
      <dgm:spPr/>
      <dgm:t>
        <a:bodyPr/>
        <a:lstStyle/>
        <a:p>
          <a:endParaRPr lang="en-US"/>
        </a:p>
      </dgm:t>
    </dgm:pt>
    <dgm:pt modelId="{D0E3CCCC-F64A-4702-9481-3646D399C897}" type="pres">
      <dgm:prSet presAssocID="{34B67D44-905A-44C6-B500-C18431BFC9C9}" presName="parentComposite" presStyleCnt="0"/>
      <dgm:spPr/>
      <dgm:t>
        <a:bodyPr/>
        <a:lstStyle/>
        <a:p>
          <a:endParaRPr lang="en-US"/>
        </a:p>
      </dgm:t>
    </dgm:pt>
    <dgm:pt modelId="{27BA058F-191B-4878-9020-BD421C99FB9E}" type="pres">
      <dgm:prSet presAssocID="{34B67D44-905A-44C6-B500-C18431BFC9C9}" presName="parent1" presStyleLbl="alignAccFollowNode1" presStyleIdx="0" presStyleCnt="4">
        <dgm:presLayoutVars>
          <dgm:chMax val="4"/>
        </dgm:presLayoutVars>
      </dgm:prSet>
      <dgm:spPr/>
      <dgm:t>
        <a:bodyPr/>
        <a:lstStyle/>
        <a:p>
          <a:endParaRPr lang="it-IT"/>
        </a:p>
      </dgm:t>
    </dgm:pt>
    <dgm:pt modelId="{5DF121C2-1209-490C-A0E0-B774D85D397A}" type="pres">
      <dgm:prSet presAssocID="{34B67D44-905A-44C6-B500-C18431BFC9C9}" presName="parent2" presStyleLbl="alignAccFollowNode1" presStyleIdx="1" presStyleCnt="4">
        <dgm:presLayoutVars>
          <dgm:chMax val="4"/>
        </dgm:presLayoutVars>
      </dgm:prSet>
      <dgm:spPr/>
      <dgm:t>
        <a:bodyPr/>
        <a:lstStyle/>
        <a:p>
          <a:endParaRPr lang="it-IT"/>
        </a:p>
      </dgm:t>
    </dgm:pt>
    <dgm:pt modelId="{3FD8BF6F-4C34-4A33-A2FB-87F84EE029D0}" type="pres">
      <dgm:prSet presAssocID="{34B67D44-905A-44C6-B500-C18431BFC9C9}" presName="childrenComposite" presStyleCnt="0"/>
      <dgm:spPr/>
      <dgm:t>
        <a:bodyPr/>
        <a:lstStyle/>
        <a:p>
          <a:endParaRPr lang="en-US"/>
        </a:p>
      </dgm:t>
    </dgm:pt>
    <dgm:pt modelId="{4FA72C18-C6E4-4C48-9A72-69B3537F29D3}" type="pres">
      <dgm:prSet presAssocID="{34B67D44-905A-44C6-B500-C18431BFC9C9}" presName="dummyMaxCanvas_ChildArea" presStyleCnt="0"/>
      <dgm:spPr/>
      <dgm:t>
        <a:bodyPr/>
        <a:lstStyle/>
        <a:p>
          <a:endParaRPr lang="en-US"/>
        </a:p>
      </dgm:t>
    </dgm:pt>
    <dgm:pt modelId="{FFFEEF45-B624-4B02-8653-5FA2891CA39A}" type="pres">
      <dgm:prSet presAssocID="{34B67D44-905A-44C6-B500-C18431BFC9C9}" presName="fulcrum" presStyleLbl="alignAccFollowNode1" presStyleIdx="2" presStyleCnt="4"/>
      <dgm:spPr/>
      <dgm:t>
        <a:bodyPr/>
        <a:lstStyle/>
        <a:p>
          <a:endParaRPr lang="en-US"/>
        </a:p>
      </dgm:t>
    </dgm:pt>
    <dgm:pt modelId="{E96EAF19-068F-44E6-8CCC-E26DF5D6FB56}" type="pres">
      <dgm:prSet presAssocID="{34B67D44-905A-44C6-B500-C18431BFC9C9}" presName="balance_23" presStyleLbl="alignAccFollowNode1" presStyleIdx="3" presStyleCnt="4">
        <dgm:presLayoutVars>
          <dgm:bulletEnabled val="1"/>
        </dgm:presLayoutVars>
      </dgm:prSet>
      <dgm:spPr/>
      <dgm:t>
        <a:bodyPr/>
        <a:lstStyle/>
        <a:p>
          <a:endParaRPr lang="en-US"/>
        </a:p>
      </dgm:t>
    </dgm:pt>
    <dgm:pt modelId="{7C707A91-C13A-471A-BBE7-B25D20BD8D95}" type="pres">
      <dgm:prSet presAssocID="{34B67D44-905A-44C6-B500-C18431BFC9C9}" presName="right_23_1" presStyleLbl="node1" presStyleIdx="0" presStyleCnt="5">
        <dgm:presLayoutVars>
          <dgm:bulletEnabled val="1"/>
        </dgm:presLayoutVars>
      </dgm:prSet>
      <dgm:spPr/>
      <dgm:t>
        <a:bodyPr/>
        <a:lstStyle/>
        <a:p>
          <a:endParaRPr lang="it-IT"/>
        </a:p>
      </dgm:t>
    </dgm:pt>
    <dgm:pt modelId="{B31C3B73-63F9-411A-A65A-6CFFAEBE0062}" type="pres">
      <dgm:prSet presAssocID="{34B67D44-905A-44C6-B500-C18431BFC9C9}" presName="right_23_2" presStyleLbl="node1" presStyleIdx="1" presStyleCnt="5">
        <dgm:presLayoutVars>
          <dgm:bulletEnabled val="1"/>
        </dgm:presLayoutVars>
      </dgm:prSet>
      <dgm:spPr/>
      <dgm:t>
        <a:bodyPr/>
        <a:lstStyle/>
        <a:p>
          <a:endParaRPr lang="it-IT"/>
        </a:p>
      </dgm:t>
    </dgm:pt>
    <dgm:pt modelId="{D0EED045-8492-4B3B-952B-40960F3B5A7F}" type="pres">
      <dgm:prSet presAssocID="{34B67D44-905A-44C6-B500-C18431BFC9C9}" presName="right_23_3" presStyleLbl="node1" presStyleIdx="2" presStyleCnt="5">
        <dgm:presLayoutVars>
          <dgm:bulletEnabled val="1"/>
        </dgm:presLayoutVars>
      </dgm:prSet>
      <dgm:spPr/>
      <dgm:t>
        <a:bodyPr/>
        <a:lstStyle/>
        <a:p>
          <a:endParaRPr lang="it-IT"/>
        </a:p>
      </dgm:t>
    </dgm:pt>
    <dgm:pt modelId="{E6AAD80F-B55D-4E6D-8130-7D71818F3C8D}" type="pres">
      <dgm:prSet presAssocID="{34B67D44-905A-44C6-B500-C18431BFC9C9}" presName="left_23_1" presStyleLbl="node1" presStyleIdx="3" presStyleCnt="5">
        <dgm:presLayoutVars>
          <dgm:bulletEnabled val="1"/>
        </dgm:presLayoutVars>
      </dgm:prSet>
      <dgm:spPr/>
      <dgm:t>
        <a:bodyPr/>
        <a:lstStyle/>
        <a:p>
          <a:endParaRPr lang="it-IT"/>
        </a:p>
      </dgm:t>
    </dgm:pt>
    <dgm:pt modelId="{09309D4D-3F5B-47B4-9DED-D709FEFA54B4}" type="pres">
      <dgm:prSet presAssocID="{34B67D44-905A-44C6-B500-C18431BFC9C9}" presName="left_23_2" presStyleLbl="node1" presStyleIdx="4" presStyleCnt="5">
        <dgm:presLayoutVars>
          <dgm:bulletEnabled val="1"/>
        </dgm:presLayoutVars>
      </dgm:prSet>
      <dgm:spPr/>
      <dgm:t>
        <a:bodyPr/>
        <a:lstStyle/>
        <a:p>
          <a:endParaRPr lang="it-IT"/>
        </a:p>
      </dgm:t>
    </dgm:pt>
  </dgm:ptLst>
  <dgm:cxnLst>
    <dgm:cxn modelId="{31CF4C18-568D-442D-A85F-F9AD3714E302}" srcId="{B6B423BA-1480-4003-A41E-B836251936AC}" destId="{FDB2DDA9-6B4B-4E78-98E3-D646BE8B3D0D}" srcOrd="0" destOrd="0" parTransId="{A2775173-3CDA-491D-8578-D76C7195CAE9}" sibTransId="{9938223F-B3E8-45BB-9696-1D61215102DA}"/>
    <dgm:cxn modelId="{6D6D3053-E5ED-46C3-8CC9-8F40D340FEB1}" srcId="{B6B423BA-1480-4003-A41E-B836251936AC}" destId="{FCAE325D-6A96-4531-996C-9DCD67D02DDC}" srcOrd="1" destOrd="0" parTransId="{1CFE5B0C-032F-4ADB-9BDE-863310091FAE}" sibTransId="{774B79AC-6A45-4FEA-9ADA-649A5D790DAA}"/>
    <dgm:cxn modelId="{CD54FDBD-E379-4AB5-AA62-09A33F0013E3}" type="presOf" srcId="{F81484ED-644A-4ED0-97AB-A6CFAB873E7F}" destId="{D0EED045-8492-4B3B-952B-40960F3B5A7F}" srcOrd="0" destOrd="0" presId="urn:microsoft.com/office/officeart/2005/8/layout/balance1"/>
    <dgm:cxn modelId="{4CF836E8-72F4-4A75-B213-B0F9F34B0832}" type="presOf" srcId="{682A7CF6-FBE3-4CEF-9067-29CB7857EC0E}" destId="{27BA058F-191B-4878-9020-BD421C99FB9E}" srcOrd="0" destOrd="0" presId="urn:microsoft.com/office/officeart/2005/8/layout/balance1"/>
    <dgm:cxn modelId="{B94CEC3A-6011-4503-916D-20FE3710123C}" type="presOf" srcId="{D57470AF-4D67-4900-A7EE-2023FAFF948B}" destId="{E6AAD80F-B55D-4E6D-8130-7D71818F3C8D}" srcOrd="0" destOrd="0" presId="urn:microsoft.com/office/officeart/2005/8/layout/balance1"/>
    <dgm:cxn modelId="{9B5B2E9F-54F5-4026-8736-EFF46FB45F80}" srcId="{682A7CF6-FBE3-4CEF-9067-29CB7857EC0E}" destId="{C9EEC01D-2DB4-4E41-8D6D-3A0DC3C1589E}" srcOrd="1" destOrd="0" parTransId="{AF1ACB8C-CB96-427E-8218-DE9531C094D0}" sibTransId="{F1F0B11A-1D84-411A-8F71-B9BE7D623B27}"/>
    <dgm:cxn modelId="{7F98DE59-1347-459D-BBBE-50E0A4322B49}" srcId="{34B67D44-905A-44C6-B500-C18431BFC9C9}" destId="{682A7CF6-FBE3-4CEF-9067-29CB7857EC0E}" srcOrd="0" destOrd="0" parTransId="{580186FC-3843-4ABF-A6D7-7A8FFDFDA97C}" sibTransId="{063614DB-9C07-453C-A8E2-CA6D5E672463}"/>
    <dgm:cxn modelId="{DC7D12B9-DAD4-41A4-B6EA-0B4C19FC3E7A}" srcId="{B6B423BA-1480-4003-A41E-B836251936AC}" destId="{F81484ED-644A-4ED0-97AB-A6CFAB873E7F}" srcOrd="2" destOrd="0" parTransId="{B24B6B34-674C-40E5-A5C6-B2DAB9E7CB5C}" sibTransId="{3B83A34C-9994-4647-B161-7C5BE8903C89}"/>
    <dgm:cxn modelId="{2CCCFF99-BCA4-4A6D-A1A8-E4312E20E0E0}" type="presOf" srcId="{FDB2DDA9-6B4B-4E78-98E3-D646BE8B3D0D}" destId="{7C707A91-C13A-471A-BBE7-B25D20BD8D95}" srcOrd="0" destOrd="0" presId="urn:microsoft.com/office/officeart/2005/8/layout/balance1"/>
    <dgm:cxn modelId="{9396C58C-16D3-4958-9E04-22B613B203D5}" srcId="{682A7CF6-FBE3-4CEF-9067-29CB7857EC0E}" destId="{D57470AF-4D67-4900-A7EE-2023FAFF948B}" srcOrd="0" destOrd="0" parTransId="{E81AB32D-A56A-4244-8C19-7D0C59B6E4F8}" sibTransId="{4DFBDEE9-A9DB-4597-A38B-BC1EE0BF3894}"/>
    <dgm:cxn modelId="{6CA105E7-F41D-408B-A41A-7AED8C25DFD9}" srcId="{34B67D44-905A-44C6-B500-C18431BFC9C9}" destId="{B6B423BA-1480-4003-A41E-B836251936AC}" srcOrd="1" destOrd="0" parTransId="{63B4000A-FAC9-4343-AB7B-B2E0E3596A96}" sibTransId="{BCC46691-D805-4299-A38F-6A2DF7CF7AE9}"/>
    <dgm:cxn modelId="{4BEB092F-2575-497A-8E76-8F79E1CA1D38}" type="presOf" srcId="{34B67D44-905A-44C6-B500-C18431BFC9C9}" destId="{ED21514A-4910-4DF6-A106-CC66F5B4F434}" srcOrd="0" destOrd="0" presId="urn:microsoft.com/office/officeart/2005/8/layout/balance1"/>
    <dgm:cxn modelId="{29AEAAF5-E70F-44F1-B59B-69BF3765DC68}" type="presOf" srcId="{C9EEC01D-2DB4-4E41-8D6D-3A0DC3C1589E}" destId="{09309D4D-3F5B-47B4-9DED-D709FEFA54B4}" srcOrd="0" destOrd="0" presId="urn:microsoft.com/office/officeart/2005/8/layout/balance1"/>
    <dgm:cxn modelId="{1EE0223E-E970-4EF0-BCE3-48EF145DCF61}" type="presOf" srcId="{B6B423BA-1480-4003-A41E-B836251936AC}" destId="{5DF121C2-1209-490C-A0E0-B774D85D397A}" srcOrd="0" destOrd="0" presId="urn:microsoft.com/office/officeart/2005/8/layout/balance1"/>
    <dgm:cxn modelId="{4B0CADD4-92F0-446B-B84A-DCB52DAD5842}" type="presOf" srcId="{FCAE325D-6A96-4531-996C-9DCD67D02DDC}" destId="{B31C3B73-63F9-411A-A65A-6CFFAEBE0062}" srcOrd="0" destOrd="0" presId="urn:microsoft.com/office/officeart/2005/8/layout/balance1"/>
    <dgm:cxn modelId="{F97A92A9-F623-4C5E-BFC3-2E7A01F47110}" type="presParOf" srcId="{ED21514A-4910-4DF6-A106-CC66F5B4F434}" destId="{E2C7FEB3-85A5-46C9-8968-EB6BDD176841}" srcOrd="0" destOrd="0" presId="urn:microsoft.com/office/officeart/2005/8/layout/balance1"/>
    <dgm:cxn modelId="{47FCD478-416E-437C-9F57-AAFF8DAA9376}" type="presParOf" srcId="{ED21514A-4910-4DF6-A106-CC66F5B4F434}" destId="{D0E3CCCC-F64A-4702-9481-3646D399C897}" srcOrd="1" destOrd="0" presId="urn:microsoft.com/office/officeart/2005/8/layout/balance1"/>
    <dgm:cxn modelId="{DF6BBEB3-16D7-4047-9895-665781B68513}" type="presParOf" srcId="{D0E3CCCC-F64A-4702-9481-3646D399C897}" destId="{27BA058F-191B-4878-9020-BD421C99FB9E}" srcOrd="0" destOrd="0" presId="urn:microsoft.com/office/officeart/2005/8/layout/balance1"/>
    <dgm:cxn modelId="{82CEBE98-81F3-449C-B045-ED62C11636B4}" type="presParOf" srcId="{D0E3CCCC-F64A-4702-9481-3646D399C897}" destId="{5DF121C2-1209-490C-A0E0-B774D85D397A}" srcOrd="1" destOrd="0" presId="urn:microsoft.com/office/officeart/2005/8/layout/balance1"/>
    <dgm:cxn modelId="{A751BD85-0713-42C5-B2BE-CA2C42C69A11}" type="presParOf" srcId="{ED21514A-4910-4DF6-A106-CC66F5B4F434}" destId="{3FD8BF6F-4C34-4A33-A2FB-87F84EE029D0}" srcOrd="2" destOrd="0" presId="urn:microsoft.com/office/officeart/2005/8/layout/balance1"/>
    <dgm:cxn modelId="{6854D35B-5584-4F92-B3C8-71D9881D96AA}" type="presParOf" srcId="{3FD8BF6F-4C34-4A33-A2FB-87F84EE029D0}" destId="{4FA72C18-C6E4-4C48-9A72-69B3537F29D3}" srcOrd="0" destOrd="0" presId="urn:microsoft.com/office/officeart/2005/8/layout/balance1"/>
    <dgm:cxn modelId="{8C58CAA5-ECBE-42D7-BB1B-DF61E1E23AEE}" type="presParOf" srcId="{3FD8BF6F-4C34-4A33-A2FB-87F84EE029D0}" destId="{FFFEEF45-B624-4B02-8653-5FA2891CA39A}" srcOrd="1" destOrd="0" presId="urn:microsoft.com/office/officeart/2005/8/layout/balance1"/>
    <dgm:cxn modelId="{67993E83-4526-4DBD-802C-741077A0E15E}" type="presParOf" srcId="{3FD8BF6F-4C34-4A33-A2FB-87F84EE029D0}" destId="{E96EAF19-068F-44E6-8CCC-E26DF5D6FB56}" srcOrd="2" destOrd="0" presId="urn:microsoft.com/office/officeart/2005/8/layout/balance1"/>
    <dgm:cxn modelId="{3ADCB343-5E05-4FB0-A0EA-7918012C31AF}" type="presParOf" srcId="{3FD8BF6F-4C34-4A33-A2FB-87F84EE029D0}" destId="{7C707A91-C13A-471A-BBE7-B25D20BD8D95}" srcOrd="3" destOrd="0" presId="urn:microsoft.com/office/officeart/2005/8/layout/balance1"/>
    <dgm:cxn modelId="{A79B3537-3B48-4940-A0DC-7B41F6BCC5FE}" type="presParOf" srcId="{3FD8BF6F-4C34-4A33-A2FB-87F84EE029D0}" destId="{B31C3B73-63F9-411A-A65A-6CFFAEBE0062}" srcOrd="4" destOrd="0" presId="urn:microsoft.com/office/officeart/2005/8/layout/balance1"/>
    <dgm:cxn modelId="{830ED658-84A3-4018-8DED-F773A2E6D71F}" type="presParOf" srcId="{3FD8BF6F-4C34-4A33-A2FB-87F84EE029D0}" destId="{D0EED045-8492-4B3B-952B-40960F3B5A7F}" srcOrd="5" destOrd="0" presId="urn:microsoft.com/office/officeart/2005/8/layout/balance1"/>
    <dgm:cxn modelId="{6DB39E24-5572-4819-8635-EF2229314E4B}" type="presParOf" srcId="{3FD8BF6F-4C34-4A33-A2FB-87F84EE029D0}" destId="{E6AAD80F-B55D-4E6D-8130-7D71818F3C8D}" srcOrd="6" destOrd="0" presId="urn:microsoft.com/office/officeart/2005/8/layout/balance1"/>
    <dgm:cxn modelId="{6E8FCCCD-2CC8-47A8-A4C6-FB306A2AB7A2}" type="presParOf" srcId="{3FD8BF6F-4C34-4A33-A2FB-87F84EE029D0}" destId="{09309D4D-3F5B-47B4-9DED-D709FEFA54B4}" srcOrd="7" destOrd="0" presId="urn:microsoft.com/office/officeart/2005/8/layout/balance1"/>
  </dgm:cxnLst>
  <dgm:bg/>
  <dgm:whole/>
</dgm:dataModel>
</file>

<file path=ppt/diagrams/data25.xml><?xml version="1.0" encoding="utf-8"?>
<dgm:dataModel xmlns:dgm="http://schemas.openxmlformats.org/drawingml/2006/diagram" xmlns:a="http://schemas.openxmlformats.org/drawingml/2006/main">
  <dgm:ptLst>
    <dgm:pt modelId="{87A6E69E-9DE0-4D52-9AE6-94284EDC8520}" type="doc">
      <dgm:prSet loTypeId="urn:microsoft.com/office/officeart/2005/8/layout/hProcess9" loCatId="process" qsTypeId="urn:microsoft.com/office/officeart/2005/8/quickstyle/3d3" qsCatId="3D" csTypeId="urn:microsoft.com/office/officeart/2005/8/colors/colorful2" csCatId="colorful" phldr="1"/>
      <dgm:spPr/>
    </dgm:pt>
    <dgm:pt modelId="{BBA1BA6D-AA97-4219-BDF0-9F6FF1C0BFF9}">
      <dgm:prSet phldrT="[Testo]"/>
      <dgm:spPr/>
      <dgm:t>
        <a:bodyPr anchor="ctr"/>
        <a:lstStyle/>
        <a:p>
          <a:r>
            <a:rPr lang="it-IT" smtClean="0"/>
            <a:t>Use ocfs2console GUI</a:t>
          </a:r>
          <a:endParaRPr lang="it-IT"/>
        </a:p>
      </dgm:t>
    </dgm:pt>
    <dgm:pt modelId="{5C29B41E-68EC-41DF-9FEF-914FE1C37578}" type="parTrans" cxnId="{E4EA8273-B022-4E84-BC95-0116179A0D4A}">
      <dgm:prSet/>
      <dgm:spPr/>
      <dgm:t>
        <a:bodyPr/>
        <a:lstStyle/>
        <a:p>
          <a:endParaRPr lang="it-IT"/>
        </a:p>
      </dgm:t>
    </dgm:pt>
    <dgm:pt modelId="{2ED11694-BF5E-4414-A9BB-3729E0395F59}" type="sibTrans" cxnId="{E4EA8273-B022-4E84-BC95-0116179A0D4A}">
      <dgm:prSet/>
      <dgm:spPr/>
      <dgm:t>
        <a:bodyPr/>
        <a:lstStyle/>
        <a:p>
          <a:endParaRPr lang="it-IT"/>
        </a:p>
      </dgm:t>
    </dgm:pt>
    <dgm:pt modelId="{14A1E4C5-A747-49DC-BAD2-111471C5423B}">
      <dgm:prSet/>
      <dgm:spPr/>
      <dgm:t>
        <a:bodyPr anchor="ctr"/>
        <a:lstStyle/>
        <a:p>
          <a:r>
            <a:rPr lang="it-IT" smtClean="0"/>
            <a:t>Add nodes to the list</a:t>
          </a:r>
          <a:endParaRPr lang="it-IT" dirty="0" smtClean="0"/>
        </a:p>
      </dgm:t>
    </dgm:pt>
    <dgm:pt modelId="{75D3BAAE-E22E-46BA-91E1-81DCAA812662}" type="parTrans" cxnId="{112B3AD3-8F2C-4E63-8E79-4DF71D3323D4}">
      <dgm:prSet/>
      <dgm:spPr/>
      <dgm:t>
        <a:bodyPr/>
        <a:lstStyle/>
        <a:p>
          <a:endParaRPr lang="it-IT"/>
        </a:p>
      </dgm:t>
    </dgm:pt>
    <dgm:pt modelId="{B82C673C-6FF9-496A-9A95-A68F4C3FAC2E}" type="sibTrans" cxnId="{112B3AD3-8F2C-4E63-8E79-4DF71D3323D4}">
      <dgm:prSet/>
      <dgm:spPr/>
      <dgm:t>
        <a:bodyPr/>
        <a:lstStyle/>
        <a:p>
          <a:endParaRPr lang="it-IT"/>
        </a:p>
      </dgm:t>
    </dgm:pt>
    <dgm:pt modelId="{536E307E-B3CE-40A6-A604-1EC579CF1DE2}">
      <dgm:prSet/>
      <dgm:spPr/>
      <dgm:t>
        <a:bodyPr anchor="ctr"/>
        <a:lstStyle/>
        <a:p>
          <a:r>
            <a:rPr lang="it-IT" dirty="0" err="1" smtClean="0"/>
            <a:t>Review</a:t>
          </a:r>
          <a:r>
            <a:rPr lang="it-IT" dirty="0" smtClean="0"/>
            <a:t> /</a:t>
          </a:r>
          <a:r>
            <a:rPr lang="it-IT" dirty="0" err="1" smtClean="0"/>
            <a:t>etc</a:t>
          </a:r>
          <a:r>
            <a:rPr lang="it-IT" dirty="0" smtClean="0"/>
            <a:t>/ocfs2/</a:t>
          </a:r>
          <a:r>
            <a:rPr lang="it-IT" dirty="0" err="1" smtClean="0"/>
            <a:t>cluster.conf</a:t>
          </a:r>
          <a:r>
            <a:rPr lang="it-IT" dirty="0" smtClean="0"/>
            <a:t> </a:t>
          </a:r>
          <a:r>
            <a:rPr lang="it-IT" dirty="0" err="1" smtClean="0"/>
            <a:t>by</a:t>
          </a:r>
          <a:r>
            <a:rPr lang="it-IT" dirty="0" smtClean="0"/>
            <a:t> </a:t>
          </a:r>
          <a:r>
            <a:rPr lang="it-IT" dirty="0" err="1" smtClean="0"/>
            <a:t>hand</a:t>
          </a:r>
          <a:endParaRPr lang="it-IT" dirty="0" smtClean="0"/>
        </a:p>
      </dgm:t>
    </dgm:pt>
    <dgm:pt modelId="{4381A30D-2555-4BE1-8B31-7F56B27864CC}" type="parTrans" cxnId="{A9D5CDCC-0420-49E1-8DD3-ABE285BEF7BB}">
      <dgm:prSet/>
      <dgm:spPr/>
      <dgm:t>
        <a:bodyPr/>
        <a:lstStyle/>
        <a:p>
          <a:endParaRPr lang="it-IT"/>
        </a:p>
      </dgm:t>
    </dgm:pt>
    <dgm:pt modelId="{E06D2486-5FAE-475F-A4B1-CBB2493CABF2}" type="sibTrans" cxnId="{A9D5CDCC-0420-49E1-8DD3-ABE285BEF7BB}">
      <dgm:prSet/>
      <dgm:spPr/>
      <dgm:t>
        <a:bodyPr/>
        <a:lstStyle/>
        <a:p>
          <a:endParaRPr lang="it-IT"/>
        </a:p>
      </dgm:t>
    </dgm:pt>
    <dgm:pt modelId="{23C3C7C4-8D7E-41DE-ADD4-F14DF960CC02}">
      <dgm:prSet/>
      <dgm:spPr/>
      <dgm:t>
        <a:bodyPr anchor="ctr"/>
        <a:lstStyle/>
        <a:p>
          <a:r>
            <a:rPr lang="it-IT" dirty="0" err="1" smtClean="0"/>
            <a:t>Run</a:t>
          </a:r>
          <a:r>
            <a:rPr lang="it-IT" dirty="0" smtClean="0"/>
            <a:t> o2cb </a:t>
          </a:r>
          <a:r>
            <a:rPr lang="it-IT" dirty="0" err="1" smtClean="0"/>
            <a:t>configure</a:t>
          </a:r>
          <a:endParaRPr lang="it-IT" dirty="0" smtClean="0"/>
        </a:p>
      </dgm:t>
    </dgm:pt>
    <dgm:pt modelId="{8270B11B-B1B1-444E-9918-469AD0D6F8CD}" type="parTrans" cxnId="{BB3DA80C-2FA6-4FDF-8821-C6A3EA97A974}">
      <dgm:prSet/>
      <dgm:spPr/>
      <dgm:t>
        <a:bodyPr/>
        <a:lstStyle/>
        <a:p>
          <a:endParaRPr lang="it-IT"/>
        </a:p>
      </dgm:t>
    </dgm:pt>
    <dgm:pt modelId="{2DF53F2F-2F8E-4A50-A861-419792347ECE}" type="sibTrans" cxnId="{BB3DA80C-2FA6-4FDF-8821-C6A3EA97A974}">
      <dgm:prSet/>
      <dgm:spPr/>
      <dgm:t>
        <a:bodyPr/>
        <a:lstStyle/>
        <a:p>
          <a:endParaRPr lang="it-IT"/>
        </a:p>
      </dgm:t>
    </dgm:pt>
    <dgm:pt modelId="{5ACB92AC-2C1A-4000-A65B-6210C8F084DD}">
      <dgm:prSet/>
      <dgm:spPr/>
      <dgm:t>
        <a:bodyPr anchor="ctr"/>
        <a:lstStyle/>
        <a:p>
          <a:r>
            <a:rPr lang="it-IT" dirty="0" err="1" smtClean="0"/>
            <a:t>Accept</a:t>
          </a:r>
          <a:r>
            <a:rPr lang="it-IT" dirty="0" smtClean="0"/>
            <a:t> </a:t>
          </a:r>
          <a:r>
            <a:rPr lang="it-IT" dirty="0" err="1" smtClean="0"/>
            <a:t>all</a:t>
          </a:r>
          <a:r>
            <a:rPr lang="it-IT" dirty="0" smtClean="0"/>
            <a:t> </a:t>
          </a:r>
          <a:r>
            <a:rPr lang="it-IT" dirty="0" err="1" smtClean="0"/>
            <a:t>defaults</a:t>
          </a:r>
          <a:r>
            <a:rPr lang="it-IT" dirty="0" smtClean="0"/>
            <a:t> </a:t>
          </a:r>
          <a:r>
            <a:rPr lang="it-IT" dirty="0" err="1" smtClean="0"/>
            <a:t>except</a:t>
          </a:r>
          <a:r>
            <a:rPr lang="it-IT" dirty="0" smtClean="0"/>
            <a:t> </a:t>
          </a:r>
          <a:r>
            <a:rPr lang="it-IT" dirty="0" err="1" smtClean="0"/>
            <a:t>user</a:t>
          </a:r>
          <a:r>
            <a:rPr lang="it-IT" dirty="0" smtClean="0"/>
            <a:t> </a:t>
          </a:r>
          <a:r>
            <a:rPr lang="it-IT" dirty="0" err="1" smtClean="0"/>
            <a:t>space</a:t>
          </a:r>
          <a:r>
            <a:rPr lang="it-IT" dirty="0" smtClean="0"/>
            <a:t> </a:t>
          </a:r>
          <a:r>
            <a:rPr lang="it-IT" dirty="0" err="1" smtClean="0"/>
            <a:t>heartbeat</a:t>
          </a:r>
          <a:endParaRPr lang="it-IT" dirty="0" smtClean="0"/>
        </a:p>
      </dgm:t>
    </dgm:pt>
    <dgm:pt modelId="{1095D817-79FE-40F3-8DE7-C25734B04110}" type="parTrans" cxnId="{B66524E6-EAD3-4A7C-9748-C41BF5B6DE2E}">
      <dgm:prSet/>
      <dgm:spPr/>
      <dgm:t>
        <a:bodyPr/>
        <a:lstStyle/>
        <a:p>
          <a:endParaRPr lang="it-IT"/>
        </a:p>
      </dgm:t>
    </dgm:pt>
    <dgm:pt modelId="{50E16ED1-B4C7-4DC5-952A-94C42C45A591}" type="sibTrans" cxnId="{B66524E6-EAD3-4A7C-9748-C41BF5B6DE2E}">
      <dgm:prSet/>
      <dgm:spPr/>
      <dgm:t>
        <a:bodyPr/>
        <a:lstStyle/>
        <a:p>
          <a:endParaRPr lang="it-IT"/>
        </a:p>
      </dgm:t>
    </dgm:pt>
    <dgm:pt modelId="{841BED3E-951B-41A3-8C10-2C25A3B8BEDD}">
      <dgm:prSet/>
      <dgm:spPr/>
      <dgm:t>
        <a:bodyPr anchor="ctr"/>
        <a:lstStyle/>
        <a:p>
          <a:r>
            <a:rPr lang="it-IT" dirty="0" smtClean="0"/>
            <a:t>Fine </a:t>
          </a:r>
          <a:r>
            <a:rPr lang="it-IT" dirty="0" err="1" smtClean="0"/>
            <a:t>tuning</a:t>
          </a:r>
          <a:r>
            <a:rPr lang="it-IT" dirty="0" smtClean="0"/>
            <a:t> /</a:t>
          </a:r>
          <a:r>
            <a:rPr lang="it-IT" dirty="0" err="1" smtClean="0"/>
            <a:t>etc</a:t>
          </a:r>
          <a:r>
            <a:rPr lang="it-IT" dirty="0" smtClean="0"/>
            <a:t>/</a:t>
          </a:r>
          <a:r>
            <a:rPr lang="it-IT" dirty="0" err="1" smtClean="0"/>
            <a:t>sysconfig</a:t>
          </a:r>
          <a:r>
            <a:rPr lang="it-IT" dirty="0" smtClean="0"/>
            <a:t>/o2cb</a:t>
          </a:r>
        </a:p>
      </dgm:t>
    </dgm:pt>
    <dgm:pt modelId="{BB386631-66B6-4548-86CB-EF11F036654F}" type="parTrans" cxnId="{6768F952-B337-44D7-96FB-CCDC643C5BD3}">
      <dgm:prSet/>
      <dgm:spPr/>
      <dgm:t>
        <a:bodyPr/>
        <a:lstStyle/>
        <a:p>
          <a:endParaRPr lang="it-IT"/>
        </a:p>
      </dgm:t>
    </dgm:pt>
    <dgm:pt modelId="{86865716-C059-4A63-8C03-D487D7B85BF3}" type="sibTrans" cxnId="{6768F952-B337-44D7-96FB-CCDC643C5BD3}">
      <dgm:prSet/>
      <dgm:spPr/>
      <dgm:t>
        <a:bodyPr/>
        <a:lstStyle/>
        <a:p>
          <a:endParaRPr lang="it-IT"/>
        </a:p>
      </dgm:t>
    </dgm:pt>
    <dgm:pt modelId="{4BAEF855-F785-450E-BEE6-393D26490992}">
      <dgm:prSet/>
      <dgm:spPr/>
      <dgm:t>
        <a:bodyPr anchor="ctr"/>
        <a:lstStyle/>
        <a:p>
          <a:r>
            <a:rPr lang="it-IT" dirty="0" smtClean="0"/>
            <a:t>On </a:t>
          </a:r>
          <a:r>
            <a:rPr lang="it-IT" dirty="0" err="1" smtClean="0"/>
            <a:t>both</a:t>
          </a:r>
          <a:r>
            <a:rPr lang="it-IT" dirty="0" smtClean="0"/>
            <a:t> </a:t>
          </a:r>
          <a:r>
            <a:rPr lang="it-IT" dirty="0" err="1" smtClean="0"/>
            <a:t>nodes</a:t>
          </a:r>
          <a:endParaRPr lang="it-IT" dirty="0" smtClean="0"/>
        </a:p>
      </dgm:t>
    </dgm:pt>
    <dgm:pt modelId="{1EA5CCD8-ED96-4065-817F-D79104F66676}" type="parTrans" cxnId="{8DDDEA4B-922B-4511-BAAC-3EBCA9A2495D}">
      <dgm:prSet/>
      <dgm:spPr/>
      <dgm:t>
        <a:bodyPr/>
        <a:lstStyle/>
        <a:p>
          <a:endParaRPr lang="it-IT"/>
        </a:p>
      </dgm:t>
    </dgm:pt>
    <dgm:pt modelId="{62F94574-06B1-4A6A-BB5C-FF70377E4F8A}" type="sibTrans" cxnId="{8DDDEA4B-922B-4511-BAAC-3EBCA9A2495D}">
      <dgm:prSet/>
      <dgm:spPr/>
      <dgm:t>
        <a:bodyPr/>
        <a:lstStyle/>
        <a:p>
          <a:endParaRPr lang="it-IT"/>
        </a:p>
      </dgm:t>
    </dgm:pt>
    <dgm:pt modelId="{81A22358-07B5-47D0-B542-04ABF8A0C2DD}">
      <dgm:prSet/>
      <dgm:spPr/>
      <dgm:t>
        <a:bodyPr anchor="ctr"/>
        <a:lstStyle/>
        <a:p>
          <a:r>
            <a:rPr lang="it-IT" smtClean="0"/>
            <a:t> O2CB_IDLE_TIMEOUT parameter</a:t>
          </a:r>
          <a:endParaRPr lang="it-IT" dirty="0" smtClean="0"/>
        </a:p>
      </dgm:t>
    </dgm:pt>
    <dgm:pt modelId="{8479D55A-CF18-4772-981C-6388D1E96C88}" type="parTrans" cxnId="{61F3358F-9F9E-4B75-A011-E62FAF8E6A81}">
      <dgm:prSet/>
      <dgm:spPr/>
      <dgm:t>
        <a:bodyPr/>
        <a:lstStyle/>
        <a:p>
          <a:endParaRPr lang="it-IT"/>
        </a:p>
      </dgm:t>
    </dgm:pt>
    <dgm:pt modelId="{C88B66CD-CCD8-4C00-9F45-3DB928224EAA}" type="sibTrans" cxnId="{61F3358F-9F9E-4B75-A011-E62FAF8E6A81}">
      <dgm:prSet/>
      <dgm:spPr/>
      <dgm:t>
        <a:bodyPr/>
        <a:lstStyle/>
        <a:p>
          <a:endParaRPr lang="it-IT"/>
        </a:p>
      </dgm:t>
    </dgm:pt>
    <dgm:pt modelId="{A00139D0-F392-4F7B-B0CD-84FDEF4B5549}">
      <dgm:prSet/>
      <dgm:spPr/>
      <dgm:t>
        <a:bodyPr anchor="ctr"/>
        <a:lstStyle/>
        <a:p>
          <a:pPr algn="ctr"/>
          <a:r>
            <a:rPr lang="it-IT" smtClean="0"/>
            <a:t>Format the ocfs2 partition</a:t>
          </a:r>
          <a:br>
            <a:rPr lang="it-IT" smtClean="0"/>
          </a:br>
          <a:r>
            <a:rPr lang="it-IT" smtClean="0"/>
            <a:t>(mkfs.ocfs2)  and copy the filesystem image file on it</a:t>
          </a:r>
          <a:endParaRPr lang="it-IT" dirty="0" smtClean="0"/>
        </a:p>
      </dgm:t>
    </dgm:pt>
    <dgm:pt modelId="{CBAD6D24-E312-4EA6-BCAD-0551F6A655C3}" type="parTrans" cxnId="{C26D3AB2-2C3F-4E2A-82C8-3EA27C9106E3}">
      <dgm:prSet/>
      <dgm:spPr/>
    </dgm:pt>
    <dgm:pt modelId="{28BB8772-8323-4672-91B3-397B070B5D2D}" type="sibTrans" cxnId="{C26D3AB2-2C3F-4E2A-82C8-3EA27C9106E3}">
      <dgm:prSet/>
      <dgm:spPr/>
    </dgm:pt>
    <dgm:pt modelId="{FA409ED8-6B8A-48C3-8FDB-7754C74C86B6}" type="pres">
      <dgm:prSet presAssocID="{87A6E69E-9DE0-4D52-9AE6-94284EDC8520}" presName="CompostProcess" presStyleCnt="0">
        <dgm:presLayoutVars>
          <dgm:dir/>
          <dgm:resizeHandles val="exact"/>
        </dgm:presLayoutVars>
      </dgm:prSet>
      <dgm:spPr/>
    </dgm:pt>
    <dgm:pt modelId="{EF394A5C-63F5-4CAF-8C60-5878188B164C}" type="pres">
      <dgm:prSet presAssocID="{87A6E69E-9DE0-4D52-9AE6-94284EDC8520}" presName="arrow" presStyleLbl="bgShp" presStyleIdx="0" presStyleCnt="1"/>
      <dgm:spPr/>
    </dgm:pt>
    <dgm:pt modelId="{90FA3A67-6D8B-4ECC-A357-C08F6F51EA7A}" type="pres">
      <dgm:prSet presAssocID="{87A6E69E-9DE0-4D52-9AE6-94284EDC8520}" presName="linearProcess" presStyleCnt="0"/>
      <dgm:spPr/>
    </dgm:pt>
    <dgm:pt modelId="{F01B08EB-5D83-4E68-BAE4-EE4466CA0020}" type="pres">
      <dgm:prSet presAssocID="{BBA1BA6D-AA97-4219-BDF0-9F6FF1C0BFF9}" presName="textNode" presStyleLbl="node1" presStyleIdx="0" presStyleCnt="4">
        <dgm:presLayoutVars>
          <dgm:bulletEnabled val="1"/>
        </dgm:presLayoutVars>
      </dgm:prSet>
      <dgm:spPr/>
      <dgm:t>
        <a:bodyPr/>
        <a:lstStyle/>
        <a:p>
          <a:endParaRPr lang="it-IT"/>
        </a:p>
      </dgm:t>
    </dgm:pt>
    <dgm:pt modelId="{CE897F5E-58EA-412E-A2E2-5B93D24971C4}" type="pres">
      <dgm:prSet presAssocID="{2ED11694-BF5E-4414-A9BB-3729E0395F59}" presName="sibTrans" presStyleCnt="0"/>
      <dgm:spPr/>
    </dgm:pt>
    <dgm:pt modelId="{0D546687-AFC3-4DA3-B4D0-E7A5BF8BAB5C}" type="pres">
      <dgm:prSet presAssocID="{23C3C7C4-8D7E-41DE-ADD4-F14DF960CC02}" presName="textNode" presStyleLbl="node1" presStyleIdx="1" presStyleCnt="4">
        <dgm:presLayoutVars>
          <dgm:bulletEnabled val="1"/>
        </dgm:presLayoutVars>
      </dgm:prSet>
      <dgm:spPr/>
      <dgm:t>
        <a:bodyPr/>
        <a:lstStyle/>
        <a:p>
          <a:endParaRPr lang="it-IT"/>
        </a:p>
      </dgm:t>
    </dgm:pt>
    <dgm:pt modelId="{ABA12E2B-6D58-4A45-8FAE-231B00257045}" type="pres">
      <dgm:prSet presAssocID="{2DF53F2F-2F8E-4A50-A861-419792347ECE}" presName="sibTrans" presStyleCnt="0"/>
      <dgm:spPr/>
    </dgm:pt>
    <dgm:pt modelId="{10F2F960-1D46-40EB-A6A5-774D8FA4E626}" type="pres">
      <dgm:prSet presAssocID="{841BED3E-951B-41A3-8C10-2C25A3B8BEDD}" presName="textNode" presStyleLbl="node1" presStyleIdx="2" presStyleCnt="4">
        <dgm:presLayoutVars>
          <dgm:bulletEnabled val="1"/>
        </dgm:presLayoutVars>
      </dgm:prSet>
      <dgm:spPr/>
      <dgm:t>
        <a:bodyPr/>
        <a:lstStyle/>
        <a:p>
          <a:endParaRPr lang="it-IT"/>
        </a:p>
      </dgm:t>
    </dgm:pt>
    <dgm:pt modelId="{9EA9A730-53D0-4EEC-B895-C40C4DCFB445}" type="pres">
      <dgm:prSet presAssocID="{86865716-C059-4A63-8C03-D487D7B85BF3}" presName="sibTrans" presStyleCnt="0"/>
      <dgm:spPr/>
    </dgm:pt>
    <dgm:pt modelId="{0CD51E87-AE9F-45CE-A93B-605E663BC592}" type="pres">
      <dgm:prSet presAssocID="{A00139D0-F392-4F7B-B0CD-84FDEF4B5549}" presName="textNode" presStyleLbl="node1" presStyleIdx="3" presStyleCnt="4">
        <dgm:presLayoutVars>
          <dgm:bulletEnabled val="1"/>
        </dgm:presLayoutVars>
      </dgm:prSet>
      <dgm:spPr/>
      <dgm:t>
        <a:bodyPr/>
        <a:lstStyle/>
        <a:p>
          <a:endParaRPr lang="en-US"/>
        </a:p>
      </dgm:t>
    </dgm:pt>
  </dgm:ptLst>
  <dgm:cxnLst>
    <dgm:cxn modelId="{3446D70D-F40C-4004-80DB-1886C2D5C16E}" type="presOf" srcId="{536E307E-B3CE-40A6-A604-1EC579CF1DE2}" destId="{F01B08EB-5D83-4E68-BAE4-EE4466CA0020}" srcOrd="0" destOrd="2" presId="urn:microsoft.com/office/officeart/2005/8/layout/hProcess9"/>
    <dgm:cxn modelId="{61F3358F-9F9E-4B75-A011-E62FAF8E6A81}" srcId="{841BED3E-951B-41A3-8C10-2C25A3B8BEDD}" destId="{81A22358-07B5-47D0-B542-04ABF8A0C2DD}" srcOrd="0" destOrd="0" parTransId="{8479D55A-CF18-4772-981C-6388D1E96C88}" sibTransId="{C88B66CD-CCD8-4C00-9F45-3DB928224EAA}"/>
    <dgm:cxn modelId="{EA5B5891-F576-41D8-A359-25167E010A13}" type="presOf" srcId="{841BED3E-951B-41A3-8C10-2C25A3B8BEDD}" destId="{10F2F960-1D46-40EB-A6A5-774D8FA4E626}" srcOrd="0" destOrd="0" presId="urn:microsoft.com/office/officeart/2005/8/layout/hProcess9"/>
    <dgm:cxn modelId="{0B37B7CB-5B1E-4527-9E11-B3717CC20AB7}" type="presOf" srcId="{5ACB92AC-2C1A-4000-A65B-6210C8F084DD}" destId="{0D546687-AFC3-4DA3-B4D0-E7A5BF8BAB5C}" srcOrd="0" destOrd="2" presId="urn:microsoft.com/office/officeart/2005/8/layout/hProcess9"/>
    <dgm:cxn modelId="{E4EA8273-B022-4E84-BC95-0116179A0D4A}" srcId="{87A6E69E-9DE0-4D52-9AE6-94284EDC8520}" destId="{BBA1BA6D-AA97-4219-BDF0-9F6FF1C0BFF9}" srcOrd="0" destOrd="0" parTransId="{5C29B41E-68EC-41DF-9FEF-914FE1C37578}" sibTransId="{2ED11694-BF5E-4414-A9BB-3729E0395F59}"/>
    <dgm:cxn modelId="{7273BC59-DC5A-44D1-BCCD-18597C58A2FA}" type="presOf" srcId="{A00139D0-F392-4F7B-B0CD-84FDEF4B5549}" destId="{0CD51E87-AE9F-45CE-A93B-605E663BC592}" srcOrd="0" destOrd="0" presId="urn:microsoft.com/office/officeart/2005/8/layout/hProcess9"/>
    <dgm:cxn modelId="{F69A52C6-607C-44A0-B471-3A42AD4AE0C5}" type="presOf" srcId="{BBA1BA6D-AA97-4219-BDF0-9F6FF1C0BFF9}" destId="{F01B08EB-5D83-4E68-BAE4-EE4466CA0020}" srcOrd="0" destOrd="0" presId="urn:microsoft.com/office/officeart/2005/8/layout/hProcess9"/>
    <dgm:cxn modelId="{A9D5CDCC-0420-49E1-8DD3-ABE285BEF7BB}" srcId="{BBA1BA6D-AA97-4219-BDF0-9F6FF1C0BFF9}" destId="{536E307E-B3CE-40A6-A604-1EC579CF1DE2}" srcOrd="1" destOrd="0" parTransId="{4381A30D-2555-4BE1-8B31-7F56B27864CC}" sibTransId="{E06D2486-5FAE-475F-A4B1-CBB2493CABF2}"/>
    <dgm:cxn modelId="{112B3AD3-8F2C-4E63-8E79-4DF71D3323D4}" srcId="{BBA1BA6D-AA97-4219-BDF0-9F6FF1C0BFF9}" destId="{14A1E4C5-A747-49DC-BAD2-111471C5423B}" srcOrd="0" destOrd="0" parTransId="{75D3BAAE-E22E-46BA-91E1-81DCAA812662}" sibTransId="{B82C673C-6FF9-496A-9A95-A68F4C3FAC2E}"/>
    <dgm:cxn modelId="{D74122D6-0FEC-44C1-B0DC-53903F46125A}" type="presOf" srcId="{4BAEF855-F785-450E-BEE6-393D26490992}" destId="{0D546687-AFC3-4DA3-B4D0-E7A5BF8BAB5C}" srcOrd="0" destOrd="1" presId="urn:microsoft.com/office/officeart/2005/8/layout/hProcess9"/>
    <dgm:cxn modelId="{ED30BB8F-CE5E-4131-9CCD-2590C6CAF2D8}" type="presOf" srcId="{81A22358-07B5-47D0-B542-04ABF8A0C2DD}" destId="{10F2F960-1D46-40EB-A6A5-774D8FA4E626}" srcOrd="0" destOrd="1" presId="urn:microsoft.com/office/officeart/2005/8/layout/hProcess9"/>
    <dgm:cxn modelId="{6768F952-B337-44D7-96FB-CCDC643C5BD3}" srcId="{87A6E69E-9DE0-4D52-9AE6-94284EDC8520}" destId="{841BED3E-951B-41A3-8C10-2C25A3B8BEDD}" srcOrd="2" destOrd="0" parTransId="{BB386631-66B6-4548-86CB-EF11F036654F}" sibTransId="{86865716-C059-4A63-8C03-D487D7B85BF3}"/>
    <dgm:cxn modelId="{C26D3AB2-2C3F-4E2A-82C8-3EA27C9106E3}" srcId="{87A6E69E-9DE0-4D52-9AE6-94284EDC8520}" destId="{A00139D0-F392-4F7B-B0CD-84FDEF4B5549}" srcOrd="3" destOrd="0" parTransId="{CBAD6D24-E312-4EA6-BCAD-0551F6A655C3}" sibTransId="{28BB8772-8323-4672-91B3-397B070B5D2D}"/>
    <dgm:cxn modelId="{A2630B7B-8812-4351-9140-A58098F82ABA}" type="presOf" srcId="{14A1E4C5-A747-49DC-BAD2-111471C5423B}" destId="{F01B08EB-5D83-4E68-BAE4-EE4466CA0020}" srcOrd="0" destOrd="1" presId="urn:microsoft.com/office/officeart/2005/8/layout/hProcess9"/>
    <dgm:cxn modelId="{8DDDEA4B-922B-4511-BAAC-3EBCA9A2495D}" srcId="{23C3C7C4-8D7E-41DE-ADD4-F14DF960CC02}" destId="{4BAEF855-F785-450E-BEE6-393D26490992}" srcOrd="0" destOrd="0" parTransId="{1EA5CCD8-ED96-4065-817F-D79104F66676}" sibTransId="{62F94574-06B1-4A6A-BB5C-FF70377E4F8A}"/>
    <dgm:cxn modelId="{BB3DA80C-2FA6-4FDF-8821-C6A3EA97A974}" srcId="{87A6E69E-9DE0-4D52-9AE6-94284EDC8520}" destId="{23C3C7C4-8D7E-41DE-ADD4-F14DF960CC02}" srcOrd="1" destOrd="0" parTransId="{8270B11B-B1B1-444E-9918-469AD0D6F8CD}" sibTransId="{2DF53F2F-2F8E-4A50-A861-419792347ECE}"/>
    <dgm:cxn modelId="{5F6119BB-5FF9-4B70-BF49-7576ACA5DB75}" type="presOf" srcId="{23C3C7C4-8D7E-41DE-ADD4-F14DF960CC02}" destId="{0D546687-AFC3-4DA3-B4D0-E7A5BF8BAB5C}" srcOrd="0" destOrd="0" presId="urn:microsoft.com/office/officeart/2005/8/layout/hProcess9"/>
    <dgm:cxn modelId="{B66524E6-EAD3-4A7C-9748-C41BF5B6DE2E}" srcId="{23C3C7C4-8D7E-41DE-ADD4-F14DF960CC02}" destId="{5ACB92AC-2C1A-4000-A65B-6210C8F084DD}" srcOrd="1" destOrd="0" parTransId="{1095D817-79FE-40F3-8DE7-C25734B04110}" sibTransId="{50E16ED1-B4C7-4DC5-952A-94C42C45A591}"/>
    <dgm:cxn modelId="{D37577B7-906B-4EB4-AC95-4F1CB4DCFBB3}" type="presOf" srcId="{87A6E69E-9DE0-4D52-9AE6-94284EDC8520}" destId="{FA409ED8-6B8A-48C3-8FDB-7754C74C86B6}" srcOrd="0" destOrd="0" presId="urn:microsoft.com/office/officeart/2005/8/layout/hProcess9"/>
    <dgm:cxn modelId="{66FA0D44-127D-4456-B49A-BBF6EE7E32DC}" type="presParOf" srcId="{FA409ED8-6B8A-48C3-8FDB-7754C74C86B6}" destId="{EF394A5C-63F5-4CAF-8C60-5878188B164C}" srcOrd="0" destOrd="0" presId="urn:microsoft.com/office/officeart/2005/8/layout/hProcess9"/>
    <dgm:cxn modelId="{EFB1896C-147E-4325-9377-87C248984E20}" type="presParOf" srcId="{FA409ED8-6B8A-48C3-8FDB-7754C74C86B6}" destId="{90FA3A67-6D8B-4ECC-A357-C08F6F51EA7A}" srcOrd="1" destOrd="0" presId="urn:microsoft.com/office/officeart/2005/8/layout/hProcess9"/>
    <dgm:cxn modelId="{E5650E9E-59E2-4F8B-9380-4FB2F17A3575}" type="presParOf" srcId="{90FA3A67-6D8B-4ECC-A357-C08F6F51EA7A}" destId="{F01B08EB-5D83-4E68-BAE4-EE4466CA0020}" srcOrd="0" destOrd="0" presId="urn:microsoft.com/office/officeart/2005/8/layout/hProcess9"/>
    <dgm:cxn modelId="{C88D138A-B82D-4FB7-9F8C-132289F42997}" type="presParOf" srcId="{90FA3A67-6D8B-4ECC-A357-C08F6F51EA7A}" destId="{CE897F5E-58EA-412E-A2E2-5B93D24971C4}" srcOrd="1" destOrd="0" presId="urn:microsoft.com/office/officeart/2005/8/layout/hProcess9"/>
    <dgm:cxn modelId="{1D57B168-23C7-4C3E-9537-CAEAE0CCA7A9}" type="presParOf" srcId="{90FA3A67-6D8B-4ECC-A357-C08F6F51EA7A}" destId="{0D546687-AFC3-4DA3-B4D0-E7A5BF8BAB5C}" srcOrd="2" destOrd="0" presId="urn:microsoft.com/office/officeart/2005/8/layout/hProcess9"/>
    <dgm:cxn modelId="{1A9E5B83-C3A7-4128-9D63-90F35E2BC715}" type="presParOf" srcId="{90FA3A67-6D8B-4ECC-A357-C08F6F51EA7A}" destId="{ABA12E2B-6D58-4A45-8FAE-231B00257045}" srcOrd="3" destOrd="0" presId="urn:microsoft.com/office/officeart/2005/8/layout/hProcess9"/>
    <dgm:cxn modelId="{EA7C8A89-2F71-4994-B9C4-AF49C22FDBAA}" type="presParOf" srcId="{90FA3A67-6D8B-4ECC-A357-C08F6F51EA7A}" destId="{10F2F960-1D46-40EB-A6A5-774D8FA4E626}" srcOrd="4" destOrd="0" presId="urn:microsoft.com/office/officeart/2005/8/layout/hProcess9"/>
    <dgm:cxn modelId="{311DB84C-1D54-4E95-97BA-1DF748FE2C46}" type="presParOf" srcId="{90FA3A67-6D8B-4ECC-A357-C08F6F51EA7A}" destId="{9EA9A730-53D0-4EEC-B895-C40C4DCFB445}" srcOrd="5" destOrd="0" presId="urn:microsoft.com/office/officeart/2005/8/layout/hProcess9"/>
    <dgm:cxn modelId="{D264B776-D969-4901-8F10-D95BF6546FDA}" type="presParOf" srcId="{90FA3A67-6D8B-4ECC-A357-C08F6F51EA7A}" destId="{0CD51E87-AE9F-45CE-A93B-605E663BC592}" srcOrd="6" destOrd="0" presId="urn:microsoft.com/office/officeart/2005/8/layout/hProcess9"/>
  </dgm:cxnLst>
  <dgm:bg/>
  <dgm:whole/>
</dgm:dataModel>
</file>

<file path=ppt/diagrams/data26.xml><?xml version="1.0" encoding="utf-8"?>
<dgm:dataModel xmlns:dgm="http://schemas.openxmlformats.org/drawingml/2006/diagram" xmlns:a="http://schemas.openxmlformats.org/drawingml/2006/main">
  <dgm:ptLst>
    <dgm:pt modelId="{58DE5ECC-3DE0-4D24-B36C-80EE4C14D06A}" type="doc">
      <dgm:prSet loTypeId="urn:microsoft.com/office/officeart/2005/8/layout/arrow6" loCatId="relationship" qsTypeId="urn:microsoft.com/office/officeart/2005/8/quickstyle/3d9" qsCatId="3D" csTypeId="urn:microsoft.com/office/officeart/2005/8/colors/colorful5" csCatId="colorful" phldr="1"/>
      <dgm:spPr/>
      <dgm:t>
        <a:bodyPr/>
        <a:lstStyle/>
        <a:p>
          <a:endParaRPr lang="it-IT"/>
        </a:p>
      </dgm:t>
    </dgm:pt>
    <dgm:pt modelId="{B64642F4-A7D2-41C1-B5F8-5D7CDEA40740}">
      <dgm:prSet phldrT="[Testo]"/>
      <dgm:spPr/>
      <dgm:t>
        <a:bodyPr/>
        <a:lstStyle/>
        <a:p>
          <a:r>
            <a:rPr lang="it-IT" dirty="0" smtClean="0"/>
            <a:t>Easy way</a:t>
          </a:r>
          <a:endParaRPr lang="it-IT" dirty="0"/>
        </a:p>
      </dgm:t>
    </dgm:pt>
    <dgm:pt modelId="{FF341E3D-3224-45FF-B66A-2E4F6EF5B024}" type="parTrans" cxnId="{8BF5326C-1E35-4FDB-85DD-FCE961250060}">
      <dgm:prSet/>
      <dgm:spPr/>
      <dgm:t>
        <a:bodyPr/>
        <a:lstStyle/>
        <a:p>
          <a:endParaRPr lang="it-IT"/>
        </a:p>
      </dgm:t>
    </dgm:pt>
    <dgm:pt modelId="{C7CA13D7-61CE-4B10-9E81-5CC1DA9FF290}" type="sibTrans" cxnId="{8BF5326C-1E35-4FDB-85DD-FCE961250060}">
      <dgm:prSet/>
      <dgm:spPr/>
      <dgm:t>
        <a:bodyPr/>
        <a:lstStyle/>
        <a:p>
          <a:endParaRPr lang="it-IT"/>
        </a:p>
      </dgm:t>
    </dgm:pt>
    <dgm:pt modelId="{5D6B3C01-78E4-4160-9A01-6787DB1BE7FC}">
      <dgm:prSet phldrT="[Testo]"/>
      <dgm:spPr/>
      <dgm:t>
        <a:bodyPr/>
        <a:lstStyle/>
        <a:p>
          <a:r>
            <a:rPr lang="it-IT" dirty="0" smtClean="0"/>
            <a:t>Hard way</a:t>
          </a:r>
        </a:p>
      </dgm:t>
    </dgm:pt>
    <dgm:pt modelId="{E567FD1F-9FC1-4E1C-A27E-96696CCE249D}" type="parTrans" cxnId="{B43A5558-C48A-463B-918D-AFBAA2BA6AD6}">
      <dgm:prSet/>
      <dgm:spPr/>
      <dgm:t>
        <a:bodyPr/>
        <a:lstStyle/>
        <a:p>
          <a:endParaRPr lang="it-IT"/>
        </a:p>
      </dgm:t>
    </dgm:pt>
    <dgm:pt modelId="{90172F35-101F-44A1-922F-A9F52E98267C}" type="sibTrans" cxnId="{B43A5558-C48A-463B-918D-AFBAA2BA6AD6}">
      <dgm:prSet/>
      <dgm:spPr/>
      <dgm:t>
        <a:bodyPr/>
        <a:lstStyle/>
        <a:p>
          <a:endParaRPr lang="it-IT"/>
        </a:p>
      </dgm:t>
    </dgm:pt>
    <dgm:pt modelId="{384FBE7E-216F-4D07-859B-9532B8B214B3}">
      <dgm:prSet phldrT="[Testo]"/>
      <dgm:spPr/>
      <dgm:t>
        <a:bodyPr/>
        <a:lstStyle/>
        <a:p>
          <a:r>
            <a:rPr lang="it-IT" dirty="0" err="1" smtClean="0"/>
            <a:t>Configure</a:t>
          </a:r>
          <a:r>
            <a:rPr lang="it-IT" dirty="0" smtClean="0"/>
            <a:t> </a:t>
          </a:r>
          <a:r>
            <a:rPr lang="it-IT" dirty="0" err="1" smtClean="0"/>
            <a:t>through</a:t>
          </a:r>
          <a:r>
            <a:rPr lang="it-IT" dirty="0" smtClean="0"/>
            <a:t> GUI</a:t>
          </a:r>
          <a:endParaRPr lang="it-IT" dirty="0"/>
        </a:p>
      </dgm:t>
    </dgm:pt>
    <dgm:pt modelId="{401A0735-6443-4A28-81C1-42B261DFBAF6}" type="parTrans" cxnId="{E366CF5E-1633-472C-A24A-C40AE926C02A}">
      <dgm:prSet/>
      <dgm:spPr/>
      <dgm:t>
        <a:bodyPr/>
        <a:lstStyle/>
        <a:p>
          <a:endParaRPr lang="it-IT"/>
        </a:p>
      </dgm:t>
    </dgm:pt>
    <dgm:pt modelId="{AF7D1B23-37A9-4DD0-9234-C101F5C73FB0}" type="sibTrans" cxnId="{E366CF5E-1633-472C-A24A-C40AE926C02A}">
      <dgm:prSet/>
      <dgm:spPr/>
      <dgm:t>
        <a:bodyPr/>
        <a:lstStyle/>
        <a:p>
          <a:endParaRPr lang="it-IT"/>
        </a:p>
      </dgm:t>
    </dgm:pt>
    <dgm:pt modelId="{1D81DF81-58FF-4A10-90A7-E7BBF9AA1FDF}">
      <dgm:prSet phldrT="[Testo]"/>
      <dgm:spPr/>
      <dgm:t>
        <a:bodyPr/>
        <a:lstStyle/>
        <a:p>
          <a:r>
            <a:rPr lang="it-IT" dirty="0" err="1" smtClean="0"/>
            <a:t>cibadmin</a:t>
          </a:r>
          <a:r>
            <a:rPr lang="it-IT" dirty="0" smtClean="0"/>
            <a:t> </a:t>
          </a:r>
          <a:r>
            <a:rPr lang="it-IT" dirty="0" err="1" smtClean="0"/>
            <a:t>parses</a:t>
          </a:r>
          <a:r>
            <a:rPr lang="it-IT" dirty="0" smtClean="0"/>
            <a:t> XML </a:t>
          </a:r>
          <a:r>
            <a:rPr lang="it-IT" dirty="0" err="1" smtClean="0"/>
            <a:t>files</a:t>
          </a:r>
          <a:endParaRPr lang="it-IT" dirty="0"/>
        </a:p>
      </dgm:t>
    </dgm:pt>
    <dgm:pt modelId="{CE1AFB38-CB04-44EC-BA24-721E707FF2B3}" type="parTrans" cxnId="{502EDEF9-243C-409E-B3CE-ED4C18835C6A}">
      <dgm:prSet/>
      <dgm:spPr/>
      <dgm:t>
        <a:bodyPr/>
        <a:lstStyle/>
        <a:p>
          <a:endParaRPr lang="it-IT"/>
        </a:p>
      </dgm:t>
    </dgm:pt>
    <dgm:pt modelId="{5EF67A6C-E8AB-4780-B9DF-F57D835CA2DB}" type="sibTrans" cxnId="{502EDEF9-243C-409E-B3CE-ED4C18835C6A}">
      <dgm:prSet/>
      <dgm:spPr/>
      <dgm:t>
        <a:bodyPr/>
        <a:lstStyle/>
        <a:p>
          <a:endParaRPr lang="it-IT"/>
        </a:p>
      </dgm:t>
    </dgm:pt>
    <dgm:pt modelId="{9312A00C-F13C-435C-9AEF-2C58E7C75650}" type="pres">
      <dgm:prSet presAssocID="{58DE5ECC-3DE0-4D24-B36C-80EE4C14D06A}" presName="compositeShape" presStyleCnt="0">
        <dgm:presLayoutVars>
          <dgm:chMax val="2"/>
          <dgm:dir/>
          <dgm:resizeHandles val="exact"/>
        </dgm:presLayoutVars>
      </dgm:prSet>
      <dgm:spPr/>
      <dgm:t>
        <a:bodyPr/>
        <a:lstStyle/>
        <a:p>
          <a:endParaRPr lang="it-IT"/>
        </a:p>
      </dgm:t>
    </dgm:pt>
    <dgm:pt modelId="{FDA20FDE-CCBB-4035-9F51-9FA5F927FA1C}" type="pres">
      <dgm:prSet presAssocID="{58DE5ECC-3DE0-4D24-B36C-80EE4C14D06A}" presName="ribbon" presStyleLbl="node1" presStyleIdx="0" presStyleCnt="1"/>
      <dgm:spPr/>
      <dgm:t>
        <a:bodyPr/>
        <a:lstStyle/>
        <a:p>
          <a:endParaRPr lang="it-IT"/>
        </a:p>
      </dgm:t>
    </dgm:pt>
    <dgm:pt modelId="{17B1E376-3CAD-4912-BC39-BFFE4AE222E1}" type="pres">
      <dgm:prSet presAssocID="{58DE5ECC-3DE0-4D24-B36C-80EE4C14D06A}" presName="leftArrowText" presStyleLbl="node1" presStyleIdx="0" presStyleCnt="1">
        <dgm:presLayoutVars>
          <dgm:chMax val="0"/>
          <dgm:bulletEnabled val="1"/>
        </dgm:presLayoutVars>
      </dgm:prSet>
      <dgm:spPr/>
      <dgm:t>
        <a:bodyPr/>
        <a:lstStyle/>
        <a:p>
          <a:endParaRPr lang="it-IT"/>
        </a:p>
      </dgm:t>
    </dgm:pt>
    <dgm:pt modelId="{64F30A56-DB92-494C-A338-7D29773E0304}" type="pres">
      <dgm:prSet presAssocID="{58DE5ECC-3DE0-4D24-B36C-80EE4C14D06A}" presName="rightArrowText" presStyleLbl="node1" presStyleIdx="0" presStyleCnt="1">
        <dgm:presLayoutVars>
          <dgm:chMax val="0"/>
          <dgm:bulletEnabled val="1"/>
        </dgm:presLayoutVars>
      </dgm:prSet>
      <dgm:spPr/>
      <dgm:t>
        <a:bodyPr/>
        <a:lstStyle/>
        <a:p>
          <a:endParaRPr lang="it-IT"/>
        </a:p>
      </dgm:t>
    </dgm:pt>
  </dgm:ptLst>
  <dgm:cxnLst>
    <dgm:cxn modelId="{B51C1514-D882-4308-9A76-9AFE492DC41B}" type="presOf" srcId="{1D81DF81-58FF-4A10-90A7-E7BBF9AA1FDF}" destId="{64F30A56-DB92-494C-A338-7D29773E0304}" srcOrd="0" destOrd="1" presId="urn:microsoft.com/office/officeart/2005/8/layout/arrow6"/>
    <dgm:cxn modelId="{8BF5326C-1E35-4FDB-85DD-FCE961250060}" srcId="{58DE5ECC-3DE0-4D24-B36C-80EE4C14D06A}" destId="{B64642F4-A7D2-41C1-B5F8-5D7CDEA40740}" srcOrd="0" destOrd="0" parTransId="{FF341E3D-3224-45FF-B66A-2E4F6EF5B024}" sibTransId="{C7CA13D7-61CE-4B10-9E81-5CC1DA9FF290}"/>
    <dgm:cxn modelId="{732D9227-DEA5-43DB-A1C5-F29FED66BFA6}" type="presOf" srcId="{5D6B3C01-78E4-4160-9A01-6787DB1BE7FC}" destId="{64F30A56-DB92-494C-A338-7D29773E0304}" srcOrd="0" destOrd="0" presId="urn:microsoft.com/office/officeart/2005/8/layout/arrow6"/>
    <dgm:cxn modelId="{09B736D2-A131-4067-AE3D-B29259B0F9E5}" type="presOf" srcId="{384FBE7E-216F-4D07-859B-9532B8B214B3}" destId="{17B1E376-3CAD-4912-BC39-BFFE4AE222E1}" srcOrd="0" destOrd="1" presId="urn:microsoft.com/office/officeart/2005/8/layout/arrow6"/>
    <dgm:cxn modelId="{E366CF5E-1633-472C-A24A-C40AE926C02A}" srcId="{B64642F4-A7D2-41C1-B5F8-5D7CDEA40740}" destId="{384FBE7E-216F-4D07-859B-9532B8B214B3}" srcOrd="0" destOrd="0" parTransId="{401A0735-6443-4A28-81C1-42B261DFBAF6}" sibTransId="{AF7D1B23-37A9-4DD0-9234-C101F5C73FB0}"/>
    <dgm:cxn modelId="{5E9D8114-8199-40B8-86A1-B0B00A5B19F3}" type="presOf" srcId="{B64642F4-A7D2-41C1-B5F8-5D7CDEA40740}" destId="{17B1E376-3CAD-4912-BC39-BFFE4AE222E1}" srcOrd="0" destOrd="0" presId="urn:microsoft.com/office/officeart/2005/8/layout/arrow6"/>
    <dgm:cxn modelId="{502EDEF9-243C-409E-B3CE-ED4C18835C6A}" srcId="{5D6B3C01-78E4-4160-9A01-6787DB1BE7FC}" destId="{1D81DF81-58FF-4A10-90A7-E7BBF9AA1FDF}" srcOrd="0" destOrd="0" parTransId="{CE1AFB38-CB04-44EC-BA24-721E707FF2B3}" sibTransId="{5EF67A6C-E8AB-4780-B9DF-F57D835CA2DB}"/>
    <dgm:cxn modelId="{1D23DCA8-EBED-4620-970C-83E16C96B61D}" type="presOf" srcId="{58DE5ECC-3DE0-4D24-B36C-80EE4C14D06A}" destId="{9312A00C-F13C-435C-9AEF-2C58E7C75650}" srcOrd="0" destOrd="0" presId="urn:microsoft.com/office/officeart/2005/8/layout/arrow6"/>
    <dgm:cxn modelId="{B43A5558-C48A-463B-918D-AFBAA2BA6AD6}" srcId="{58DE5ECC-3DE0-4D24-B36C-80EE4C14D06A}" destId="{5D6B3C01-78E4-4160-9A01-6787DB1BE7FC}" srcOrd="1" destOrd="0" parTransId="{E567FD1F-9FC1-4E1C-A27E-96696CCE249D}" sibTransId="{90172F35-101F-44A1-922F-A9F52E98267C}"/>
    <dgm:cxn modelId="{0DBC02FE-6DFF-4114-9151-79FB7D02809C}" type="presParOf" srcId="{9312A00C-F13C-435C-9AEF-2C58E7C75650}" destId="{FDA20FDE-CCBB-4035-9F51-9FA5F927FA1C}" srcOrd="0" destOrd="0" presId="urn:microsoft.com/office/officeart/2005/8/layout/arrow6"/>
    <dgm:cxn modelId="{2527128C-9E13-472F-A4C7-BC803FC31F2B}" type="presParOf" srcId="{9312A00C-F13C-435C-9AEF-2C58E7C75650}" destId="{17B1E376-3CAD-4912-BC39-BFFE4AE222E1}" srcOrd="1" destOrd="0" presId="urn:microsoft.com/office/officeart/2005/8/layout/arrow6"/>
    <dgm:cxn modelId="{661B158C-44C5-415B-9C9B-C3EC5BC1AB72}" type="presParOf" srcId="{9312A00C-F13C-435C-9AEF-2C58E7C75650}" destId="{64F30A56-DB92-494C-A338-7D29773E0304}" srcOrd="2" destOrd="0" presId="urn:microsoft.com/office/officeart/2005/8/layout/arrow6"/>
  </dgm:cxnLst>
  <dgm:bg/>
  <dgm:whole/>
</dgm:dataModel>
</file>

<file path=ppt/diagrams/data27.xml><?xml version="1.0" encoding="utf-8"?>
<dgm:dataModel xmlns:dgm="http://schemas.openxmlformats.org/drawingml/2006/diagram" xmlns:a="http://schemas.openxmlformats.org/drawingml/2006/main">
  <dgm:ptLst>
    <dgm:pt modelId="{EA03DEE6-9D0A-43F2-85CC-5442801A0D02}"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1BD24276-7C72-4320-9793-2ED6B2AE9F9E}">
      <dgm:prSet/>
      <dgm:spPr/>
      <dgm:t>
        <a:bodyPr/>
        <a:lstStyle/>
        <a:p>
          <a:pPr rtl="0"/>
          <a:r>
            <a:rPr lang="it-IT" dirty="0" err="1" smtClean="0">
              <a:latin typeface="Times New Roman" pitchFamily="18" charset="0"/>
              <a:cs typeface="Times New Roman" pitchFamily="18" charset="0"/>
            </a:rPr>
            <a:t>Add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contents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cib.xml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heart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cluster, </a:t>
          </a:r>
          <a:r>
            <a:rPr lang="it-IT" dirty="0" err="1" smtClean="0">
              <a:latin typeface="Times New Roman" pitchFamily="18" charset="0"/>
              <a:cs typeface="Times New Roman" pitchFamily="18" charset="0"/>
            </a:rPr>
            <a:t>keeps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configurations</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dgm:t>
    </dgm:pt>
    <dgm:pt modelId="{7F42311A-C999-4876-BDE6-7992DBA27842}" type="parTrans" cxnId="{67435472-0457-47FC-A48F-E24550361408}">
      <dgm:prSet/>
      <dgm:spPr/>
      <dgm:t>
        <a:bodyPr/>
        <a:lstStyle/>
        <a:p>
          <a:endParaRPr lang="en-US"/>
        </a:p>
      </dgm:t>
    </dgm:pt>
    <dgm:pt modelId="{BB3DE0CC-D72B-40E0-A965-2E91863F8BA9}" type="sibTrans" cxnId="{67435472-0457-47FC-A48F-E24550361408}">
      <dgm:prSet/>
      <dgm:spPr/>
      <dgm:t>
        <a:bodyPr/>
        <a:lstStyle/>
        <a:p>
          <a:endParaRPr lang="en-US"/>
        </a:p>
      </dgm:t>
    </dgm:pt>
    <dgm:pt modelId="{910B1660-A49F-4702-9159-40749713A597}">
      <dgm:prSet/>
      <dgm:spPr/>
      <dgm:t>
        <a:bodyPr/>
        <a:lstStyle/>
        <a:p>
          <a:pPr rtl="0"/>
          <a:r>
            <a:rPr lang="it-IT" dirty="0" err="1" smtClean="0">
              <a:latin typeface="Times New Roman" pitchFamily="18" charset="0"/>
              <a:cs typeface="Times New Roman" pitchFamily="18" charset="0"/>
            </a:rPr>
            <a:t>cibadmin</a:t>
          </a:r>
          <a:r>
            <a:rPr lang="it-IT" dirty="0" smtClean="0">
              <a:latin typeface="Times New Roman" pitchFamily="18" charset="0"/>
              <a:cs typeface="Times New Roman" pitchFamily="18" charset="0"/>
            </a:rPr>
            <a:t> –C –o </a:t>
          </a:r>
          <a:r>
            <a:rPr lang="it-IT" dirty="0" err="1" smtClean="0">
              <a:latin typeface="Times New Roman" pitchFamily="18" charset="0"/>
              <a:cs typeface="Times New Roman" pitchFamily="18" charset="0"/>
            </a:rPr>
            <a:t>crm_config</a:t>
          </a:r>
          <a:r>
            <a:rPr lang="it-IT" dirty="0" smtClean="0">
              <a:latin typeface="Times New Roman" pitchFamily="18" charset="0"/>
              <a:cs typeface="Times New Roman" pitchFamily="18" charset="0"/>
            </a:rPr>
            <a:t> –x </a:t>
          </a:r>
          <a:r>
            <a:rPr lang="it-IT" dirty="0" err="1" smtClean="0">
              <a:latin typeface="Times New Roman" pitchFamily="18" charset="0"/>
              <a:cs typeface="Times New Roman" pitchFamily="18" charset="0"/>
            </a:rPr>
            <a:t>bootstrap.xml</a:t>
          </a:r>
          <a:endParaRPr lang="it-IT" dirty="0">
            <a:latin typeface="Times New Roman" pitchFamily="18" charset="0"/>
            <a:cs typeface="Times New Roman" pitchFamily="18" charset="0"/>
          </a:endParaRPr>
        </a:p>
      </dgm:t>
    </dgm:pt>
    <dgm:pt modelId="{1657CB63-9CE0-4035-8FCC-5EED474D4C69}" type="parTrans" cxnId="{7308B873-95F4-42D9-AEFD-76ACDBED7794}">
      <dgm:prSet/>
      <dgm:spPr/>
      <dgm:t>
        <a:bodyPr/>
        <a:lstStyle/>
        <a:p>
          <a:endParaRPr lang="en-US"/>
        </a:p>
      </dgm:t>
    </dgm:pt>
    <dgm:pt modelId="{3E0B2E47-2618-42D9-B63E-83B805015B08}" type="sibTrans" cxnId="{7308B873-95F4-42D9-AEFD-76ACDBED7794}">
      <dgm:prSet/>
      <dgm:spPr/>
      <dgm:t>
        <a:bodyPr/>
        <a:lstStyle/>
        <a:p>
          <a:endParaRPr lang="en-US"/>
        </a:p>
      </dgm:t>
    </dgm:pt>
    <dgm:pt modelId="{44542657-66D2-41B9-B3B4-72A4B65FD337}">
      <dgm:prSet/>
      <dgm:spPr/>
      <dgm:t>
        <a:bodyPr/>
        <a:lstStyle/>
        <a:p>
          <a:pPr rtl="0"/>
          <a:r>
            <a:rPr lang="it-IT" dirty="0" err="1" smtClean="0">
              <a:latin typeface="Times New Roman" pitchFamily="18" charset="0"/>
              <a:cs typeface="Times New Roman" pitchFamily="18" charset="0"/>
            </a:rPr>
            <a:t>cibadmin</a:t>
          </a:r>
          <a:r>
            <a:rPr lang="it-IT" dirty="0" smtClean="0">
              <a:latin typeface="Times New Roman" pitchFamily="18" charset="0"/>
              <a:cs typeface="Times New Roman" pitchFamily="18" charset="0"/>
            </a:rPr>
            <a:t> –C –o </a:t>
          </a:r>
          <a:r>
            <a:rPr lang="it-IT" dirty="0" err="1" smtClean="0">
              <a:latin typeface="Times New Roman" pitchFamily="18" charset="0"/>
              <a:cs typeface="Times New Roman" pitchFamily="18" charset="0"/>
            </a:rPr>
            <a:t>resources</a:t>
          </a:r>
          <a:r>
            <a:rPr lang="it-IT" dirty="0" smtClean="0">
              <a:latin typeface="Times New Roman" pitchFamily="18" charset="0"/>
              <a:cs typeface="Times New Roman" pitchFamily="18" charset="0"/>
            </a:rPr>
            <a:t> –x </a:t>
          </a:r>
          <a:r>
            <a:rPr lang="it-IT" dirty="0" err="1" smtClean="0">
              <a:latin typeface="Times New Roman" pitchFamily="18" charset="0"/>
              <a:cs typeface="Times New Roman" pitchFamily="18" charset="0"/>
            </a:rPr>
            <a:t>stonithcloneset.xml</a:t>
          </a:r>
          <a:endParaRPr lang="it-IT" dirty="0">
            <a:latin typeface="Times New Roman" pitchFamily="18" charset="0"/>
            <a:cs typeface="Times New Roman" pitchFamily="18" charset="0"/>
          </a:endParaRPr>
        </a:p>
      </dgm:t>
    </dgm:pt>
    <dgm:pt modelId="{6D66C771-EF94-41C8-8FAF-0BA6D0AB38CE}" type="parTrans" cxnId="{3EBA8B80-C816-44D2-99DA-5B8AD5B84FD3}">
      <dgm:prSet/>
      <dgm:spPr/>
      <dgm:t>
        <a:bodyPr/>
        <a:lstStyle/>
        <a:p>
          <a:endParaRPr lang="en-US"/>
        </a:p>
      </dgm:t>
    </dgm:pt>
    <dgm:pt modelId="{1BAFCE0D-40AD-4E82-A7F1-38EFFB1D0C34}" type="sibTrans" cxnId="{3EBA8B80-C816-44D2-99DA-5B8AD5B84FD3}">
      <dgm:prSet/>
      <dgm:spPr/>
      <dgm:t>
        <a:bodyPr/>
        <a:lstStyle/>
        <a:p>
          <a:endParaRPr lang="en-US"/>
        </a:p>
      </dgm:t>
    </dgm:pt>
    <dgm:pt modelId="{AFF9B3C3-761D-4B6D-A262-FE7A49637B79}">
      <dgm:prSet/>
      <dgm:spPr/>
      <dgm:t>
        <a:bodyPr/>
        <a:lstStyle/>
        <a:p>
          <a:pPr rtl="0"/>
          <a:r>
            <a:rPr lang="it-IT" dirty="0" err="1" smtClean="0">
              <a:latin typeface="Times New Roman" pitchFamily="18" charset="0"/>
              <a:cs typeface="Times New Roman" pitchFamily="18" charset="0"/>
            </a:rPr>
            <a:t>Check</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successful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a:t>
          </a:r>
          <a:endParaRPr lang="it-IT" dirty="0">
            <a:latin typeface="Times New Roman" pitchFamily="18" charset="0"/>
            <a:cs typeface="Times New Roman" pitchFamily="18" charset="0"/>
          </a:endParaRPr>
        </a:p>
      </dgm:t>
    </dgm:pt>
    <dgm:pt modelId="{483B209B-28DE-40A3-BC1D-53E0A8B758D2}" type="parTrans" cxnId="{5C60F7C1-7EFD-4CE0-A93F-08729E40C142}">
      <dgm:prSet/>
      <dgm:spPr/>
      <dgm:t>
        <a:bodyPr/>
        <a:lstStyle/>
        <a:p>
          <a:endParaRPr lang="en-US"/>
        </a:p>
      </dgm:t>
    </dgm:pt>
    <dgm:pt modelId="{DA19104C-0B97-44E9-BDBF-A447162CEE43}" type="sibTrans" cxnId="{5C60F7C1-7EFD-4CE0-A93F-08729E40C142}">
      <dgm:prSet/>
      <dgm:spPr/>
      <dgm:t>
        <a:bodyPr/>
        <a:lstStyle/>
        <a:p>
          <a:endParaRPr lang="en-US"/>
        </a:p>
      </dgm:t>
    </dgm:pt>
    <dgm:pt modelId="{3A096B63-16C6-42DF-9D42-750ED048BA3A}">
      <dgm:prSet/>
      <dgm:spPr/>
      <dgm:t>
        <a:bodyPr/>
        <a:lstStyle/>
        <a:p>
          <a:pPr rtl="0"/>
          <a:r>
            <a:rPr lang="it-IT" dirty="0" err="1" smtClean="0">
              <a:latin typeface="Times New Roman" pitchFamily="18" charset="0"/>
              <a:cs typeface="Times New Roman" pitchFamily="18" charset="0"/>
            </a:rPr>
            <a:t>crm_mon</a:t>
          </a:r>
          <a:r>
            <a:rPr lang="it-IT" dirty="0" smtClean="0">
              <a:latin typeface="Times New Roman" pitchFamily="18" charset="0"/>
              <a:cs typeface="Times New Roman" pitchFamily="18" charset="0"/>
            </a:rPr>
            <a:t> –i 1</a:t>
          </a:r>
          <a:endParaRPr lang="it-IT" dirty="0">
            <a:latin typeface="Times New Roman" pitchFamily="18" charset="0"/>
            <a:cs typeface="Times New Roman" pitchFamily="18" charset="0"/>
          </a:endParaRPr>
        </a:p>
      </dgm:t>
    </dgm:pt>
    <dgm:pt modelId="{41522821-4DF6-487F-B613-56C770C26177}" type="parTrans" cxnId="{A0391F58-808F-4AA9-871B-9123B313C4EF}">
      <dgm:prSet/>
      <dgm:spPr/>
      <dgm:t>
        <a:bodyPr/>
        <a:lstStyle/>
        <a:p>
          <a:endParaRPr lang="en-US"/>
        </a:p>
      </dgm:t>
    </dgm:pt>
    <dgm:pt modelId="{1BBD6A83-34E0-434E-BDB1-2FFD3427804F}" type="sibTrans" cxnId="{A0391F58-808F-4AA9-871B-9123B313C4EF}">
      <dgm:prSet/>
      <dgm:spPr/>
      <dgm:t>
        <a:bodyPr/>
        <a:lstStyle/>
        <a:p>
          <a:endParaRPr lang="en-US"/>
        </a:p>
      </dgm:t>
    </dgm:pt>
    <dgm:pt modelId="{C0051FF3-5BB8-4222-AE06-3D7D61F39C6C}" type="pres">
      <dgm:prSet presAssocID="{EA03DEE6-9D0A-43F2-85CC-5442801A0D02}" presName="Name0" presStyleCnt="0">
        <dgm:presLayoutVars>
          <dgm:dir/>
          <dgm:animLvl val="lvl"/>
          <dgm:resizeHandles val="exact"/>
        </dgm:presLayoutVars>
      </dgm:prSet>
      <dgm:spPr/>
      <dgm:t>
        <a:bodyPr/>
        <a:lstStyle/>
        <a:p>
          <a:endParaRPr lang="en-US"/>
        </a:p>
      </dgm:t>
    </dgm:pt>
    <dgm:pt modelId="{C10477E8-DDCF-41E3-BD0C-4EF31C18360E}" type="pres">
      <dgm:prSet presAssocID="{1BD24276-7C72-4320-9793-2ED6B2AE9F9E}" presName="linNode" presStyleCnt="0"/>
      <dgm:spPr/>
      <dgm:t>
        <a:bodyPr/>
        <a:lstStyle/>
        <a:p>
          <a:endParaRPr lang="en-US"/>
        </a:p>
      </dgm:t>
    </dgm:pt>
    <dgm:pt modelId="{288D4A8E-D8FB-4547-9D44-4C57D99F61DD}" type="pres">
      <dgm:prSet presAssocID="{1BD24276-7C72-4320-9793-2ED6B2AE9F9E}" presName="parentText" presStyleLbl="node1" presStyleIdx="0" presStyleCnt="2">
        <dgm:presLayoutVars>
          <dgm:chMax val="1"/>
          <dgm:bulletEnabled val="1"/>
        </dgm:presLayoutVars>
      </dgm:prSet>
      <dgm:spPr/>
      <dgm:t>
        <a:bodyPr/>
        <a:lstStyle/>
        <a:p>
          <a:endParaRPr lang="en-US"/>
        </a:p>
      </dgm:t>
    </dgm:pt>
    <dgm:pt modelId="{DC6D23C1-1EE8-4D8F-A18F-7742C3EE5A8F}" type="pres">
      <dgm:prSet presAssocID="{1BD24276-7C72-4320-9793-2ED6B2AE9F9E}" presName="descendantText" presStyleLbl="alignAccFollowNode1" presStyleIdx="0" presStyleCnt="2">
        <dgm:presLayoutVars>
          <dgm:bulletEnabled val="1"/>
        </dgm:presLayoutVars>
      </dgm:prSet>
      <dgm:spPr/>
      <dgm:t>
        <a:bodyPr/>
        <a:lstStyle/>
        <a:p>
          <a:endParaRPr lang="en-US"/>
        </a:p>
      </dgm:t>
    </dgm:pt>
    <dgm:pt modelId="{27881F0E-5EDD-4149-9726-14A34EB3C41E}" type="pres">
      <dgm:prSet presAssocID="{BB3DE0CC-D72B-40E0-A965-2E91863F8BA9}" presName="sp" presStyleCnt="0"/>
      <dgm:spPr/>
      <dgm:t>
        <a:bodyPr/>
        <a:lstStyle/>
        <a:p>
          <a:endParaRPr lang="en-US"/>
        </a:p>
      </dgm:t>
    </dgm:pt>
    <dgm:pt modelId="{9ED64F1B-69F7-47BB-A293-8674CE2E0608}" type="pres">
      <dgm:prSet presAssocID="{AFF9B3C3-761D-4B6D-A262-FE7A49637B79}" presName="linNode" presStyleCnt="0"/>
      <dgm:spPr/>
      <dgm:t>
        <a:bodyPr/>
        <a:lstStyle/>
        <a:p>
          <a:endParaRPr lang="en-US"/>
        </a:p>
      </dgm:t>
    </dgm:pt>
    <dgm:pt modelId="{6CBB2AE0-07A7-492A-B665-E4A9C89A3AD3}" type="pres">
      <dgm:prSet presAssocID="{AFF9B3C3-761D-4B6D-A262-FE7A49637B79}" presName="parentText" presStyleLbl="node1" presStyleIdx="1" presStyleCnt="2">
        <dgm:presLayoutVars>
          <dgm:chMax val="1"/>
          <dgm:bulletEnabled val="1"/>
        </dgm:presLayoutVars>
      </dgm:prSet>
      <dgm:spPr/>
      <dgm:t>
        <a:bodyPr/>
        <a:lstStyle/>
        <a:p>
          <a:endParaRPr lang="en-US"/>
        </a:p>
      </dgm:t>
    </dgm:pt>
    <dgm:pt modelId="{481B820C-570B-4CA0-AED5-7A5570EB1862}" type="pres">
      <dgm:prSet presAssocID="{AFF9B3C3-761D-4B6D-A262-FE7A49637B79}" presName="descendantText" presStyleLbl="alignAccFollowNode1" presStyleIdx="1" presStyleCnt="2">
        <dgm:presLayoutVars>
          <dgm:bulletEnabled val="1"/>
        </dgm:presLayoutVars>
      </dgm:prSet>
      <dgm:spPr/>
      <dgm:t>
        <a:bodyPr/>
        <a:lstStyle/>
        <a:p>
          <a:endParaRPr lang="en-US"/>
        </a:p>
      </dgm:t>
    </dgm:pt>
  </dgm:ptLst>
  <dgm:cxnLst>
    <dgm:cxn modelId="{A0391F58-808F-4AA9-871B-9123B313C4EF}" srcId="{AFF9B3C3-761D-4B6D-A262-FE7A49637B79}" destId="{3A096B63-16C6-42DF-9D42-750ED048BA3A}" srcOrd="0" destOrd="0" parTransId="{41522821-4DF6-487F-B613-56C770C26177}" sibTransId="{1BBD6A83-34E0-434E-BDB1-2FFD3427804F}"/>
    <dgm:cxn modelId="{67435472-0457-47FC-A48F-E24550361408}" srcId="{EA03DEE6-9D0A-43F2-85CC-5442801A0D02}" destId="{1BD24276-7C72-4320-9793-2ED6B2AE9F9E}" srcOrd="0" destOrd="0" parTransId="{7F42311A-C999-4876-BDE6-7992DBA27842}" sibTransId="{BB3DE0CC-D72B-40E0-A965-2E91863F8BA9}"/>
    <dgm:cxn modelId="{7308B873-95F4-42D9-AEFD-76ACDBED7794}" srcId="{1BD24276-7C72-4320-9793-2ED6B2AE9F9E}" destId="{910B1660-A49F-4702-9159-40749713A597}" srcOrd="0" destOrd="0" parTransId="{1657CB63-9CE0-4035-8FCC-5EED474D4C69}" sibTransId="{3E0B2E47-2618-42D9-B63E-83B805015B08}"/>
    <dgm:cxn modelId="{6BB21DE8-DF99-4AEC-8AF7-DCD72BD46DD9}" type="presOf" srcId="{AFF9B3C3-761D-4B6D-A262-FE7A49637B79}" destId="{6CBB2AE0-07A7-492A-B665-E4A9C89A3AD3}" srcOrd="0" destOrd="0" presId="urn:microsoft.com/office/officeart/2005/8/layout/vList5"/>
    <dgm:cxn modelId="{5C60F7C1-7EFD-4CE0-A93F-08729E40C142}" srcId="{EA03DEE6-9D0A-43F2-85CC-5442801A0D02}" destId="{AFF9B3C3-761D-4B6D-A262-FE7A49637B79}" srcOrd="1" destOrd="0" parTransId="{483B209B-28DE-40A3-BC1D-53E0A8B758D2}" sibTransId="{DA19104C-0B97-44E9-BDBF-A447162CEE43}"/>
    <dgm:cxn modelId="{3EBA8B80-C816-44D2-99DA-5B8AD5B84FD3}" srcId="{1BD24276-7C72-4320-9793-2ED6B2AE9F9E}" destId="{44542657-66D2-41B9-B3B4-72A4B65FD337}" srcOrd="1" destOrd="0" parTransId="{6D66C771-EF94-41C8-8FAF-0BA6D0AB38CE}" sibTransId="{1BAFCE0D-40AD-4E82-A7F1-38EFFB1D0C34}"/>
    <dgm:cxn modelId="{DDCB6E76-0076-49D0-B9CF-1280B9DBE186}" type="presOf" srcId="{EA03DEE6-9D0A-43F2-85CC-5442801A0D02}" destId="{C0051FF3-5BB8-4222-AE06-3D7D61F39C6C}" srcOrd="0" destOrd="0" presId="urn:microsoft.com/office/officeart/2005/8/layout/vList5"/>
    <dgm:cxn modelId="{F0F950A1-AD12-4C24-AFBF-43FDB13C1375}" type="presOf" srcId="{1BD24276-7C72-4320-9793-2ED6B2AE9F9E}" destId="{288D4A8E-D8FB-4547-9D44-4C57D99F61DD}" srcOrd="0" destOrd="0" presId="urn:microsoft.com/office/officeart/2005/8/layout/vList5"/>
    <dgm:cxn modelId="{F0695A8B-7F7E-4292-8366-BA4DAD5CF2B8}" type="presOf" srcId="{910B1660-A49F-4702-9159-40749713A597}" destId="{DC6D23C1-1EE8-4D8F-A18F-7742C3EE5A8F}" srcOrd="0" destOrd="0" presId="urn:microsoft.com/office/officeart/2005/8/layout/vList5"/>
    <dgm:cxn modelId="{F58318B2-F9C7-42FE-9B1D-911023F967ED}" type="presOf" srcId="{3A096B63-16C6-42DF-9D42-750ED048BA3A}" destId="{481B820C-570B-4CA0-AED5-7A5570EB1862}" srcOrd="0" destOrd="0" presId="urn:microsoft.com/office/officeart/2005/8/layout/vList5"/>
    <dgm:cxn modelId="{3680FE06-D8DC-42E1-9A33-6FAF4CCC018F}" type="presOf" srcId="{44542657-66D2-41B9-B3B4-72A4B65FD337}" destId="{DC6D23C1-1EE8-4D8F-A18F-7742C3EE5A8F}" srcOrd="0" destOrd="1" presId="urn:microsoft.com/office/officeart/2005/8/layout/vList5"/>
    <dgm:cxn modelId="{9743395D-9DB1-4207-ACF5-4EF4400B61B2}" type="presParOf" srcId="{C0051FF3-5BB8-4222-AE06-3D7D61F39C6C}" destId="{C10477E8-DDCF-41E3-BD0C-4EF31C18360E}" srcOrd="0" destOrd="0" presId="urn:microsoft.com/office/officeart/2005/8/layout/vList5"/>
    <dgm:cxn modelId="{5477711A-518C-4685-9C4B-DAD141FC83B3}" type="presParOf" srcId="{C10477E8-DDCF-41E3-BD0C-4EF31C18360E}" destId="{288D4A8E-D8FB-4547-9D44-4C57D99F61DD}" srcOrd="0" destOrd="0" presId="urn:microsoft.com/office/officeart/2005/8/layout/vList5"/>
    <dgm:cxn modelId="{2AB492C6-7F51-41FC-A781-486EAB4760F6}" type="presParOf" srcId="{C10477E8-DDCF-41E3-BD0C-4EF31C18360E}" destId="{DC6D23C1-1EE8-4D8F-A18F-7742C3EE5A8F}" srcOrd="1" destOrd="0" presId="urn:microsoft.com/office/officeart/2005/8/layout/vList5"/>
    <dgm:cxn modelId="{2BCD4D44-AA32-4622-AA27-8DB96B711E2A}" type="presParOf" srcId="{C0051FF3-5BB8-4222-AE06-3D7D61F39C6C}" destId="{27881F0E-5EDD-4149-9726-14A34EB3C41E}" srcOrd="1" destOrd="0" presId="urn:microsoft.com/office/officeart/2005/8/layout/vList5"/>
    <dgm:cxn modelId="{5CE5CF55-83B6-41E7-A3B5-B5FFFB163767}" type="presParOf" srcId="{C0051FF3-5BB8-4222-AE06-3D7D61F39C6C}" destId="{9ED64F1B-69F7-47BB-A293-8674CE2E0608}" srcOrd="2" destOrd="0" presId="urn:microsoft.com/office/officeart/2005/8/layout/vList5"/>
    <dgm:cxn modelId="{7AAF1038-583B-43E3-A5C6-9ACA178C0C4C}" type="presParOf" srcId="{9ED64F1B-69F7-47BB-A293-8674CE2E0608}" destId="{6CBB2AE0-07A7-492A-B665-E4A9C89A3AD3}" srcOrd="0" destOrd="0" presId="urn:microsoft.com/office/officeart/2005/8/layout/vList5"/>
    <dgm:cxn modelId="{39274A5F-03AB-41F8-951D-F18430DBB3A6}" type="presParOf" srcId="{9ED64F1B-69F7-47BB-A293-8674CE2E0608}" destId="{481B820C-570B-4CA0-AED5-7A5570EB1862}" srcOrd="1" destOrd="0" presId="urn:microsoft.com/office/officeart/2005/8/layout/vList5"/>
  </dgm:cxnLst>
  <dgm:bg/>
  <dgm:whole/>
</dgm:dataModel>
</file>

<file path=ppt/diagrams/data28.xml><?xml version="1.0" encoding="utf-8"?>
<dgm:dataModel xmlns:dgm="http://schemas.openxmlformats.org/drawingml/2006/diagram" xmlns:a="http://schemas.openxmlformats.org/drawingml/2006/main">
  <dgm:ptLst>
    <dgm:pt modelId="{1B0F52AA-D86D-4D39-B796-C2C8653D1746}" type="doc">
      <dgm:prSet loTypeId="urn:microsoft.com/office/officeart/2005/8/layout/arrow2" loCatId="process" qsTypeId="urn:microsoft.com/office/officeart/2005/8/quickstyle/3d2" qsCatId="3D" csTypeId="urn:microsoft.com/office/officeart/2005/8/colors/accent2_1" csCatId="accent2" phldr="1"/>
      <dgm:spPr/>
      <dgm:t>
        <a:bodyPr/>
        <a:lstStyle/>
        <a:p>
          <a:endParaRPr lang="en-US"/>
        </a:p>
      </dgm:t>
    </dgm:pt>
    <dgm:pt modelId="{33C4E254-B4C7-40A8-8397-C58E40E91D5A}">
      <dgm:prSet/>
      <dgm:spPr/>
      <dgm:t>
        <a:bodyPr/>
        <a:lstStyle/>
        <a:p>
          <a:pPr rtl="0"/>
          <a:r>
            <a:rPr lang="en-US" dirty="0" smtClean="0"/>
            <a:t>Still need to add constraints </a:t>
          </a:r>
          <a:endParaRPr lang="it-IT" dirty="0"/>
        </a:p>
      </dgm:t>
    </dgm:pt>
    <dgm:pt modelId="{94618A4C-6368-4C5E-AFC7-6F5D05E15710}" type="parTrans" cxnId="{977B7EDD-1B88-4284-834D-543118628D7E}">
      <dgm:prSet/>
      <dgm:spPr/>
      <dgm:t>
        <a:bodyPr/>
        <a:lstStyle/>
        <a:p>
          <a:endParaRPr lang="en-US"/>
        </a:p>
      </dgm:t>
    </dgm:pt>
    <dgm:pt modelId="{9171C701-3B4F-41C9-A2A6-980BCF4A2AD4}" type="sibTrans" cxnId="{977B7EDD-1B88-4284-834D-543118628D7E}">
      <dgm:prSet/>
      <dgm:spPr/>
      <dgm:t>
        <a:bodyPr/>
        <a:lstStyle/>
        <a:p>
          <a:endParaRPr lang="en-US"/>
        </a:p>
      </dgm:t>
    </dgm:pt>
    <dgm:pt modelId="{7D2B4AF3-E233-402E-9D38-31765BC8D7A0}">
      <dgm:prSet/>
      <dgm:spPr/>
      <dgm:t>
        <a:bodyPr/>
        <a:lstStyle/>
        <a:p>
          <a:pPr rtl="0"/>
          <a:r>
            <a:rPr lang="en-US" dirty="0" smtClean="0"/>
            <a:t>Ensure </a:t>
          </a:r>
          <a:r>
            <a:rPr lang="en-US" dirty="0" err="1" smtClean="0"/>
            <a:t>Xen</a:t>
          </a:r>
          <a:r>
            <a:rPr lang="en-US" dirty="0" smtClean="0"/>
            <a:t> resource is brought up after OCFS2 volumes</a:t>
          </a:r>
          <a:endParaRPr lang="it-IT" dirty="0"/>
        </a:p>
      </dgm:t>
    </dgm:pt>
    <dgm:pt modelId="{5931E908-1DA2-4B29-AC80-6A5CF68685C4}" type="parTrans" cxnId="{680ECBAD-BF91-4E05-924E-51EABE709721}">
      <dgm:prSet/>
      <dgm:spPr/>
      <dgm:t>
        <a:bodyPr/>
        <a:lstStyle/>
        <a:p>
          <a:endParaRPr lang="en-US"/>
        </a:p>
      </dgm:t>
    </dgm:pt>
    <dgm:pt modelId="{D7A3EAD6-5A21-4D52-9F9C-203C7259EF74}" type="sibTrans" cxnId="{680ECBAD-BF91-4E05-924E-51EABE709721}">
      <dgm:prSet/>
      <dgm:spPr/>
      <dgm:t>
        <a:bodyPr/>
        <a:lstStyle/>
        <a:p>
          <a:endParaRPr lang="en-US"/>
        </a:p>
      </dgm:t>
    </dgm:pt>
    <dgm:pt modelId="{DCF26BE3-61F6-4A81-B5DA-4AC080CDE058}">
      <dgm:prSet/>
      <dgm:spPr/>
      <dgm:t>
        <a:bodyPr/>
        <a:lstStyle/>
        <a:p>
          <a:pPr rtl="0"/>
          <a:r>
            <a:rPr lang="en-US" dirty="0" smtClean="0"/>
            <a:t>Review configuration through GUI</a:t>
          </a:r>
          <a:endParaRPr lang="it-IT" dirty="0"/>
        </a:p>
      </dgm:t>
    </dgm:pt>
    <dgm:pt modelId="{AA14DCA6-1128-4D52-BBB0-66D1F105C43A}" type="parTrans" cxnId="{4D00C041-FE70-47B8-B2AE-1C6E273FE382}">
      <dgm:prSet/>
      <dgm:spPr/>
      <dgm:t>
        <a:bodyPr/>
        <a:lstStyle/>
        <a:p>
          <a:endParaRPr lang="en-US"/>
        </a:p>
      </dgm:t>
    </dgm:pt>
    <dgm:pt modelId="{C64257E2-1B19-4E0E-9A2A-92AC877FEBC6}" type="sibTrans" cxnId="{4D00C041-FE70-47B8-B2AE-1C6E273FE382}">
      <dgm:prSet/>
      <dgm:spPr/>
      <dgm:t>
        <a:bodyPr/>
        <a:lstStyle/>
        <a:p>
          <a:endParaRPr lang="en-US"/>
        </a:p>
      </dgm:t>
    </dgm:pt>
    <dgm:pt modelId="{68A11231-CD63-4951-BF60-AF894F7E4D89}">
      <dgm:prSet/>
      <dgm:spPr/>
      <dgm:t>
        <a:bodyPr/>
        <a:lstStyle/>
        <a:p>
          <a:pPr rtl="0"/>
          <a:r>
            <a:rPr lang="en-US" dirty="0" smtClean="0"/>
            <a:t>Highlight the </a:t>
          </a:r>
          <a:r>
            <a:rPr lang="en-US" dirty="0" err="1" smtClean="0"/>
            <a:t>Xen</a:t>
          </a:r>
          <a:r>
            <a:rPr lang="en-US" dirty="0" smtClean="0"/>
            <a:t> resource, right click it and next select “Start”</a:t>
          </a:r>
          <a:endParaRPr lang="it-IT" dirty="0"/>
        </a:p>
      </dgm:t>
    </dgm:pt>
    <dgm:pt modelId="{509E2EC1-24AC-48EB-B2EB-D836F9ADB310}" type="parTrans" cxnId="{886751F6-F047-4FB7-9B57-11776D167242}">
      <dgm:prSet/>
      <dgm:spPr/>
      <dgm:t>
        <a:bodyPr/>
        <a:lstStyle/>
        <a:p>
          <a:endParaRPr lang="en-US"/>
        </a:p>
      </dgm:t>
    </dgm:pt>
    <dgm:pt modelId="{E7D59A65-7382-4282-977B-C173F0E67263}" type="sibTrans" cxnId="{886751F6-F047-4FB7-9B57-11776D167242}">
      <dgm:prSet/>
      <dgm:spPr/>
      <dgm:t>
        <a:bodyPr/>
        <a:lstStyle/>
        <a:p>
          <a:endParaRPr lang="en-US"/>
        </a:p>
      </dgm:t>
    </dgm:pt>
    <dgm:pt modelId="{63A0AF02-D8D7-4CBC-8ACA-6891B7A57129}">
      <dgm:prSet/>
      <dgm:spPr/>
      <dgm:t>
        <a:bodyPr/>
        <a:lstStyle/>
        <a:p>
          <a:pPr rtl="0"/>
          <a:r>
            <a:rPr lang="en-US" dirty="0" smtClean="0"/>
            <a:t>This should activate the virtual machine as a resource in the cluster</a:t>
          </a:r>
          <a:endParaRPr lang="en-US" dirty="0"/>
        </a:p>
      </dgm:t>
    </dgm:pt>
    <dgm:pt modelId="{4A3F331A-1755-4D2F-B5D1-C330AC6ACAE7}" type="parTrans" cxnId="{3526EAF2-763A-414D-9EC2-09F031E11CFB}">
      <dgm:prSet/>
      <dgm:spPr/>
      <dgm:t>
        <a:bodyPr/>
        <a:lstStyle/>
        <a:p>
          <a:endParaRPr lang="en-US"/>
        </a:p>
      </dgm:t>
    </dgm:pt>
    <dgm:pt modelId="{79EAE30E-0F96-4E56-ABD9-1BE6D7F596C4}" type="sibTrans" cxnId="{3526EAF2-763A-414D-9EC2-09F031E11CFB}">
      <dgm:prSet/>
      <dgm:spPr/>
      <dgm:t>
        <a:bodyPr/>
        <a:lstStyle/>
        <a:p>
          <a:endParaRPr lang="en-US"/>
        </a:p>
      </dgm:t>
    </dgm:pt>
    <dgm:pt modelId="{058494FC-5680-46AC-9EE2-38EF49C7C292}" type="pres">
      <dgm:prSet presAssocID="{1B0F52AA-D86D-4D39-B796-C2C8653D1746}" presName="arrowDiagram" presStyleCnt="0">
        <dgm:presLayoutVars>
          <dgm:chMax val="5"/>
          <dgm:dir/>
          <dgm:resizeHandles val="exact"/>
        </dgm:presLayoutVars>
      </dgm:prSet>
      <dgm:spPr/>
      <dgm:t>
        <a:bodyPr/>
        <a:lstStyle/>
        <a:p>
          <a:endParaRPr lang="en-US"/>
        </a:p>
      </dgm:t>
    </dgm:pt>
    <dgm:pt modelId="{1A931EDB-4533-4F29-AEEF-628FE91F951C}" type="pres">
      <dgm:prSet presAssocID="{1B0F52AA-D86D-4D39-B796-C2C8653D1746}" presName="arrow" presStyleLbl="bgShp" presStyleIdx="0" presStyleCnt="1"/>
      <dgm:spPr/>
      <dgm:t>
        <a:bodyPr/>
        <a:lstStyle/>
        <a:p>
          <a:endParaRPr lang="en-US"/>
        </a:p>
      </dgm:t>
    </dgm:pt>
    <dgm:pt modelId="{68B9904E-0943-40E4-B37D-C0B637BF2449}" type="pres">
      <dgm:prSet presAssocID="{1B0F52AA-D86D-4D39-B796-C2C8653D1746}" presName="arrowDiagram3" presStyleCnt="0"/>
      <dgm:spPr/>
      <dgm:t>
        <a:bodyPr/>
        <a:lstStyle/>
        <a:p>
          <a:endParaRPr lang="en-US"/>
        </a:p>
      </dgm:t>
    </dgm:pt>
    <dgm:pt modelId="{04B59B66-3E00-4C87-8258-A5E488BED277}" type="pres">
      <dgm:prSet presAssocID="{33C4E254-B4C7-40A8-8397-C58E40E91D5A}" presName="bullet3a" presStyleLbl="node1" presStyleIdx="0" presStyleCnt="3"/>
      <dgm:spPr/>
      <dgm:t>
        <a:bodyPr/>
        <a:lstStyle/>
        <a:p>
          <a:endParaRPr lang="en-US"/>
        </a:p>
      </dgm:t>
    </dgm:pt>
    <dgm:pt modelId="{4B7AB48E-FD77-4E89-98DB-ACDF95358587}" type="pres">
      <dgm:prSet presAssocID="{33C4E254-B4C7-40A8-8397-C58E40E91D5A}" presName="textBox3a" presStyleLbl="revTx" presStyleIdx="0" presStyleCnt="3">
        <dgm:presLayoutVars>
          <dgm:bulletEnabled val="1"/>
        </dgm:presLayoutVars>
      </dgm:prSet>
      <dgm:spPr/>
      <dgm:t>
        <a:bodyPr/>
        <a:lstStyle/>
        <a:p>
          <a:endParaRPr lang="en-US"/>
        </a:p>
      </dgm:t>
    </dgm:pt>
    <dgm:pt modelId="{2F4E86BB-17BB-4D70-A11C-5EE7AF537496}" type="pres">
      <dgm:prSet presAssocID="{DCF26BE3-61F6-4A81-B5DA-4AC080CDE058}" presName="bullet3b" presStyleLbl="node1" presStyleIdx="1" presStyleCnt="3"/>
      <dgm:spPr/>
      <dgm:t>
        <a:bodyPr/>
        <a:lstStyle/>
        <a:p>
          <a:endParaRPr lang="en-US"/>
        </a:p>
      </dgm:t>
    </dgm:pt>
    <dgm:pt modelId="{81C0C8DA-0BDB-43ED-96AB-C7B21741FB95}" type="pres">
      <dgm:prSet presAssocID="{DCF26BE3-61F6-4A81-B5DA-4AC080CDE058}" presName="textBox3b" presStyleLbl="revTx" presStyleIdx="1" presStyleCnt="3">
        <dgm:presLayoutVars>
          <dgm:bulletEnabled val="1"/>
        </dgm:presLayoutVars>
      </dgm:prSet>
      <dgm:spPr/>
      <dgm:t>
        <a:bodyPr/>
        <a:lstStyle/>
        <a:p>
          <a:endParaRPr lang="en-US"/>
        </a:p>
      </dgm:t>
    </dgm:pt>
    <dgm:pt modelId="{61966D5E-0F8A-40A6-91E6-BDD50E3A73DB}" type="pres">
      <dgm:prSet presAssocID="{68A11231-CD63-4951-BF60-AF894F7E4D89}" presName="bullet3c" presStyleLbl="node1" presStyleIdx="2" presStyleCnt="3"/>
      <dgm:spPr/>
      <dgm:t>
        <a:bodyPr/>
        <a:lstStyle/>
        <a:p>
          <a:endParaRPr lang="en-US"/>
        </a:p>
      </dgm:t>
    </dgm:pt>
    <dgm:pt modelId="{67930118-4906-4610-855C-A32CFE201182}" type="pres">
      <dgm:prSet presAssocID="{68A11231-CD63-4951-BF60-AF894F7E4D89}" presName="textBox3c" presStyleLbl="revTx" presStyleIdx="2" presStyleCnt="3">
        <dgm:presLayoutVars>
          <dgm:bulletEnabled val="1"/>
        </dgm:presLayoutVars>
      </dgm:prSet>
      <dgm:spPr/>
      <dgm:t>
        <a:bodyPr/>
        <a:lstStyle/>
        <a:p>
          <a:endParaRPr lang="en-US"/>
        </a:p>
      </dgm:t>
    </dgm:pt>
  </dgm:ptLst>
  <dgm:cxnLst>
    <dgm:cxn modelId="{743F4BD8-F9C3-4FD0-9A84-85EACAE76FEF}" type="presOf" srcId="{33C4E254-B4C7-40A8-8397-C58E40E91D5A}" destId="{4B7AB48E-FD77-4E89-98DB-ACDF95358587}" srcOrd="0" destOrd="0" presId="urn:microsoft.com/office/officeart/2005/8/layout/arrow2"/>
    <dgm:cxn modelId="{94F09E70-CB41-4CFF-AF9D-ECDE6E749242}" type="presOf" srcId="{1B0F52AA-D86D-4D39-B796-C2C8653D1746}" destId="{058494FC-5680-46AC-9EE2-38EF49C7C292}" srcOrd="0" destOrd="0" presId="urn:microsoft.com/office/officeart/2005/8/layout/arrow2"/>
    <dgm:cxn modelId="{3526EAF2-763A-414D-9EC2-09F031E11CFB}" srcId="{68A11231-CD63-4951-BF60-AF894F7E4D89}" destId="{63A0AF02-D8D7-4CBC-8ACA-6891B7A57129}" srcOrd="0" destOrd="0" parTransId="{4A3F331A-1755-4D2F-B5D1-C330AC6ACAE7}" sibTransId="{79EAE30E-0F96-4E56-ABD9-1BE6D7F596C4}"/>
    <dgm:cxn modelId="{886751F6-F047-4FB7-9B57-11776D167242}" srcId="{1B0F52AA-D86D-4D39-B796-C2C8653D1746}" destId="{68A11231-CD63-4951-BF60-AF894F7E4D89}" srcOrd="2" destOrd="0" parTransId="{509E2EC1-24AC-48EB-B2EB-D836F9ADB310}" sibTransId="{E7D59A65-7382-4282-977B-C173F0E67263}"/>
    <dgm:cxn modelId="{4D00C041-FE70-47B8-B2AE-1C6E273FE382}" srcId="{1B0F52AA-D86D-4D39-B796-C2C8653D1746}" destId="{DCF26BE3-61F6-4A81-B5DA-4AC080CDE058}" srcOrd="1" destOrd="0" parTransId="{AA14DCA6-1128-4D52-BBB0-66D1F105C43A}" sibTransId="{C64257E2-1B19-4E0E-9A2A-92AC877FEBC6}"/>
    <dgm:cxn modelId="{977B7EDD-1B88-4284-834D-543118628D7E}" srcId="{1B0F52AA-D86D-4D39-B796-C2C8653D1746}" destId="{33C4E254-B4C7-40A8-8397-C58E40E91D5A}" srcOrd="0" destOrd="0" parTransId="{94618A4C-6368-4C5E-AFC7-6F5D05E15710}" sibTransId="{9171C701-3B4F-41C9-A2A6-980BCF4A2AD4}"/>
    <dgm:cxn modelId="{680ECBAD-BF91-4E05-924E-51EABE709721}" srcId="{33C4E254-B4C7-40A8-8397-C58E40E91D5A}" destId="{7D2B4AF3-E233-402E-9D38-31765BC8D7A0}" srcOrd="0" destOrd="0" parTransId="{5931E908-1DA2-4B29-AC80-6A5CF68685C4}" sibTransId="{D7A3EAD6-5A21-4D52-9F9C-203C7259EF74}"/>
    <dgm:cxn modelId="{3B368AEA-73A0-4D94-9CB6-5ABEB9420E25}" type="presOf" srcId="{7D2B4AF3-E233-402E-9D38-31765BC8D7A0}" destId="{4B7AB48E-FD77-4E89-98DB-ACDF95358587}" srcOrd="0" destOrd="1" presId="urn:microsoft.com/office/officeart/2005/8/layout/arrow2"/>
    <dgm:cxn modelId="{71C64D10-5540-4BC1-9BEE-0C5601917ECE}" type="presOf" srcId="{DCF26BE3-61F6-4A81-B5DA-4AC080CDE058}" destId="{81C0C8DA-0BDB-43ED-96AB-C7B21741FB95}" srcOrd="0" destOrd="0" presId="urn:microsoft.com/office/officeart/2005/8/layout/arrow2"/>
    <dgm:cxn modelId="{5BB9E9A7-0048-40CD-A751-C6B2957B7635}" type="presOf" srcId="{68A11231-CD63-4951-BF60-AF894F7E4D89}" destId="{67930118-4906-4610-855C-A32CFE201182}" srcOrd="0" destOrd="0" presId="urn:microsoft.com/office/officeart/2005/8/layout/arrow2"/>
    <dgm:cxn modelId="{37151B24-4358-446A-B297-A8D03D0E79E5}" type="presOf" srcId="{63A0AF02-D8D7-4CBC-8ACA-6891B7A57129}" destId="{67930118-4906-4610-855C-A32CFE201182}" srcOrd="0" destOrd="1" presId="urn:microsoft.com/office/officeart/2005/8/layout/arrow2"/>
    <dgm:cxn modelId="{8DF36327-22DF-4FC6-B007-61A343C48AB3}" type="presParOf" srcId="{058494FC-5680-46AC-9EE2-38EF49C7C292}" destId="{1A931EDB-4533-4F29-AEEF-628FE91F951C}" srcOrd="0" destOrd="0" presId="urn:microsoft.com/office/officeart/2005/8/layout/arrow2"/>
    <dgm:cxn modelId="{B9B9194F-8CF1-4439-AA94-AC093FA842C2}" type="presParOf" srcId="{058494FC-5680-46AC-9EE2-38EF49C7C292}" destId="{68B9904E-0943-40E4-B37D-C0B637BF2449}" srcOrd="1" destOrd="0" presId="urn:microsoft.com/office/officeart/2005/8/layout/arrow2"/>
    <dgm:cxn modelId="{D2A119CB-B09B-45BB-9632-CA21F4C91587}" type="presParOf" srcId="{68B9904E-0943-40E4-B37D-C0B637BF2449}" destId="{04B59B66-3E00-4C87-8258-A5E488BED277}" srcOrd="0" destOrd="0" presId="urn:microsoft.com/office/officeart/2005/8/layout/arrow2"/>
    <dgm:cxn modelId="{BBF3D9E1-3EB5-4DA0-90D8-BCE4A41E71B4}" type="presParOf" srcId="{68B9904E-0943-40E4-B37D-C0B637BF2449}" destId="{4B7AB48E-FD77-4E89-98DB-ACDF95358587}" srcOrd="1" destOrd="0" presId="urn:microsoft.com/office/officeart/2005/8/layout/arrow2"/>
    <dgm:cxn modelId="{D0D8404D-3589-4C72-A3FF-38734E633E6B}" type="presParOf" srcId="{68B9904E-0943-40E4-B37D-C0B637BF2449}" destId="{2F4E86BB-17BB-4D70-A11C-5EE7AF537496}" srcOrd="2" destOrd="0" presId="urn:microsoft.com/office/officeart/2005/8/layout/arrow2"/>
    <dgm:cxn modelId="{491D28A0-038C-4AF5-8F90-3ED00FDA5710}" type="presParOf" srcId="{68B9904E-0943-40E4-B37D-C0B637BF2449}" destId="{81C0C8DA-0BDB-43ED-96AB-C7B21741FB95}" srcOrd="3" destOrd="0" presId="urn:microsoft.com/office/officeart/2005/8/layout/arrow2"/>
    <dgm:cxn modelId="{C9DBD5E1-FF02-40B3-BCA9-3453C49070FB}" type="presParOf" srcId="{68B9904E-0943-40E4-B37D-C0B637BF2449}" destId="{61966D5E-0F8A-40A6-91E6-BDD50E3A73DB}" srcOrd="4" destOrd="0" presId="urn:microsoft.com/office/officeart/2005/8/layout/arrow2"/>
    <dgm:cxn modelId="{FEF69F7B-B96C-4181-B0E2-733662A9BB90}" type="presParOf" srcId="{68B9904E-0943-40E4-B37D-C0B637BF2449}" destId="{67930118-4906-4610-855C-A32CFE201182}" srcOrd="5" destOrd="0" presId="urn:microsoft.com/office/officeart/2005/8/layout/arrow2"/>
  </dgm:cxnLst>
  <dgm:bg/>
  <dgm:whole/>
</dgm:dataModel>
</file>

<file path=ppt/diagrams/data29.xml><?xml version="1.0" encoding="utf-8"?>
<dgm:dataModel xmlns:dgm="http://schemas.openxmlformats.org/drawingml/2006/diagram" xmlns:a="http://schemas.openxmlformats.org/drawingml/2006/main">
  <dgm:ptLst>
    <dgm:pt modelId="{87EA15CD-8FD2-4CB7-B9F1-6AEE21CC6CB6}"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it-IT"/>
        </a:p>
      </dgm:t>
    </dgm:pt>
    <dgm:pt modelId="{24864E73-F799-4335-91DB-5DB9285535BA}">
      <dgm:prSet phldrT="[Testo]"/>
      <dgm:spPr/>
      <dgm:t>
        <a:bodyPr/>
        <a:lstStyle/>
        <a:p>
          <a:r>
            <a:rPr lang="it-IT" dirty="0" err="1" smtClean="0">
              <a:latin typeface="Times New Roman" pitchFamily="18" charset="0"/>
              <a:cs typeface="Times New Roman" pitchFamily="18" charset="0"/>
            </a:rPr>
            <a:t>Support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nfsroot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included</a:t>
          </a:r>
          <a:r>
            <a:rPr lang="it-IT" dirty="0" smtClean="0">
              <a:latin typeface="Times New Roman" pitchFamily="18" charset="0"/>
              <a:cs typeface="Times New Roman" pitchFamily="18" charset="0"/>
            </a:rPr>
            <a:t> in 2.6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but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included</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most</a:t>
          </a:r>
          <a:r>
            <a:rPr lang="it-IT" dirty="0" smtClean="0">
              <a:latin typeface="Times New Roman" pitchFamily="18" charset="0"/>
              <a:cs typeface="Times New Roman" pitchFamily="18" charset="0"/>
            </a:rPr>
            <a:t> RHEL </a:t>
          </a:r>
          <a:r>
            <a:rPr lang="it-IT" dirty="0" err="1" smtClean="0">
              <a:latin typeface="Times New Roman" pitchFamily="18" charset="0"/>
              <a:cs typeface="Times New Roman" pitchFamily="18" charset="0"/>
            </a:rPr>
            <a:t>rpm</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packages</a:t>
          </a:r>
          <a:endParaRPr lang="it-IT" dirty="0">
            <a:latin typeface="Times New Roman" pitchFamily="18" charset="0"/>
            <a:cs typeface="Times New Roman" pitchFamily="18" charset="0"/>
          </a:endParaRPr>
        </a:p>
      </dgm:t>
    </dgm:pt>
    <dgm:pt modelId="{F5722802-4350-4CDF-BDF1-09BD9EEDF1F1}" type="parTrans" cxnId="{D802412C-A4A3-4F99-B4A4-41BC28400440}">
      <dgm:prSet/>
      <dgm:spPr/>
      <dgm:t>
        <a:bodyPr/>
        <a:lstStyle/>
        <a:p>
          <a:endParaRPr lang="it-IT"/>
        </a:p>
      </dgm:t>
    </dgm:pt>
    <dgm:pt modelId="{764D0958-6DD7-43BE-9110-5037BC8B3B2B}" type="sibTrans" cxnId="{D802412C-A4A3-4F99-B4A4-41BC28400440}">
      <dgm:prSet/>
      <dgm:spPr/>
      <dgm:t>
        <a:bodyPr/>
        <a:lstStyle/>
        <a:p>
          <a:endParaRPr lang="it-IT"/>
        </a:p>
      </dgm:t>
    </dgm:pt>
    <dgm:pt modelId="{D1A36632-AA7B-48A4-BC2C-5E671C6B7063}">
      <dgm:prSet/>
      <dgm:spPr/>
      <dgm:t>
        <a:bodyPr/>
        <a:lstStyle/>
        <a:p>
          <a:r>
            <a:rPr lang="it-IT" dirty="0" err="1" smtClean="0">
              <a:latin typeface="Times New Roman" pitchFamily="18" charset="0"/>
              <a:cs typeface="Times New Roman" pitchFamily="18" charset="0"/>
            </a:rPr>
            <a:t>mkinitrd</a:t>
          </a:r>
          <a:r>
            <a:rPr lang="it-IT" dirty="0" smtClean="0">
              <a:latin typeface="Times New Roman" pitchFamily="18" charset="0"/>
              <a:cs typeface="Times New Roman" pitchFamily="18" charset="0"/>
            </a:rPr>
            <a:t> way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tested</a:t>
          </a:r>
          <a:r>
            <a:rPr lang="it-IT" dirty="0" smtClean="0">
              <a:latin typeface="Times New Roman" pitchFamily="18" charset="0"/>
              <a:cs typeface="Times New Roman" pitchFamily="18" charset="0"/>
            </a:rPr>
            <a:t>)</a:t>
          </a:r>
        </a:p>
      </dgm:t>
    </dgm:pt>
    <dgm:pt modelId="{3DEC350B-F0C0-440F-A8BF-50D4D32457BB}" type="parTrans" cxnId="{4D0CCDD9-5331-48DF-A19E-BD333D744817}">
      <dgm:prSet/>
      <dgm:spPr/>
      <dgm:t>
        <a:bodyPr/>
        <a:lstStyle/>
        <a:p>
          <a:endParaRPr lang="it-IT"/>
        </a:p>
      </dgm:t>
    </dgm:pt>
    <dgm:pt modelId="{5EAF80B9-F3DE-4C43-AA1C-85017A6FFB0B}" type="sibTrans" cxnId="{4D0CCDD9-5331-48DF-A19E-BD333D744817}">
      <dgm:prSet/>
      <dgm:spPr/>
      <dgm:t>
        <a:bodyPr/>
        <a:lstStyle/>
        <a:p>
          <a:endParaRPr lang="it-IT"/>
        </a:p>
      </dgm:t>
    </dgm:pt>
    <dgm:pt modelId="{7CF650B2-9C32-41BB-AA26-CE01D51A9891}">
      <dgm:prSet/>
      <dgm:spPr/>
      <dgm:t>
        <a:bodyPr/>
        <a:lstStyle/>
        <a:p>
          <a:r>
            <a:rPr lang="it-IT" dirty="0" err="1" smtClean="0">
              <a:latin typeface="Times New Roman" pitchFamily="18" charset="0"/>
              <a:cs typeface="Times New Roman" pitchFamily="18" charset="0"/>
            </a:rPr>
            <a:t>--rootdev</a:t>
          </a: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nfs-server</a:t>
          </a:r>
          <a:r>
            <a:rPr lang="it-IT" dirty="0" smtClean="0">
              <a:latin typeface="Times New Roman" pitchFamily="18" charset="0"/>
              <a:cs typeface="Times New Roman" pitchFamily="18" charset="0"/>
            </a:rPr>
            <a:t>&gt;:&lt;/</a:t>
          </a:r>
          <a:r>
            <a:rPr lang="it-IT" dirty="0" err="1" smtClean="0">
              <a:latin typeface="Times New Roman" pitchFamily="18" charset="0"/>
              <a:cs typeface="Times New Roman" pitchFamily="18" charset="0"/>
            </a:rPr>
            <a:t>nfs-path</a:t>
          </a:r>
          <a:r>
            <a:rPr lang="it-IT" dirty="0" smtClean="0">
              <a:latin typeface="Times New Roman" pitchFamily="18" charset="0"/>
              <a:cs typeface="Times New Roman" pitchFamily="18" charset="0"/>
            </a:rPr>
            <a:t>&gt;</a:t>
          </a:r>
        </a:p>
      </dgm:t>
    </dgm:pt>
    <dgm:pt modelId="{739A78AF-928A-440E-82FE-2503404AB194}" type="parTrans" cxnId="{6F396191-1B12-4679-9811-BB776A884637}">
      <dgm:prSet/>
      <dgm:spPr/>
      <dgm:t>
        <a:bodyPr/>
        <a:lstStyle/>
        <a:p>
          <a:endParaRPr lang="it-IT"/>
        </a:p>
      </dgm:t>
    </dgm:pt>
    <dgm:pt modelId="{B1A4B152-2789-4B11-9422-69E0AC7B3F70}" type="sibTrans" cxnId="{6F396191-1B12-4679-9811-BB776A884637}">
      <dgm:prSet/>
      <dgm:spPr/>
      <dgm:t>
        <a:bodyPr/>
        <a:lstStyle/>
        <a:p>
          <a:endParaRPr lang="it-IT"/>
        </a:p>
      </dgm:t>
    </dgm:pt>
    <dgm:pt modelId="{C7B05C79-9C5E-486A-BC27-E7A156F230A2}">
      <dgm:prSet/>
      <dgm:spPr/>
      <dgm:t>
        <a:bodyPr/>
        <a:lstStyle/>
        <a:p>
          <a:r>
            <a:rPr lang="it-IT" dirty="0" err="1" smtClean="0">
              <a:latin typeface="Times New Roman" pitchFamily="18" charset="0"/>
              <a:cs typeface="Times New Roman" pitchFamily="18" charset="0"/>
            </a:rPr>
            <a:t>--rootfs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nfs</a:t>
          </a:r>
          <a:endParaRPr lang="it-IT" dirty="0" smtClean="0">
            <a:latin typeface="Times New Roman" pitchFamily="18" charset="0"/>
            <a:cs typeface="Times New Roman" pitchFamily="18" charset="0"/>
          </a:endParaRPr>
        </a:p>
      </dgm:t>
    </dgm:pt>
    <dgm:pt modelId="{D4BF9593-1F6E-4D3A-BE12-48D8D0CE8F38}" type="parTrans" cxnId="{7DD3897C-4447-4500-934A-8760815724B4}">
      <dgm:prSet/>
      <dgm:spPr/>
      <dgm:t>
        <a:bodyPr/>
        <a:lstStyle/>
        <a:p>
          <a:endParaRPr lang="it-IT"/>
        </a:p>
      </dgm:t>
    </dgm:pt>
    <dgm:pt modelId="{93BE5770-4A0C-437C-85C6-F6602E64365F}" type="sibTrans" cxnId="{7DD3897C-4447-4500-934A-8760815724B4}">
      <dgm:prSet/>
      <dgm:spPr/>
      <dgm:t>
        <a:bodyPr/>
        <a:lstStyle/>
        <a:p>
          <a:endParaRPr lang="it-IT"/>
        </a:p>
      </dgm:t>
    </dgm:pt>
    <dgm:pt modelId="{D675A3CD-AD11-48AA-ABF2-FCB03300299D}">
      <dgm:prSet/>
      <dgm:spPr/>
      <dgm:t>
        <a:bodyPr/>
        <a:lstStyle/>
        <a:p>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xennet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xenblk</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should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your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physical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nfsrooted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machine</a:t>
          </a:r>
          <a:r>
            <a:rPr lang="it-IT" dirty="0" smtClean="0">
              <a:latin typeface="Times New Roman" pitchFamily="18" charset="0"/>
              <a:cs typeface="Times New Roman" pitchFamily="18" charset="0"/>
            </a:rPr>
            <a:t>)</a:t>
          </a:r>
        </a:p>
      </dgm:t>
    </dgm:pt>
    <dgm:pt modelId="{2F57B82C-5C97-4C4E-B80E-7C1FC59B94E7}" type="parTrans" cxnId="{4A7E6460-9D01-4BE7-B0D6-249D993F461C}">
      <dgm:prSet/>
      <dgm:spPr/>
      <dgm:t>
        <a:bodyPr/>
        <a:lstStyle/>
        <a:p>
          <a:endParaRPr lang="it-IT"/>
        </a:p>
      </dgm:t>
    </dgm:pt>
    <dgm:pt modelId="{24DD318B-DB79-4467-9F10-81C97BDF3309}" type="sibTrans" cxnId="{4A7E6460-9D01-4BE7-B0D6-249D993F461C}">
      <dgm:prSet/>
      <dgm:spPr/>
      <dgm:t>
        <a:bodyPr/>
        <a:lstStyle/>
        <a:p>
          <a:endParaRPr lang="it-IT"/>
        </a:p>
      </dgm:t>
    </dgm:pt>
    <dgm:pt modelId="{D9032A12-C5AE-427E-A2F9-EC514B190237}">
      <dgm:prSet/>
      <dgm:spPr/>
      <dgm:t>
        <a:bodyPr/>
        <a:lstStyle/>
        <a:p>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Recompile-your-kernel</a:t>
          </a:r>
          <a:r>
            <a:rPr lang="it-IT" dirty="0" smtClean="0">
              <a:latin typeface="Times New Roman" pitchFamily="18" charset="0"/>
              <a:cs typeface="Times New Roman" pitchFamily="18" charset="0"/>
            </a:rPr>
            <a:t>” way (</a:t>
          </a:r>
          <a:r>
            <a:rPr lang="it-IT" dirty="0" err="1" smtClean="0">
              <a:latin typeface="Times New Roman" pitchFamily="18" charset="0"/>
              <a:cs typeface="Times New Roman" pitchFamily="18" charset="0"/>
            </a:rPr>
            <a:t>tested</a:t>
          </a:r>
          <a:r>
            <a:rPr lang="it-IT" dirty="0" smtClean="0">
              <a:latin typeface="Times New Roman" pitchFamily="18" charset="0"/>
              <a:cs typeface="Times New Roman" pitchFamily="18" charset="0"/>
            </a:rPr>
            <a:t>)</a:t>
          </a:r>
        </a:p>
      </dgm:t>
    </dgm:pt>
    <dgm:pt modelId="{2DB30191-A54D-4A0B-B4EB-99943DE7CD66}" type="parTrans" cxnId="{3CEA14E5-3B5D-41E7-9E60-6A876818E77A}">
      <dgm:prSet/>
      <dgm:spPr/>
      <dgm:t>
        <a:bodyPr/>
        <a:lstStyle/>
        <a:p>
          <a:endParaRPr lang="it-IT"/>
        </a:p>
      </dgm:t>
    </dgm:pt>
    <dgm:pt modelId="{D5083D61-F239-4C89-86B0-6ED0A296670D}" type="sibTrans" cxnId="{3CEA14E5-3B5D-41E7-9E60-6A876818E77A}">
      <dgm:prSet/>
      <dgm:spPr/>
      <dgm:t>
        <a:bodyPr/>
        <a:lstStyle/>
        <a:p>
          <a:endParaRPr lang="it-IT"/>
        </a:p>
      </dgm:t>
    </dgm:pt>
    <dgm:pt modelId="{A5A04437-1997-4927-8467-057F41B95444}">
      <dgm:prSet/>
      <dgm:spPr/>
      <dgm:t>
        <a:bodyPr/>
        <a:lstStyle/>
        <a:p>
          <a:r>
            <a:rPr lang="it-IT" dirty="0" err="1" smtClean="0">
              <a:latin typeface="Times New Roman" pitchFamily="18" charset="0"/>
              <a:cs typeface="Times New Roman" pitchFamily="18" charset="0"/>
            </a:rPr>
            <a:t>rpmbuild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-bp</a:t>
          </a:r>
          <a:r>
            <a:rPr lang="it-IT" dirty="0" smtClean="0">
              <a:latin typeface="Times New Roman" pitchFamily="18" charset="0"/>
              <a:cs typeface="Times New Roman" pitchFamily="18" charset="0"/>
            </a:rPr>
            <a:t> –target i686 SPEC/kernel-2.6.spec</a:t>
          </a:r>
        </a:p>
      </dgm:t>
    </dgm:pt>
    <dgm:pt modelId="{BBAAF6DD-4881-4D19-A606-FCDDD9EB8BA2}" type="parTrans" cxnId="{13B2AB4B-FC58-49F8-826E-7E75F29A047C}">
      <dgm:prSet/>
      <dgm:spPr/>
      <dgm:t>
        <a:bodyPr/>
        <a:lstStyle/>
        <a:p>
          <a:endParaRPr lang="it-IT"/>
        </a:p>
      </dgm:t>
    </dgm:pt>
    <dgm:pt modelId="{29D1D91A-01F9-4F9F-B418-D9233C4A5593}" type="sibTrans" cxnId="{13B2AB4B-FC58-49F8-826E-7E75F29A047C}">
      <dgm:prSet/>
      <dgm:spPr/>
      <dgm:t>
        <a:bodyPr/>
        <a:lstStyle/>
        <a:p>
          <a:endParaRPr lang="it-IT"/>
        </a:p>
      </dgm:t>
    </dgm:pt>
    <dgm:pt modelId="{69A4DD2E-4DD1-4DAA-B406-E9F62FADD3B5}">
      <dgm:prSet/>
      <dgm:spPr/>
      <dgm:t>
        <a:bodyPr/>
        <a:lstStyle/>
        <a:p>
          <a:r>
            <a:rPr lang="it-IT" dirty="0" err="1" smtClean="0">
              <a:latin typeface="Times New Roman" pitchFamily="18" charset="0"/>
              <a:cs typeface="Times New Roman" pitchFamily="18" charset="0"/>
            </a:rPr>
            <a:t>make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menuconfig</a:t>
          </a:r>
          <a:r>
            <a:rPr lang="it-IT" dirty="0" smtClean="0">
              <a:latin typeface="Times New Roman" pitchFamily="18" charset="0"/>
              <a:cs typeface="Times New Roman" pitchFamily="18" charset="0"/>
            </a:rPr>
            <a:t> (set </a:t>
          </a:r>
          <a:r>
            <a:rPr lang="it-IT" dirty="0" err="1" smtClean="0">
              <a:latin typeface="Times New Roman" pitchFamily="18" charset="0"/>
              <a:cs typeface="Times New Roman" pitchFamily="18" charset="0"/>
            </a:rPr>
            <a:t>as</a:t>
          </a:r>
          <a:r>
            <a:rPr lang="it-IT" dirty="0" smtClean="0">
              <a:latin typeface="Times New Roman" pitchFamily="18" charset="0"/>
              <a:cs typeface="Times New Roman" pitchFamily="18" charset="0"/>
            </a:rPr>
            <a:t> yes)</a:t>
          </a:r>
        </a:p>
      </dgm:t>
    </dgm:pt>
    <dgm:pt modelId="{13650DD5-7510-4F38-B52B-6832C05FCA36}" type="parTrans" cxnId="{8422CBB4-4042-45DC-871B-D56D48DE13FA}">
      <dgm:prSet/>
      <dgm:spPr/>
      <dgm:t>
        <a:bodyPr/>
        <a:lstStyle/>
        <a:p>
          <a:endParaRPr lang="it-IT"/>
        </a:p>
      </dgm:t>
    </dgm:pt>
    <dgm:pt modelId="{0C58F91C-1BB5-40F9-9827-A4538803D2B4}" type="sibTrans" cxnId="{8422CBB4-4042-45DC-871B-D56D48DE13FA}">
      <dgm:prSet/>
      <dgm:spPr/>
      <dgm:t>
        <a:bodyPr/>
        <a:lstStyle/>
        <a:p>
          <a:endParaRPr lang="it-IT"/>
        </a:p>
      </dgm:t>
    </dgm:pt>
    <dgm:pt modelId="{636434A1-BA33-4075-BBF2-3B69E9F0DDDD}">
      <dgm:prSet/>
      <dgm:spPr/>
      <dgm:t>
        <a:bodyPr/>
        <a:lstStyle/>
        <a:p>
          <a:r>
            <a:rPr lang="it-IT" dirty="0" err="1" smtClean="0">
              <a:latin typeface="Times New Roman" pitchFamily="18" charset="0"/>
              <a:cs typeface="Times New Roman" pitchFamily="18" charset="0"/>
            </a:rPr>
            <a:t>PNP_IP</a:t>
          </a:r>
          <a:r>
            <a:rPr lang="it-IT" dirty="0" smtClean="0">
              <a:latin typeface="Times New Roman" pitchFamily="18" charset="0"/>
              <a:cs typeface="Times New Roman" pitchFamily="18" charset="0"/>
            </a:rPr>
            <a:t> + </a:t>
          </a:r>
          <a:r>
            <a:rPr lang="it-IT" dirty="0" err="1" smtClean="0">
              <a:latin typeface="Times New Roman" pitchFamily="18" charset="0"/>
              <a:cs typeface="Times New Roman" pitchFamily="18" charset="0"/>
            </a:rPr>
            <a:t>suboptions</a:t>
          </a:r>
          <a:endParaRPr lang="it-IT" dirty="0" smtClean="0">
            <a:latin typeface="Times New Roman" pitchFamily="18" charset="0"/>
            <a:cs typeface="Times New Roman" pitchFamily="18" charset="0"/>
          </a:endParaRPr>
        </a:p>
      </dgm:t>
    </dgm:pt>
    <dgm:pt modelId="{607BD308-6045-433F-B636-274A90D91911}" type="parTrans" cxnId="{4C5285F2-4958-4433-9833-28211E31DDBC}">
      <dgm:prSet/>
      <dgm:spPr/>
      <dgm:t>
        <a:bodyPr/>
        <a:lstStyle/>
        <a:p>
          <a:endParaRPr lang="it-IT"/>
        </a:p>
      </dgm:t>
    </dgm:pt>
    <dgm:pt modelId="{0549B7D8-C18F-4CE1-B8EE-2F33D0321BD3}" type="sibTrans" cxnId="{4C5285F2-4958-4433-9833-28211E31DDBC}">
      <dgm:prSet/>
      <dgm:spPr/>
      <dgm:t>
        <a:bodyPr/>
        <a:lstStyle/>
        <a:p>
          <a:endParaRPr lang="it-IT"/>
        </a:p>
      </dgm:t>
    </dgm:pt>
    <dgm:pt modelId="{50366C0B-9B36-4F5D-B890-C7E1FB8D6627}">
      <dgm:prSet/>
      <dgm:spPr/>
      <dgm:t>
        <a:bodyPr/>
        <a:lstStyle/>
        <a:p>
          <a:r>
            <a:rPr lang="it-IT" dirty="0" err="1" smtClean="0">
              <a:latin typeface="Times New Roman" pitchFamily="18" charset="0"/>
              <a:cs typeface="Times New Roman" pitchFamily="18" charset="0"/>
            </a:rPr>
            <a:t>NFS_FS</a:t>
          </a:r>
          <a:endParaRPr lang="it-IT" dirty="0" smtClean="0">
            <a:latin typeface="Times New Roman" pitchFamily="18" charset="0"/>
            <a:cs typeface="Times New Roman" pitchFamily="18" charset="0"/>
          </a:endParaRPr>
        </a:p>
      </dgm:t>
    </dgm:pt>
    <dgm:pt modelId="{BD13CE04-2FB1-4F65-8B77-8F2F289B2FF6}" type="parTrans" cxnId="{502AA5BD-FDE9-4589-808C-FE195F318DAC}">
      <dgm:prSet/>
      <dgm:spPr/>
      <dgm:t>
        <a:bodyPr/>
        <a:lstStyle/>
        <a:p>
          <a:endParaRPr lang="it-IT"/>
        </a:p>
      </dgm:t>
    </dgm:pt>
    <dgm:pt modelId="{79E1B5D8-71D0-4627-B3B9-382607E14FCC}" type="sibTrans" cxnId="{502AA5BD-FDE9-4589-808C-FE195F318DAC}">
      <dgm:prSet/>
      <dgm:spPr/>
      <dgm:t>
        <a:bodyPr/>
        <a:lstStyle/>
        <a:p>
          <a:endParaRPr lang="it-IT"/>
        </a:p>
      </dgm:t>
    </dgm:pt>
    <dgm:pt modelId="{4864106A-8222-4DF3-90AC-C9AB6DF3F91B}">
      <dgm:prSet/>
      <dgm:spPr/>
      <dgm:t>
        <a:bodyPr/>
        <a:lstStyle/>
        <a:p>
          <a:r>
            <a:rPr lang="it-IT" dirty="0" err="1" smtClean="0">
              <a:latin typeface="Times New Roman" pitchFamily="18" charset="0"/>
              <a:cs typeface="Times New Roman" pitchFamily="18" charset="0"/>
            </a:rPr>
            <a:t>NFS_FSCACHE</a:t>
          </a:r>
          <a:endParaRPr lang="it-IT" dirty="0" smtClean="0">
            <a:latin typeface="Times New Roman" pitchFamily="18" charset="0"/>
            <a:cs typeface="Times New Roman" pitchFamily="18" charset="0"/>
          </a:endParaRPr>
        </a:p>
      </dgm:t>
    </dgm:pt>
    <dgm:pt modelId="{D3064D8E-DDDD-4A25-858C-5581A1D6F372}" type="parTrans" cxnId="{CF65A1D1-EC4E-432E-9A80-1B9E76C39557}">
      <dgm:prSet/>
      <dgm:spPr/>
      <dgm:t>
        <a:bodyPr/>
        <a:lstStyle/>
        <a:p>
          <a:endParaRPr lang="it-IT"/>
        </a:p>
      </dgm:t>
    </dgm:pt>
    <dgm:pt modelId="{38DCB515-E9F8-49F8-9627-781898BCED14}" type="sibTrans" cxnId="{CF65A1D1-EC4E-432E-9A80-1B9E76C39557}">
      <dgm:prSet/>
      <dgm:spPr/>
      <dgm:t>
        <a:bodyPr/>
        <a:lstStyle/>
        <a:p>
          <a:endParaRPr lang="it-IT"/>
        </a:p>
      </dgm:t>
    </dgm:pt>
    <dgm:pt modelId="{07312693-F0ED-42F2-BFEA-8509D45375C3}">
      <dgm:prSet/>
      <dgm:spPr/>
      <dgm:t>
        <a:bodyPr/>
        <a:lstStyle/>
        <a:p>
          <a:r>
            <a:rPr lang="it-IT" dirty="0" err="1" smtClean="0">
              <a:latin typeface="Times New Roman" pitchFamily="18" charset="0"/>
              <a:cs typeface="Times New Roman" pitchFamily="18" charset="0"/>
            </a:rPr>
            <a:t>ROOT_NFS</a:t>
          </a:r>
          <a:endParaRPr lang="it-IT" dirty="0" smtClean="0">
            <a:latin typeface="Times New Roman" pitchFamily="18" charset="0"/>
            <a:cs typeface="Times New Roman" pitchFamily="18" charset="0"/>
          </a:endParaRPr>
        </a:p>
      </dgm:t>
    </dgm:pt>
    <dgm:pt modelId="{314104D4-DDEA-496D-8E15-A82E1E6FC351}" type="parTrans" cxnId="{5514A9D7-45E0-4319-8E9E-2113328E9E14}">
      <dgm:prSet/>
      <dgm:spPr/>
      <dgm:t>
        <a:bodyPr/>
        <a:lstStyle/>
        <a:p>
          <a:endParaRPr lang="it-IT"/>
        </a:p>
      </dgm:t>
    </dgm:pt>
    <dgm:pt modelId="{A6D401A9-9359-43A8-AB7A-4C5521997C96}" type="sibTrans" cxnId="{5514A9D7-45E0-4319-8E9E-2113328E9E14}">
      <dgm:prSet/>
      <dgm:spPr/>
      <dgm:t>
        <a:bodyPr/>
        <a:lstStyle/>
        <a:p>
          <a:endParaRPr lang="it-IT"/>
        </a:p>
      </dgm:t>
    </dgm:pt>
    <dgm:pt modelId="{056136DC-BFD4-4956-BACE-6756126AA0D6}">
      <dgm:prSet/>
      <dgm:spPr/>
      <dgm:t>
        <a:bodyPr/>
        <a:lstStyle/>
        <a:p>
          <a:r>
            <a:rPr lang="it-IT" dirty="0" err="1" smtClean="0">
              <a:latin typeface="Times New Roman" pitchFamily="18" charset="0"/>
              <a:cs typeface="Times New Roman" pitchFamily="18" charset="0"/>
            </a:rPr>
            <a:t>Enable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frontend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drivers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builtin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modules</a:t>
          </a:r>
          <a:endParaRPr lang="it-IT" dirty="0" smtClean="0">
            <a:latin typeface="Times New Roman" pitchFamily="18" charset="0"/>
            <a:cs typeface="Times New Roman" pitchFamily="18" charset="0"/>
          </a:endParaRPr>
        </a:p>
      </dgm:t>
    </dgm:pt>
    <dgm:pt modelId="{21B815C2-F5E2-4CC2-8D78-E23B0A80E1B1}" type="parTrans" cxnId="{D808E37A-8087-4942-A1CC-73104D37C89B}">
      <dgm:prSet/>
      <dgm:spPr/>
      <dgm:t>
        <a:bodyPr/>
        <a:lstStyle/>
        <a:p>
          <a:endParaRPr lang="it-IT"/>
        </a:p>
      </dgm:t>
    </dgm:pt>
    <dgm:pt modelId="{0E90BA4E-947A-42C7-8FBA-2CF204F35737}" type="sibTrans" cxnId="{D808E37A-8087-4942-A1CC-73104D37C89B}">
      <dgm:prSet/>
      <dgm:spPr/>
      <dgm:t>
        <a:bodyPr/>
        <a:lstStyle/>
        <a:p>
          <a:endParaRPr lang="it-IT"/>
        </a:p>
      </dgm:t>
    </dgm:pt>
    <dgm:pt modelId="{BCFDFFE1-C42E-44AD-A37C-0CEA8183A007}">
      <dgm:prSet/>
      <dgm:spPr/>
      <dgm:t>
        <a:bodyPr/>
        <a:lstStyle/>
        <a:p>
          <a:r>
            <a:rPr lang="it-IT" dirty="0" err="1" smtClean="0">
              <a:latin typeface="Times New Roman" pitchFamily="18" charset="0"/>
              <a:cs typeface="Times New Roman" pitchFamily="18" charset="0"/>
            </a:rPr>
            <a:t>rpmbuild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–bb</a:t>
          </a:r>
          <a:r>
            <a:rPr lang="it-IT" dirty="0" smtClean="0">
              <a:latin typeface="Times New Roman" pitchFamily="18" charset="0"/>
              <a:cs typeface="Times New Roman" pitchFamily="18" charset="0"/>
            </a:rPr>
            <a:t> –target i686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xenonly</a:t>
          </a:r>
          <a:r>
            <a:rPr lang="it-IT" dirty="0" smtClean="0">
              <a:latin typeface="Times New Roman" pitchFamily="18" charset="0"/>
              <a:cs typeface="Times New Roman" pitchFamily="18" charset="0"/>
            </a:rPr>
            <a:t> SPEC/kernel-2.6.spec</a:t>
          </a:r>
        </a:p>
      </dgm:t>
    </dgm:pt>
    <dgm:pt modelId="{804BAAD8-5A3E-4338-919C-02BE699D03F4}" type="parTrans" cxnId="{D3BA94AA-C2FA-4928-81EF-F7F6B90E3798}">
      <dgm:prSet/>
      <dgm:spPr/>
      <dgm:t>
        <a:bodyPr/>
        <a:lstStyle/>
        <a:p>
          <a:endParaRPr lang="it-IT"/>
        </a:p>
      </dgm:t>
    </dgm:pt>
    <dgm:pt modelId="{3860154D-9FF7-4417-8072-A82057D919E5}" type="sibTrans" cxnId="{D3BA94AA-C2FA-4928-81EF-F7F6B90E3798}">
      <dgm:prSet/>
      <dgm:spPr/>
      <dgm:t>
        <a:bodyPr/>
        <a:lstStyle/>
        <a:p>
          <a:endParaRPr lang="it-IT"/>
        </a:p>
      </dgm:t>
    </dgm:pt>
    <dgm:pt modelId="{D26FC6FD-559A-4E90-9E26-2A9E45FF8123}" type="pres">
      <dgm:prSet presAssocID="{87EA15CD-8FD2-4CB7-B9F1-6AEE21CC6CB6}" presName="composite" presStyleCnt="0">
        <dgm:presLayoutVars>
          <dgm:chMax val="1"/>
          <dgm:dir/>
          <dgm:resizeHandles val="exact"/>
        </dgm:presLayoutVars>
      </dgm:prSet>
      <dgm:spPr/>
      <dgm:t>
        <a:bodyPr/>
        <a:lstStyle/>
        <a:p>
          <a:endParaRPr lang="en-US"/>
        </a:p>
      </dgm:t>
    </dgm:pt>
    <dgm:pt modelId="{0AFBA8FE-B6A3-4889-92AD-72658F8573E6}" type="pres">
      <dgm:prSet presAssocID="{24864E73-F799-4335-91DB-5DB9285535BA}" presName="roof" presStyleLbl="dkBgShp" presStyleIdx="0" presStyleCnt="2"/>
      <dgm:spPr/>
      <dgm:t>
        <a:bodyPr/>
        <a:lstStyle/>
        <a:p>
          <a:endParaRPr lang="it-IT"/>
        </a:p>
      </dgm:t>
    </dgm:pt>
    <dgm:pt modelId="{373AC243-1337-4D3F-940B-BF40FC473F58}" type="pres">
      <dgm:prSet presAssocID="{24864E73-F799-4335-91DB-5DB9285535BA}" presName="pillars" presStyleCnt="0"/>
      <dgm:spPr/>
    </dgm:pt>
    <dgm:pt modelId="{D277B9CF-1815-4848-95EF-95CB03422717}" type="pres">
      <dgm:prSet presAssocID="{24864E73-F799-4335-91DB-5DB9285535BA}" presName="pillar1" presStyleLbl="node1" presStyleIdx="0" presStyleCnt="2">
        <dgm:presLayoutVars>
          <dgm:bulletEnabled val="1"/>
        </dgm:presLayoutVars>
      </dgm:prSet>
      <dgm:spPr/>
      <dgm:t>
        <a:bodyPr/>
        <a:lstStyle/>
        <a:p>
          <a:endParaRPr lang="en-US"/>
        </a:p>
      </dgm:t>
    </dgm:pt>
    <dgm:pt modelId="{B0550DE9-9494-4DE1-B004-8C2AD23468CA}" type="pres">
      <dgm:prSet presAssocID="{D9032A12-C5AE-427E-A2F9-EC514B190237}" presName="pillarX" presStyleLbl="node1" presStyleIdx="1" presStyleCnt="2">
        <dgm:presLayoutVars>
          <dgm:bulletEnabled val="1"/>
        </dgm:presLayoutVars>
      </dgm:prSet>
      <dgm:spPr/>
      <dgm:t>
        <a:bodyPr/>
        <a:lstStyle/>
        <a:p>
          <a:endParaRPr lang="it-IT"/>
        </a:p>
      </dgm:t>
    </dgm:pt>
    <dgm:pt modelId="{F14BCEAE-C5C1-4C09-A869-FD56AD305D79}" type="pres">
      <dgm:prSet presAssocID="{24864E73-F799-4335-91DB-5DB9285535BA}" presName="base" presStyleLbl="dkBgShp" presStyleIdx="1" presStyleCnt="2"/>
      <dgm:spPr/>
    </dgm:pt>
  </dgm:ptLst>
  <dgm:cxnLst>
    <dgm:cxn modelId="{4C5285F2-4958-4433-9833-28211E31DDBC}" srcId="{69A4DD2E-4DD1-4DAA-B406-E9F62FADD3B5}" destId="{636434A1-BA33-4075-BBF2-3B69E9F0DDDD}" srcOrd="0" destOrd="0" parTransId="{607BD308-6045-433F-B636-274A90D91911}" sibTransId="{0549B7D8-C18F-4CE1-B8EE-2F33D0321BD3}"/>
    <dgm:cxn modelId="{9F4A4E67-6348-4087-AA0D-9C6D928EA2F6}" type="presOf" srcId="{24864E73-F799-4335-91DB-5DB9285535BA}" destId="{0AFBA8FE-B6A3-4889-92AD-72658F8573E6}" srcOrd="0" destOrd="0" presId="urn:microsoft.com/office/officeart/2005/8/layout/hList3"/>
    <dgm:cxn modelId="{13B2AB4B-FC58-49F8-826E-7E75F29A047C}" srcId="{D9032A12-C5AE-427E-A2F9-EC514B190237}" destId="{A5A04437-1997-4927-8467-057F41B95444}" srcOrd="0" destOrd="0" parTransId="{BBAAF6DD-4881-4D19-A606-FCDDD9EB8BA2}" sibTransId="{29D1D91A-01F9-4F9F-B418-D9233C4A5593}"/>
    <dgm:cxn modelId="{D802412C-A4A3-4F99-B4A4-41BC28400440}" srcId="{87EA15CD-8FD2-4CB7-B9F1-6AEE21CC6CB6}" destId="{24864E73-F799-4335-91DB-5DB9285535BA}" srcOrd="0" destOrd="0" parTransId="{F5722802-4350-4CDF-BDF1-09BD9EEDF1F1}" sibTransId="{764D0958-6DD7-43BE-9110-5037BC8B3B2B}"/>
    <dgm:cxn modelId="{9774C36F-0F06-482E-9D77-831113F03E49}" type="presOf" srcId="{07312693-F0ED-42F2-BFEA-8509D45375C3}" destId="{B0550DE9-9494-4DE1-B004-8C2AD23468CA}" srcOrd="0" destOrd="6" presId="urn:microsoft.com/office/officeart/2005/8/layout/hList3"/>
    <dgm:cxn modelId="{D808E37A-8087-4942-A1CC-73104D37C89B}" srcId="{69A4DD2E-4DD1-4DAA-B406-E9F62FADD3B5}" destId="{056136DC-BFD4-4956-BACE-6756126AA0D6}" srcOrd="4" destOrd="0" parTransId="{21B815C2-F5E2-4CC2-8D78-E23B0A80E1B1}" sibTransId="{0E90BA4E-947A-42C7-8FBA-2CF204F35737}"/>
    <dgm:cxn modelId="{D3BA94AA-C2FA-4928-81EF-F7F6B90E3798}" srcId="{D9032A12-C5AE-427E-A2F9-EC514B190237}" destId="{BCFDFFE1-C42E-44AD-A37C-0CEA8183A007}" srcOrd="2" destOrd="0" parTransId="{804BAAD8-5A3E-4338-919C-02BE699D03F4}" sibTransId="{3860154D-9FF7-4417-8072-A82057D919E5}"/>
    <dgm:cxn modelId="{EC1FA936-5B96-4503-9509-58457557ADD6}" type="presOf" srcId="{7CF650B2-9C32-41BB-AA26-CE01D51A9891}" destId="{D277B9CF-1815-4848-95EF-95CB03422717}" srcOrd="0" destOrd="1" presId="urn:microsoft.com/office/officeart/2005/8/layout/hList3"/>
    <dgm:cxn modelId="{8422CBB4-4042-45DC-871B-D56D48DE13FA}" srcId="{D9032A12-C5AE-427E-A2F9-EC514B190237}" destId="{69A4DD2E-4DD1-4DAA-B406-E9F62FADD3B5}" srcOrd="1" destOrd="0" parTransId="{13650DD5-7510-4F38-B52B-6832C05FCA36}" sibTransId="{0C58F91C-1BB5-40F9-9827-A4538803D2B4}"/>
    <dgm:cxn modelId="{1F759940-48A7-408F-931A-B06C28E7D1EF}" type="presOf" srcId="{A5A04437-1997-4927-8467-057F41B95444}" destId="{B0550DE9-9494-4DE1-B004-8C2AD23468CA}" srcOrd="0" destOrd="1" presId="urn:microsoft.com/office/officeart/2005/8/layout/hList3"/>
    <dgm:cxn modelId="{DCB06F82-37B6-4751-A177-18BF6DF916B3}" type="presOf" srcId="{636434A1-BA33-4075-BBF2-3B69E9F0DDDD}" destId="{B0550DE9-9494-4DE1-B004-8C2AD23468CA}" srcOrd="0" destOrd="3" presId="urn:microsoft.com/office/officeart/2005/8/layout/hList3"/>
    <dgm:cxn modelId="{B690CE25-0A08-4308-8884-8287D3BD6381}" type="presOf" srcId="{056136DC-BFD4-4956-BACE-6756126AA0D6}" destId="{B0550DE9-9494-4DE1-B004-8C2AD23468CA}" srcOrd="0" destOrd="7" presId="urn:microsoft.com/office/officeart/2005/8/layout/hList3"/>
    <dgm:cxn modelId="{5514A9D7-45E0-4319-8E9E-2113328E9E14}" srcId="{69A4DD2E-4DD1-4DAA-B406-E9F62FADD3B5}" destId="{07312693-F0ED-42F2-BFEA-8509D45375C3}" srcOrd="3" destOrd="0" parTransId="{314104D4-DDEA-496D-8E15-A82E1E6FC351}" sibTransId="{A6D401A9-9359-43A8-AB7A-4C5521997C96}"/>
    <dgm:cxn modelId="{92075CCA-0636-4630-B440-0D0828657AE1}" type="presOf" srcId="{69A4DD2E-4DD1-4DAA-B406-E9F62FADD3B5}" destId="{B0550DE9-9494-4DE1-B004-8C2AD23468CA}" srcOrd="0" destOrd="2" presId="urn:microsoft.com/office/officeart/2005/8/layout/hList3"/>
    <dgm:cxn modelId="{CF65A1D1-EC4E-432E-9A80-1B9E76C39557}" srcId="{69A4DD2E-4DD1-4DAA-B406-E9F62FADD3B5}" destId="{4864106A-8222-4DF3-90AC-C9AB6DF3F91B}" srcOrd="2" destOrd="0" parTransId="{D3064D8E-DDDD-4A25-858C-5581A1D6F372}" sibTransId="{38DCB515-E9F8-49F8-9627-781898BCED14}"/>
    <dgm:cxn modelId="{502AA5BD-FDE9-4589-808C-FE195F318DAC}" srcId="{69A4DD2E-4DD1-4DAA-B406-E9F62FADD3B5}" destId="{50366C0B-9B36-4F5D-B890-C7E1FB8D6627}" srcOrd="1" destOrd="0" parTransId="{BD13CE04-2FB1-4F65-8B77-8F2F289B2FF6}" sibTransId="{79E1B5D8-71D0-4627-B3B9-382607E14FCC}"/>
    <dgm:cxn modelId="{6F396191-1B12-4679-9811-BB776A884637}" srcId="{D1A36632-AA7B-48A4-BC2C-5E671C6B7063}" destId="{7CF650B2-9C32-41BB-AA26-CE01D51A9891}" srcOrd="0" destOrd="0" parTransId="{739A78AF-928A-440E-82FE-2503404AB194}" sibTransId="{B1A4B152-2789-4B11-9422-69E0AC7B3F70}"/>
    <dgm:cxn modelId="{4D0CCDD9-5331-48DF-A19E-BD333D744817}" srcId="{24864E73-F799-4335-91DB-5DB9285535BA}" destId="{D1A36632-AA7B-48A4-BC2C-5E671C6B7063}" srcOrd="0" destOrd="0" parTransId="{3DEC350B-F0C0-440F-A8BF-50D4D32457BB}" sibTransId="{5EAF80B9-F3DE-4C43-AA1C-85017A6FFB0B}"/>
    <dgm:cxn modelId="{3CEA14E5-3B5D-41E7-9E60-6A876818E77A}" srcId="{24864E73-F799-4335-91DB-5DB9285535BA}" destId="{D9032A12-C5AE-427E-A2F9-EC514B190237}" srcOrd="1" destOrd="0" parTransId="{2DB30191-A54D-4A0B-B4EB-99943DE7CD66}" sibTransId="{D5083D61-F239-4C89-86B0-6ED0A296670D}"/>
    <dgm:cxn modelId="{C8250FE9-D539-4907-9ADC-0430D88C6BC7}" type="presOf" srcId="{4864106A-8222-4DF3-90AC-C9AB6DF3F91B}" destId="{B0550DE9-9494-4DE1-B004-8C2AD23468CA}" srcOrd="0" destOrd="5" presId="urn:microsoft.com/office/officeart/2005/8/layout/hList3"/>
    <dgm:cxn modelId="{F43E7DC2-FBBE-498E-AD17-1A7074C1FA02}" type="presOf" srcId="{BCFDFFE1-C42E-44AD-A37C-0CEA8183A007}" destId="{B0550DE9-9494-4DE1-B004-8C2AD23468CA}" srcOrd="0" destOrd="8" presId="urn:microsoft.com/office/officeart/2005/8/layout/hList3"/>
    <dgm:cxn modelId="{3EBE7C4C-11EF-4DA4-8095-A41525853A45}" type="presOf" srcId="{D1A36632-AA7B-48A4-BC2C-5E671C6B7063}" destId="{D277B9CF-1815-4848-95EF-95CB03422717}" srcOrd="0" destOrd="0" presId="urn:microsoft.com/office/officeart/2005/8/layout/hList3"/>
    <dgm:cxn modelId="{80FF6ACC-4E54-4E8D-878D-FF512E19788E}" type="presOf" srcId="{87EA15CD-8FD2-4CB7-B9F1-6AEE21CC6CB6}" destId="{D26FC6FD-559A-4E90-9E26-2A9E45FF8123}" srcOrd="0" destOrd="0" presId="urn:microsoft.com/office/officeart/2005/8/layout/hList3"/>
    <dgm:cxn modelId="{C99FB6D4-3BA4-4F09-A1DE-F4B5F06CF514}" type="presOf" srcId="{D9032A12-C5AE-427E-A2F9-EC514B190237}" destId="{B0550DE9-9494-4DE1-B004-8C2AD23468CA}" srcOrd="0" destOrd="0" presId="urn:microsoft.com/office/officeart/2005/8/layout/hList3"/>
    <dgm:cxn modelId="{A5BD8085-F524-460E-8A4B-52CFF63A6CC1}" type="presOf" srcId="{C7B05C79-9C5E-486A-BC27-E7A156F230A2}" destId="{D277B9CF-1815-4848-95EF-95CB03422717}" srcOrd="0" destOrd="2" presId="urn:microsoft.com/office/officeart/2005/8/layout/hList3"/>
    <dgm:cxn modelId="{7DD3897C-4447-4500-934A-8760815724B4}" srcId="{D1A36632-AA7B-48A4-BC2C-5E671C6B7063}" destId="{C7B05C79-9C5E-486A-BC27-E7A156F230A2}" srcOrd="1" destOrd="0" parTransId="{D4BF9593-1F6E-4D3A-BE12-48D8D0CE8F38}" sibTransId="{93BE5770-4A0C-437C-85C6-F6602E64365F}"/>
    <dgm:cxn modelId="{FD23009B-6419-426A-ABE7-945AB50487CE}" type="presOf" srcId="{D675A3CD-AD11-48AA-ABF2-FCB03300299D}" destId="{D277B9CF-1815-4848-95EF-95CB03422717}" srcOrd="0" destOrd="3" presId="urn:microsoft.com/office/officeart/2005/8/layout/hList3"/>
    <dgm:cxn modelId="{4A7E6460-9D01-4BE7-B0D6-249D993F461C}" srcId="{D1A36632-AA7B-48A4-BC2C-5E671C6B7063}" destId="{D675A3CD-AD11-48AA-ABF2-FCB03300299D}" srcOrd="2" destOrd="0" parTransId="{2F57B82C-5C97-4C4E-B80E-7C1FC59B94E7}" sibTransId="{24DD318B-DB79-4467-9F10-81C97BDF3309}"/>
    <dgm:cxn modelId="{C5F11BC0-D696-485C-991F-5D5694B488D1}" type="presOf" srcId="{50366C0B-9B36-4F5D-B890-C7E1FB8D6627}" destId="{B0550DE9-9494-4DE1-B004-8C2AD23468CA}" srcOrd="0" destOrd="4" presId="urn:microsoft.com/office/officeart/2005/8/layout/hList3"/>
    <dgm:cxn modelId="{E5BA7C04-AA0B-43EC-9D84-B833DFFFB2D7}" type="presParOf" srcId="{D26FC6FD-559A-4E90-9E26-2A9E45FF8123}" destId="{0AFBA8FE-B6A3-4889-92AD-72658F8573E6}" srcOrd="0" destOrd="0" presId="urn:microsoft.com/office/officeart/2005/8/layout/hList3"/>
    <dgm:cxn modelId="{EDBA7878-37FC-4201-B5ED-C7498ED9B141}" type="presParOf" srcId="{D26FC6FD-559A-4E90-9E26-2A9E45FF8123}" destId="{373AC243-1337-4D3F-940B-BF40FC473F58}" srcOrd="1" destOrd="0" presId="urn:microsoft.com/office/officeart/2005/8/layout/hList3"/>
    <dgm:cxn modelId="{C4F412FA-FE17-4691-87E2-92A89962207E}" type="presParOf" srcId="{373AC243-1337-4D3F-940B-BF40FC473F58}" destId="{D277B9CF-1815-4848-95EF-95CB03422717}" srcOrd="0" destOrd="0" presId="urn:microsoft.com/office/officeart/2005/8/layout/hList3"/>
    <dgm:cxn modelId="{70BE3BA0-BB2D-435F-832B-D32DC3122F53}" type="presParOf" srcId="{373AC243-1337-4D3F-940B-BF40FC473F58}" destId="{B0550DE9-9494-4DE1-B004-8C2AD23468CA}" srcOrd="1" destOrd="0" presId="urn:microsoft.com/office/officeart/2005/8/layout/hList3"/>
    <dgm:cxn modelId="{5635A9D7-8D4A-4C70-8F9A-F8D4C3EC4D88}" type="presParOf" srcId="{D26FC6FD-559A-4E90-9E26-2A9E45FF8123}" destId="{F14BCEAE-C5C1-4C09-A869-FD56AD305D79}" srcOrd="2" destOrd="0" presId="urn:microsoft.com/office/officeart/2005/8/layout/hList3"/>
  </dgm:cxnLst>
  <dgm:bg/>
  <dgm:whole/>
</dgm:dataModel>
</file>

<file path=ppt/diagrams/data3.xml><?xml version="1.0" encoding="utf-8"?>
<dgm:dataModel xmlns:dgm="http://schemas.openxmlformats.org/drawingml/2006/diagram" xmlns:a="http://schemas.openxmlformats.org/drawingml/2006/main">
  <dgm:ptLst>
    <dgm:pt modelId="{A1380F39-FA7A-4051-8FF4-D3CFD6ADB071}" type="doc">
      <dgm:prSet loTypeId="urn:microsoft.com/office/officeart/2005/8/layout/hierarchy4" loCatId="relationship" qsTypeId="urn:microsoft.com/office/officeart/2005/8/quickstyle/3d6" qsCatId="3D" csTypeId="urn:microsoft.com/office/officeart/2005/8/colors/colorful4" csCatId="colorful" phldr="1"/>
      <dgm:spPr/>
      <dgm:t>
        <a:bodyPr/>
        <a:lstStyle/>
        <a:p>
          <a:endParaRPr lang="it-IT"/>
        </a:p>
      </dgm:t>
    </dgm:pt>
    <dgm:pt modelId="{BADF166D-634D-42C8-8A8B-F4BFA112A779}">
      <dgm:prSet phldrT="[Testo]"/>
      <dgm:spPr/>
      <dgm:t>
        <a:bodyPr/>
        <a:lstStyle/>
        <a:p>
          <a:r>
            <a:rPr lang="it-IT" err="1" smtClean="0">
              <a:latin typeface="Times New Roman" pitchFamily="18" charset="0"/>
              <a:cs typeface="Times New Roman" pitchFamily="18" charset="0"/>
            </a:rPr>
            <a:t>Physical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host</a:t>
          </a:r>
          <a:r>
            <a:rPr lang="it-IT" smtClean="0">
              <a:latin typeface="Times New Roman" pitchFamily="18" charset="0"/>
              <a:cs typeface="Times New Roman" pitchFamily="18" charset="0"/>
            </a:rPr>
            <a:t> hardware</a:t>
          </a:r>
        </a:p>
        <a:p>
          <a:r>
            <a:rPr lang="it-IT" smtClean="0">
              <a:latin typeface="Times New Roman" pitchFamily="18" charset="0"/>
              <a:cs typeface="Times New Roman" pitchFamily="18" charset="0"/>
            </a:rPr>
            <a:t>(CPU, </a:t>
          </a:r>
          <a:r>
            <a:rPr lang="it-IT" err="1" smtClean="0">
              <a:latin typeface="Times New Roman" pitchFamily="18" charset="0"/>
              <a:cs typeface="Times New Roman" pitchFamily="18" charset="0"/>
            </a:rPr>
            <a:t>memory</a:t>
          </a:r>
          <a:r>
            <a:rPr lang="it-IT" smtClean="0">
              <a:latin typeface="Times New Roman" pitchFamily="18" charset="0"/>
              <a:cs typeface="Times New Roman" pitchFamily="18" charset="0"/>
            </a:rPr>
            <a:t>, network, disk)</a:t>
          </a:r>
          <a:endParaRPr lang="it-IT">
            <a:latin typeface="Times New Roman" pitchFamily="18" charset="0"/>
            <a:cs typeface="Times New Roman" pitchFamily="18" charset="0"/>
          </a:endParaRPr>
        </a:p>
      </dgm:t>
    </dgm:pt>
    <dgm:pt modelId="{6C0D1937-B2D9-496C-82C5-E009E8B649DE}" type="parTrans" cxnId="{F701254E-35A8-4D99-9B96-0437623E343B}">
      <dgm:prSet/>
      <dgm:spPr/>
      <dgm:t>
        <a:bodyPr/>
        <a:lstStyle/>
        <a:p>
          <a:endParaRPr lang="it-IT"/>
        </a:p>
      </dgm:t>
    </dgm:pt>
    <dgm:pt modelId="{57C751E1-B4C1-489D-ADAC-AA53C4A8B532}" type="sibTrans" cxnId="{F701254E-35A8-4D99-9B96-0437623E343B}">
      <dgm:prSet/>
      <dgm:spPr/>
      <dgm:t>
        <a:bodyPr/>
        <a:lstStyle/>
        <a:p>
          <a:endParaRPr lang="it-IT"/>
        </a:p>
      </dgm:t>
    </dgm:pt>
    <dgm:pt modelId="{9FD65978-6970-4965-A3F8-08593F37DC60}">
      <dgm:prSet phldrT="[Testo]"/>
      <dgm:spPr/>
      <dgm:t>
        <a:bodyPr/>
        <a:lstStyle/>
        <a:p>
          <a:r>
            <a:rPr lang="it-IT" err="1" smtClean="0">
              <a:latin typeface="Times New Roman" pitchFamily="18" charset="0"/>
              <a:cs typeface="Times New Roman" pitchFamily="18" charset="0"/>
            </a:rPr>
            <a:t>Xen</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hypervisor</a:t>
          </a:r>
          <a:endParaRPr lang="it-IT" smtClean="0">
            <a:latin typeface="Times New Roman" pitchFamily="18" charset="0"/>
            <a:cs typeface="Times New Roman" pitchFamily="18" charset="0"/>
          </a:endParaRPr>
        </a:p>
        <a:p>
          <a:r>
            <a:rPr lang="it-IT" err="1" smtClean="0">
              <a:latin typeface="Times New Roman" pitchFamily="18" charset="0"/>
              <a:cs typeface="Times New Roman" pitchFamily="18" charset="0"/>
            </a:rPr>
            <a:t>Virtual</a:t>
          </a:r>
          <a:r>
            <a:rPr lang="it-IT" smtClean="0">
              <a:latin typeface="Times New Roman" pitchFamily="18" charset="0"/>
              <a:cs typeface="Times New Roman" pitchFamily="18" charset="0"/>
            </a:rPr>
            <a:t> Hardware API + Management API</a:t>
          </a:r>
          <a:endParaRPr lang="it-IT">
            <a:latin typeface="Times New Roman" pitchFamily="18" charset="0"/>
            <a:cs typeface="Times New Roman" pitchFamily="18" charset="0"/>
          </a:endParaRPr>
        </a:p>
      </dgm:t>
    </dgm:pt>
    <dgm:pt modelId="{A7FD2A86-3467-4114-BCD8-552B3A6B9B19}" type="parTrans" cxnId="{B3567A02-AB27-4446-8DFE-DE132B0475D3}">
      <dgm:prSet/>
      <dgm:spPr/>
      <dgm:t>
        <a:bodyPr/>
        <a:lstStyle/>
        <a:p>
          <a:endParaRPr lang="it-IT"/>
        </a:p>
      </dgm:t>
    </dgm:pt>
    <dgm:pt modelId="{9E739026-D14E-4033-891F-0C6184766494}" type="sibTrans" cxnId="{B3567A02-AB27-4446-8DFE-DE132B0475D3}">
      <dgm:prSet/>
      <dgm:spPr/>
      <dgm:t>
        <a:bodyPr/>
        <a:lstStyle/>
        <a:p>
          <a:endParaRPr lang="it-IT"/>
        </a:p>
      </dgm:t>
    </dgm:pt>
    <dgm:pt modelId="{6B1F394A-77A0-4B2B-87D6-BF91C9C7F3E8}">
      <dgm:prSet phldrT="[Testo]"/>
      <dgm:spPr/>
      <dgm:t>
        <a:bodyPr/>
        <a:lstStyle/>
        <a:p>
          <a:r>
            <a:rPr lang="it-IT" smtClean="0">
              <a:latin typeface="Times New Roman" pitchFamily="18" charset="0"/>
              <a:cs typeface="Times New Roman" pitchFamily="18" charset="0"/>
            </a:rPr>
            <a:t>Domain-0</a:t>
          </a:r>
        </a:p>
        <a:p>
          <a:r>
            <a:rPr lang="it-IT" smtClean="0">
              <a:latin typeface="Times New Roman" pitchFamily="18" charset="0"/>
              <a:cs typeface="Times New Roman" pitchFamily="18" charset="0"/>
            </a:rPr>
            <a:t>Management code</a:t>
          </a:r>
        </a:p>
        <a:p>
          <a:r>
            <a:rPr lang="it-IT" err="1" smtClean="0">
              <a:latin typeface="Times New Roman" pitchFamily="18" charset="0"/>
              <a:cs typeface="Times New Roman" pitchFamily="18" charset="0"/>
            </a:rPr>
            <a:t>Physical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device</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drivers</a:t>
          </a:r>
          <a:endParaRPr lang="it-IT" smtClean="0">
            <a:latin typeface="Times New Roman" pitchFamily="18" charset="0"/>
            <a:cs typeface="Times New Roman" pitchFamily="18" charset="0"/>
          </a:endParaRPr>
        </a:p>
        <a:p>
          <a:endParaRPr lang="it-IT"/>
        </a:p>
      </dgm:t>
    </dgm:pt>
    <dgm:pt modelId="{76F76453-2249-473B-92B8-3F28C64CEA17}" type="parTrans" cxnId="{F5CDF941-7A7C-4AFB-B1A2-05CAFE0C3F79}">
      <dgm:prSet/>
      <dgm:spPr/>
      <dgm:t>
        <a:bodyPr/>
        <a:lstStyle/>
        <a:p>
          <a:endParaRPr lang="it-IT"/>
        </a:p>
      </dgm:t>
    </dgm:pt>
    <dgm:pt modelId="{FA2DC320-5AEA-4CFE-851E-E308278E75BF}" type="sibTrans" cxnId="{F5CDF941-7A7C-4AFB-B1A2-05CAFE0C3F79}">
      <dgm:prSet/>
      <dgm:spPr/>
      <dgm:t>
        <a:bodyPr/>
        <a:lstStyle/>
        <a:p>
          <a:endParaRPr lang="it-IT"/>
        </a:p>
      </dgm:t>
    </dgm:pt>
    <dgm:pt modelId="{533B80F2-F98F-447A-9AAF-E60033856489}">
      <dgm:prSet phldrT="[Testo]"/>
      <dgm:spPr/>
      <dgm:t>
        <a:bodyPr/>
        <a:lstStyle/>
        <a:p>
          <a:r>
            <a:rPr lang="it-IT" smtClean="0">
              <a:latin typeface="Times New Roman" pitchFamily="18" charset="0"/>
              <a:cs typeface="Times New Roman" pitchFamily="18" charset="0"/>
            </a:rPr>
            <a:t>Domain-U</a:t>
          </a:r>
        </a:p>
        <a:p>
          <a:r>
            <a:rPr lang="it-IT" err="1" smtClean="0">
              <a:latin typeface="Times New Roman" pitchFamily="18" charset="0"/>
              <a:cs typeface="Times New Roman" pitchFamily="18" charset="0"/>
            </a:rPr>
            <a:t>Virtual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resources</a:t>
          </a:r>
          <a:endParaRPr lang="it-IT" smtClean="0">
            <a:latin typeface="Times New Roman" pitchFamily="18" charset="0"/>
            <a:cs typeface="Times New Roman" pitchFamily="18" charset="0"/>
          </a:endParaRPr>
        </a:p>
        <a:p>
          <a:r>
            <a:rPr lang="it-IT" smtClean="0">
              <a:latin typeface="Times New Roman" pitchFamily="18" charset="0"/>
              <a:cs typeface="Times New Roman" pitchFamily="18" charset="0"/>
            </a:rPr>
            <a:t>PV </a:t>
          </a:r>
          <a:r>
            <a:rPr lang="it-IT" err="1" smtClean="0">
              <a:latin typeface="Times New Roman" pitchFamily="18" charset="0"/>
              <a:cs typeface="Times New Roman" pitchFamily="18" charset="0"/>
            </a:rPr>
            <a:t>drivers</a:t>
          </a:r>
          <a:endParaRPr lang="it-IT">
            <a:latin typeface="Times New Roman" pitchFamily="18" charset="0"/>
            <a:cs typeface="Times New Roman" pitchFamily="18" charset="0"/>
          </a:endParaRPr>
        </a:p>
      </dgm:t>
    </dgm:pt>
    <dgm:pt modelId="{04545A09-E634-47CE-A1C8-DEEB32E99A26}" type="parTrans" cxnId="{D6DE7013-7280-416E-BC3C-461221360CF8}">
      <dgm:prSet/>
      <dgm:spPr/>
      <dgm:t>
        <a:bodyPr/>
        <a:lstStyle/>
        <a:p>
          <a:endParaRPr lang="it-IT"/>
        </a:p>
      </dgm:t>
    </dgm:pt>
    <dgm:pt modelId="{45EF2AB3-EA15-45AA-B392-6EE071D0D99E}" type="sibTrans" cxnId="{D6DE7013-7280-416E-BC3C-461221360CF8}">
      <dgm:prSet/>
      <dgm:spPr/>
      <dgm:t>
        <a:bodyPr/>
        <a:lstStyle/>
        <a:p>
          <a:endParaRPr lang="it-IT"/>
        </a:p>
      </dgm:t>
    </dgm:pt>
    <dgm:pt modelId="{EFE055BE-74EF-4020-A0B1-222E71AB7194}">
      <dgm:prSet/>
      <dgm:spPr/>
      <dgm:t>
        <a:bodyPr/>
        <a:lstStyle/>
        <a:p>
          <a:r>
            <a:rPr lang="it-IT" smtClean="0">
              <a:latin typeface="Times New Roman" pitchFamily="18" charset="0"/>
              <a:cs typeface="Times New Roman" pitchFamily="18" charset="0"/>
            </a:rPr>
            <a:t>Domain-U</a:t>
          </a:r>
        </a:p>
        <a:p>
          <a:r>
            <a:rPr lang="it-IT" err="1" smtClean="0">
              <a:latin typeface="Times New Roman" pitchFamily="18" charset="0"/>
              <a:cs typeface="Times New Roman" pitchFamily="18" charset="0"/>
            </a:rPr>
            <a:t>Virtual</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resources</a:t>
          </a:r>
          <a:endParaRPr lang="it-IT" smtClean="0">
            <a:latin typeface="Times New Roman" pitchFamily="18" charset="0"/>
            <a:cs typeface="Times New Roman" pitchFamily="18" charset="0"/>
          </a:endParaRPr>
        </a:p>
        <a:p>
          <a:r>
            <a:rPr lang="it-IT" smtClean="0">
              <a:latin typeface="Times New Roman" pitchFamily="18" charset="0"/>
              <a:cs typeface="Times New Roman" pitchFamily="18" charset="0"/>
            </a:rPr>
            <a:t>PV </a:t>
          </a:r>
          <a:r>
            <a:rPr lang="it-IT" err="1" smtClean="0">
              <a:latin typeface="Times New Roman" pitchFamily="18" charset="0"/>
              <a:cs typeface="Times New Roman" pitchFamily="18" charset="0"/>
            </a:rPr>
            <a:t>drivers</a:t>
          </a:r>
          <a:endParaRPr lang="it-IT">
            <a:latin typeface="Times New Roman" pitchFamily="18" charset="0"/>
            <a:cs typeface="Times New Roman" pitchFamily="18" charset="0"/>
          </a:endParaRPr>
        </a:p>
      </dgm:t>
    </dgm:pt>
    <dgm:pt modelId="{F106E4B5-C8E8-49FA-A7FA-49BFB7BC2210}" type="parTrans" cxnId="{293A8FC2-54E5-42D6-BABA-3E45CD44AD6B}">
      <dgm:prSet/>
      <dgm:spPr/>
      <dgm:t>
        <a:bodyPr/>
        <a:lstStyle/>
        <a:p>
          <a:endParaRPr lang="it-IT"/>
        </a:p>
      </dgm:t>
    </dgm:pt>
    <dgm:pt modelId="{81126287-C405-4E5E-A207-BBFCB115324B}" type="sibTrans" cxnId="{293A8FC2-54E5-42D6-BABA-3E45CD44AD6B}">
      <dgm:prSet/>
      <dgm:spPr/>
      <dgm:t>
        <a:bodyPr/>
        <a:lstStyle/>
        <a:p>
          <a:endParaRPr lang="it-IT"/>
        </a:p>
      </dgm:t>
    </dgm:pt>
    <dgm:pt modelId="{BDC8F4AE-B52E-48C3-8338-BF04FCCC6B1F}">
      <dgm:prSet/>
      <dgm:spPr/>
      <dgm:t>
        <a:bodyPr/>
        <a:lstStyle/>
        <a:p>
          <a:r>
            <a:rPr lang="it-IT" err="1" smtClean="0">
              <a:latin typeface="Times New Roman" pitchFamily="18" charset="0"/>
              <a:cs typeface="Times New Roman" pitchFamily="18" charset="0"/>
            </a:rPr>
            <a:t>Application</a:t>
          </a:r>
          <a:endParaRPr lang="it-IT">
            <a:latin typeface="Times New Roman" pitchFamily="18" charset="0"/>
            <a:cs typeface="Times New Roman" pitchFamily="18" charset="0"/>
          </a:endParaRPr>
        </a:p>
      </dgm:t>
    </dgm:pt>
    <dgm:pt modelId="{406AA3A3-4AF3-41C6-9EF7-FE832B949CA0}" type="parTrans" cxnId="{15B27509-B10A-4516-9446-8384735E9B90}">
      <dgm:prSet/>
      <dgm:spPr/>
      <dgm:t>
        <a:bodyPr/>
        <a:lstStyle/>
        <a:p>
          <a:endParaRPr lang="it-IT"/>
        </a:p>
      </dgm:t>
    </dgm:pt>
    <dgm:pt modelId="{EC1A1573-FBFE-4BC0-99BE-A98B69FD8FC0}" type="sibTrans" cxnId="{15B27509-B10A-4516-9446-8384735E9B90}">
      <dgm:prSet/>
      <dgm:spPr/>
      <dgm:t>
        <a:bodyPr/>
        <a:lstStyle/>
        <a:p>
          <a:endParaRPr lang="it-IT"/>
        </a:p>
      </dgm:t>
    </dgm:pt>
    <dgm:pt modelId="{1532A931-3676-49D6-9D6F-4BDC2C000656}">
      <dgm:prSet/>
      <dgm:spPr/>
      <dgm:t>
        <a:bodyPr/>
        <a:lstStyle/>
        <a:p>
          <a:r>
            <a:rPr lang="it-IT" err="1" smtClean="0">
              <a:latin typeface="Times New Roman" pitchFamily="18" charset="0"/>
              <a:cs typeface="Times New Roman" pitchFamily="18" charset="0"/>
            </a:rPr>
            <a:t>Application</a:t>
          </a:r>
          <a:endParaRPr lang="it-IT">
            <a:latin typeface="Times New Roman" pitchFamily="18" charset="0"/>
            <a:cs typeface="Times New Roman" pitchFamily="18" charset="0"/>
          </a:endParaRPr>
        </a:p>
      </dgm:t>
    </dgm:pt>
    <dgm:pt modelId="{E1913079-C945-483A-95F6-83C4D5F2EED0}" type="parTrans" cxnId="{230E1304-769F-47C1-BC80-99F63BCB4A0C}">
      <dgm:prSet/>
      <dgm:spPr/>
      <dgm:t>
        <a:bodyPr/>
        <a:lstStyle/>
        <a:p>
          <a:endParaRPr lang="it-IT"/>
        </a:p>
      </dgm:t>
    </dgm:pt>
    <dgm:pt modelId="{7B347637-2044-40A0-BE5C-7071A1E0C476}" type="sibTrans" cxnId="{230E1304-769F-47C1-BC80-99F63BCB4A0C}">
      <dgm:prSet/>
      <dgm:spPr/>
      <dgm:t>
        <a:bodyPr/>
        <a:lstStyle/>
        <a:p>
          <a:endParaRPr lang="it-IT"/>
        </a:p>
      </dgm:t>
    </dgm:pt>
    <dgm:pt modelId="{B68979A4-11DE-4148-86AE-C5954DD2A94C}" type="pres">
      <dgm:prSet presAssocID="{A1380F39-FA7A-4051-8FF4-D3CFD6ADB071}" presName="Name0" presStyleCnt="0">
        <dgm:presLayoutVars>
          <dgm:chPref val="1"/>
          <dgm:dir/>
          <dgm:animOne val="branch"/>
          <dgm:animLvl val="lvl"/>
          <dgm:resizeHandles/>
        </dgm:presLayoutVars>
      </dgm:prSet>
      <dgm:spPr/>
      <dgm:t>
        <a:bodyPr/>
        <a:lstStyle/>
        <a:p>
          <a:endParaRPr lang="it-IT"/>
        </a:p>
      </dgm:t>
    </dgm:pt>
    <dgm:pt modelId="{C9894FC2-163F-482E-8047-3A7296CCB58B}" type="pres">
      <dgm:prSet presAssocID="{BADF166D-634D-42C8-8A8B-F4BFA112A779}" presName="vertOne" presStyleCnt="0"/>
      <dgm:spPr/>
    </dgm:pt>
    <dgm:pt modelId="{2A8809D0-5807-4838-8E16-443CED718741}" type="pres">
      <dgm:prSet presAssocID="{BADF166D-634D-42C8-8A8B-F4BFA112A779}" presName="txOne" presStyleLbl="node0" presStyleIdx="0" presStyleCnt="1" custScaleY="73566">
        <dgm:presLayoutVars>
          <dgm:chPref val="3"/>
        </dgm:presLayoutVars>
      </dgm:prSet>
      <dgm:spPr/>
      <dgm:t>
        <a:bodyPr/>
        <a:lstStyle/>
        <a:p>
          <a:endParaRPr lang="it-IT"/>
        </a:p>
      </dgm:t>
    </dgm:pt>
    <dgm:pt modelId="{CA081D32-5F99-4006-BFB0-53744F7DCEAF}" type="pres">
      <dgm:prSet presAssocID="{BADF166D-634D-42C8-8A8B-F4BFA112A779}" presName="parTransOne" presStyleCnt="0"/>
      <dgm:spPr/>
    </dgm:pt>
    <dgm:pt modelId="{99BC62E8-4533-4B76-AE3F-D24E1D9AEC04}" type="pres">
      <dgm:prSet presAssocID="{BADF166D-634D-42C8-8A8B-F4BFA112A779}" presName="horzOne" presStyleCnt="0"/>
      <dgm:spPr/>
    </dgm:pt>
    <dgm:pt modelId="{D3D96D6F-950A-4165-B16A-4C8C6ECCEDB7}" type="pres">
      <dgm:prSet presAssocID="{9FD65978-6970-4965-A3F8-08593F37DC60}" presName="vertTwo" presStyleCnt="0"/>
      <dgm:spPr/>
    </dgm:pt>
    <dgm:pt modelId="{D0B1F619-42F7-41EE-A79B-5760A5EAB053}" type="pres">
      <dgm:prSet presAssocID="{9FD65978-6970-4965-A3F8-08593F37DC60}" presName="txTwo" presStyleLbl="node2" presStyleIdx="0" presStyleCnt="1" custScaleY="88800">
        <dgm:presLayoutVars>
          <dgm:chPref val="3"/>
        </dgm:presLayoutVars>
      </dgm:prSet>
      <dgm:spPr/>
      <dgm:t>
        <a:bodyPr/>
        <a:lstStyle/>
        <a:p>
          <a:endParaRPr lang="it-IT"/>
        </a:p>
      </dgm:t>
    </dgm:pt>
    <dgm:pt modelId="{7A870290-F211-499C-803A-F414E8CB2662}" type="pres">
      <dgm:prSet presAssocID="{9FD65978-6970-4965-A3F8-08593F37DC60}" presName="parTransTwo" presStyleCnt="0"/>
      <dgm:spPr/>
    </dgm:pt>
    <dgm:pt modelId="{B3C89516-2E0C-437C-80E0-E16733125BFF}" type="pres">
      <dgm:prSet presAssocID="{9FD65978-6970-4965-A3F8-08593F37DC60}" presName="horzTwo" presStyleCnt="0"/>
      <dgm:spPr/>
    </dgm:pt>
    <dgm:pt modelId="{9AD7B08F-AA10-4ADA-AE9B-35B943ADFFB7}" type="pres">
      <dgm:prSet presAssocID="{6B1F394A-77A0-4B2B-87D6-BF91C9C7F3E8}" presName="vertThree" presStyleCnt="0"/>
      <dgm:spPr/>
    </dgm:pt>
    <dgm:pt modelId="{562322BD-0BE4-46BE-BE9F-D08474C25AD7}" type="pres">
      <dgm:prSet presAssocID="{6B1F394A-77A0-4B2B-87D6-BF91C9C7F3E8}" presName="txThree" presStyleLbl="node3" presStyleIdx="0" presStyleCnt="3" custScaleY="152918">
        <dgm:presLayoutVars>
          <dgm:chPref val="3"/>
        </dgm:presLayoutVars>
      </dgm:prSet>
      <dgm:spPr/>
      <dgm:t>
        <a:bodyPr/>
        <a:lstStyle/>
        <a:p>
          <a:endParaRPr lang="it-IT"/>
        </a:p>
      </dgm:t>
    </dgm:pt>
    <dgm:pt modelId="{AE07BE62-2176-4C58-97AA-39FABF3D5457}" type="pres">
      <dgm:prSet presAssocID="{6B1F394A-77A0-4B2B-87D6-BF91C9C7F3E8}" presName="horzThree" presStyleCnt="0"/>
      <dgm:spPr/>
    </dgm:pt>
    <dgm:pt modelId="{C140D165-9047-45E3-BFBE-15D571A7EAE1}" type="pres">
      <dgm:prSet presAssocID="{FA2DC320-5AEA-4CFE-851E-E308278E75BF}" presName="sibSpaceThree" presStyleCnt="0"/>
      <dgm:spPr/>
    </dgm:pt>
    <dgm:pt modelId="{6390003E-EAD9-4BA7-8210-6927B713D5F3}" type="pres">
      <dgm:prSet presAssocID="{EFE055BE-74EF-4020-A0B1-222E71AB7194}" presName="vertThree" presStyleCnt="0"/>
      <dgm:spPr/>
    </dgm:pt>
    <dgm:pt modelId="{E1782129-B7B3-4C72-8E95-C3A67B16F252}" type="pres">
      <dgm:prSet presAssocID="{EFE055BE-74EF-4020-A0B1-222E71AB7194}" presName="txThree" presStyleLbl="node3" presStyleIdx="1" presStyleCnt="3" custScaleY="152918">
        <dgm:presLayoutVars>
          <dgm:chPref val="3"/>
        </dgm:presLayoutVars>
      </dgm:prSet>
      <dgm:spPr/>
      <dgm:t>
        <a:bodyPr/>
        <a:lstStyle/>
        <a:p>
          <a:endParaRPr lang="it-IT"/>
        </a:p>
      </dgm:t>
    </dgm:pt>
    <dgm:pt modelId="{845BB21F-4606-4A86-AB23-8C4C91D7F33C}" type="pres">
      <dgm:prSet presAssocID="{EFE055BE-74EF-4020-A0B1-222E71AB7194}" presName="parTransThree" presStyleCnt="0"/>
      <dgm:spPr/>
    </dgm:pt>
    <dgm:pt modelId="{4F18F90F-EABF-4DAD-B7F2-3D36D8F4D9F5}" type="pres">
      <dgm:prSet presAssocID="{EFE055BE-74EF-4020-A0B1-222E71AB7194}" presName="horzThree" presStyleCnt="0"/>
      <dgm:spPr/>
    </dgm:pt>
    <dgm:pt modelId="{541759D4-874D-4F5C-BEE6-A1D4422B7D80}" type="pres">
      <dgm:prSet presAssocID="{BDC8F4AE-B52E-48C3-8338-BF04FCCC6B1F}" presName="vertFour" presStyleCnt="0">
        <dgm:presLayoutVars>
          <dgm:chPref val="3"/>
        </dgm:presLayoutVars>
      </dgm:prSet>
      <dgm:spPr/>
    </dgm:pt>
    <dgm:pt modelId="{F7693492-19C4-4DE3-B27C-2C8EE0E5507D}" type="pres">
      <dgm:prSet presAssocID="{BDC8F4AE-B52E-48C3-8338-BF04FCCC6B1F}" presName="txFour" presStyleLbl="node4" presStyleIdx="0" presStyleCnt="2" custScaleY="27841">
        <dgm:presLayoutVars>
          <dgm:chPref val="3"/>
        </dgm:presLayoutVars>
      </dgm:prSet>
      <dgm:spPr/>
      <dgm:t>
        <a:bodyPr/>
        <a:lstStyle/>
        <a:p>
          <a:endParaRPr lang="it-IT"/>
        </a:p>
      </dgm:t>
    </dgm:pt>
    <dgm:pt modelId="{FCF40AD0-4A4F-49BA-884D-6C49F7B051BF}" type="pres">
      <dgm:prSet presAssocID="{BDC8F4AE-B52E-48C3-8338-BF04FCCC6B1F}" presName="horzFour" presStyleCnt="0"/>
      <dgm:spPr/>
    </dgm:pt>
    <dgm:pt modelId="{7B79207F-4898-4E52-979D-75F0B5C5BBA2}" type="pres">
      <dgm:prSet presAssocID="{81126287-C405-4E5E-A207-BBFCB115324B}" presName="sibSpaceThree" presStyleCnt="0"/>
      <dgm:spPr/>
    </dgm:pt>
    <dgm:pt modelId="{6F51B684-F722-4B25-A4A1-0CADB538B15F}" type="pres">
      <dgm:prSet presAssocID="{533B80F2-F98F-447A-9AAF-E60033856489}" presName="vertThree" presStyleCnt="0"/>
      <dgm:spPr/>
    </dgm:pt>
    <dgm:pt modelId="{2FD09011-4894-446F-92F8-66494A748863}" type="pres">
      <dgm:prSet presAssocID="{533B80F2-F98F-447A-9AAF-E60033856489}" presName="txThree" presStyleLbl="node3" presStyleIdx="2" presStyleCnt="3" custScaleY="152918">
        <dgm:presLayoutVars>
          <dgm:chPref val="3"/>
        </dgm:presLayoutVars>
      </dgm:prSet>
      <dgm:spPr/>
      <dgm:t>
        <a:bodyPr/>
        <a:lstStyle/>
        <a:p>
          <a:endParaRPr lang="it-IT"/>
        </a:p>
      </dgm:t>
    </dgm:pt>
    <dgm:pt modelId="{A1C12DF6-0858-4D7C-8177-197B3060ADC3}" type="pres">
      <dgm:prSet presAssocID="{533B80F2-F98F-447A-9AAF-E60033856489}" presName="parTransThree" presStyleCnt="0"/>
      <dgm:spPr/>
    </dgm:pt>
    <dgm:pt modelId="{A4BBDA67-0A17-451E-8323-7E459E9EBD8B}" type="pres">
      <dgm:prSet presAssocID="{533B80F2-F98F-447A-9AAF-E60033856489}" presName="horzThree" presStyleCnt="0"/>
      <dgm:spPr/>
    </dgm:pt>
    <dgm:pt modelId="{33937596-DF3B-4E40-8F17-1EADDD3165AE}" type="pres">
      <dgm:prSet presAssocID="{1532A931-3676-49D6-9D6F-4BDC2C000656}" presName="vertFour" presStyleCnt="0">
        <dgm:presLayoutVars>
          <dgm:chPref val="3"/>
        </dgm:presLayoutVars>
      </dgm:prSet>
      <dgm:spPr/>
    </dgm:pt>
    <dgm:pt modelId="{BC9C7A09-82FE-4435-BE91-0C5B935AF28B}" type="pres">
      <dgm:prSet presAssocID="{1532A931-3676-49D6-9D6F-4BDC2C000656}" presName="txFour" presStyleLbl="node4" presStyleIdx="1" presStyleCnt="2" custScaleY="27841">
        <dgm:presLayoutVars>
          <dgm:chPref val="3"/>
        </dgm:presLayoutVars>
      </dgm:prSet>
      <dgm:spPr/>
      <dgm:t>
        <a:bodyPr/>
        <a:lstStyle/>
        <a:p>
          <a:endParaRPr lang="it-IT"/>
        </a:p>
      </dgm:t>
    </dgm:pt>
    <dgm:pt modelId="{64C26A63-977E-44F8-A346-26F3131A8C24}" type="pres">
      <dgm:prSet presAssocID="{1532A931-3676-49D6-9D6F-4BDC2C000656}" presName="horzFour" presStyleCnt="0"/>
      <dgm:spPr/>
    </dgm:pt>
  </dgm:ptLst>
  <dgm:cxnLst>
    <dgm:cxn modelId="{E260DC52-EE7F-40E8-ABB5-05FDE5F9ED6D}" type="presOf" srcId="{A1380F39-FA7A-4051-8FF4-D3CFD6ADB071}" destId="{B68979A4-11DE-4148-86AE-C5954DD2A94C}" srcOrd="0" destOrd="0" presId="urn:microsoft.com/office/officeart/2005/8/layout/hierarchy4"/>
    <dgm:cxn modelId="{293A8FC2-54E5-42D6-BABA-3E45CD44AD6B}" srcId="{9FD65978-6970-4965-A3F8-08593F37DC60}" destId="{EFE055BE-74EF-4020-A0B1-222E71AB7194}" srcOrd="1" destOrd="0" parTransId="{F106E4B5-C8E8-49FA-A7FA-49BFB7BC2210}" sibTransId="{81126287-C405-4E5E-A207-BBFCB115324B}"/>
    <dgm:cxn modelId="{15B27509-B10A-4516-9446-8384735E9B90}" srcId="{EFE055BE-74EF-4020-A0B1-222E71AB7194}" destId="{BDC8F4AE-B52E-48C3-8338-BF04FCCC6B1F}" srcOrd="0" destOrd="0" parTransId="{406AA3A3-4AF3-41C6-9EF7-FE832B949CA0}" sibTransId="{EC1A1573-FBFE-4BC0-99BE-A98B69FD8FC0}"/>
    <dgm:cxn modelId="{84AFC07D-2B1E-459C-89E9-3394C8C98960}" type="presOf" srcId="{BADF166D-634D-42C8-8A8B-F4BFA112A779}" destId="{2A8809D0-5807-4838-8E16-443CED718741}" srcOrd="0" destOrd="0" presId="urn:microsoft.com/office/officeart/2005/8/layout/hierarchy4"/>
    <dgm:cxn modelId="{220BD1DA-FE41-4D4C-A9AC-72D1718DD0C7}" type="presOf" srcId="{533B80F2-F98F-447A-9AAF-E60033856489}" destId="{2FD09011-4894-446F-92F8-66494A748863}" srcOrd="0" destOrd="0" presId="urn:microsoft.com/office/officeart/2005/8/layout/hierarchy4"/>
    <dgm:cxn modelId="{B3567A02-AB27-4446-8DFE-DE132B0475D3}" srcId="{BADF166D-634D-42C8-8A8B-F4BFA112A779}" destId="{9FD65978-6970-4965-A3F8-08593F37DC60}" srcOrd="0" destOrd="0" parTransId="{A7FD2A86-3467-4114-BCD8-552B3A6B9B19}" sibTransId="{9E739026-D14E-4033-891F-0C6184766494}"/>
    <dgm:cxn modelId="{7CA1FDBF-B1E4-4B82-BC08-4675E0FB8D3A}" type="presOf" srcId="{9FD65978-6970-4965-A3F8-08593F37DC60}" destId="{D0B1F619-42F7-41EE-A79B-5760A5EAB053}" srcOrd="0" destOrd="0" presId="urn:microsoft.com/office/officeart/2005/8/layout/hierarchy4"/>
    <dgm:cxn modelId="{230E1304-769F-47C1-BC80-99F63BCB4A0C}" srcId="{533B80F2-F98F-447A-9AAF-E60033856489}" destId="{1532A931-3676-49D6-9D6F-4BDC2C000656}" srcOrd="0" destOrd="0" parTransId="{E1913079-C945-483A-95F6-83C4D5F2EED0}" sibTransId="{7B347637-2044-40A0-BE5C-7071A1E0C476}"/>
    <dgm:cxn modelId="{7886200B-2A3B-4E92-B841-58501778477E}" type="presOf" srcId="{EFE055BE-74EF-4020-A0B1-222E71AB7194}" destId="{E1782129-B7B3-4C72-8E95-C3A67B16F252}" srcOrd="0" destOrd="0" presId="urn:microsoft.com/office/officeart/2005/8/layout/hierarchy4"/>
    <dgm:cxn modelId="{D6DE7013-7280-416E-BC3C-461221360CF8}" srcId="{9FD65978-6970-4965-A3F8-08593F37DC60}" destId="{533B80F2-F98F-447A-9AAF-E60033856489}" srcOrd="2" destOrd="0" parTransId="{04545A09-E634-47CE-A1C8-DEEB32E99A26}" sibTransId="{45EF2AB3-EA15-45AA-B392-6EE071D0D99E}"/>
    <dgm:cxn modelId="{F701254E-35A8-4D99-9B96-0437623E343B}" srcId="{A1380F39-FA7A-4051-8FF4-D3CFD6ADB071}" destId="{BADF166D-634D-42C8-8A8B-F4BFA112A779}" srcOrd="0" destOrd="0" parTransId="{6C0D1937-B2D9-496C-82C5-E009E8B649DE}" sibTransId="{57C751E1-B4C1-489D-ADAC-AA53C4A8B532}"/>
    <dgm:cxn modelId="{3E593F06-A649-45FF-AFAA-E56ADCB1DADB}" type="presOf" srcId="{1532A931-3676-49D6-9D6F-4BDC2C000656}" destId="{BC9C7A09-82FE-4435-BE91-0C5B935AF28B}" srcOrd="0" destOrd="0" presId="urn:microsoft.com/office/officeart/2005/8/layout/hierarchy4"/>
    <dgm:cxn modelId="{02A174A7-427F-4304-A388-D02FF710CAA7}" type="presOf" srcId="{BDC8F4AE-B52E-48C3-8338-BF04FCCC6B1F}" destId="{F7693492-19C4-4DE3-B27C-2C8EE0E5507D}" srcOrd="0" destOrd="0" presId="urn:microsoft.com/office/officeart/2005/8/layout/hierarchy4"/>
    <dgm:cxn modelId="{F5CDF941-7A7C-4AFB-B1A2-05CAFE0C3F79}" srcId="{9FD65978-6970-4965-A3F8-08593F37DC60}" destId="{6B1F394A-77A0-4B2B-87D6-BF91C9C7F3E8}" srcOrd="0" destOrd="0" parTransId="{76F76453-2249-473B-92B8-3F28C64CEA17}" sibTransId="{FA2DC320-5AEA-4CFE-851E-E308278E75BF}"/>
    <dgm:cxn modelId="{00CCCAFB-EEF6-4613-A4E7-D0FD1F339B91}" type="presOf" srcId="{6B1F394A-77A0-4B2B-87D6-BF91C9C7F3E8}" destId="{562322BD-0BE4-46BE-BE9F-D08474C25AD7}" srcOrd="0" destOrd="0" presId="urn:microsoft.com/office/officeart/2005/8/layout/hierarchy4"/>
    <dgm:cxn modelId="{F0E372B6-FB17-4407-94A5-40A48A455912}" type="presParOf" srcId="{B68979A4-11DE-4148-86AE-C5954DD2A94C}" destId="{C9894FC2-163F-482E-8047-3A7296CCB58B}" srcOrd="0" destOrd="0" presId="urn:microsoft.com/office/officeart/2005/8/layout/hierarchy4"/>
    <dgm:cxn modelId="{7AF7CCAA-B8C0-4927-B668-42DFC7CD3C0B}" type="presParOf" srcId="{C9894FC2-163F-482E-8047-3A7296CCB58B}" destId="{2A8809D0-5807-4838-8E16-443CED718741}" srcOrd="0" destOrd="0" presId="urn:microsoft.com/office/officeart/2005/8/layout/hierarchy4"/>
    <dgm:cxn modelId="{5B7DBD23-F6CB-4D58-8679-10A15ED4617C}" type="presParOf" srcId="{C9894FC2-163F-482E-8047-3A7296CCB58B}" destId="{CA081D32-5F99-4006-BFB0-53744F7DCEAF}" srcOrd="1" destOrd="0" presId="urn:microsoft.com/office/officeart/2005/8/layout/hierarchy4"/>
    <dgm:cxn modelId="{5BF6E706-2451-4962-8AE9-002EAD918A8E}" type="presParOf" srcId="{C9894FC2-163F-482E-8047-3A7296CCB58B}" destId="{99BC62E8-4533-4B76-AE3F-D24E1D9AEC04}" srcOrd="2" destOrd="0" presId="urn:microsoft.com/office/officeart/2005/8/layout/hierarchy4"/>
    <dgm:cxn modelId="{8A316BC0-514C-42A8-9A0F-3B3FB730CF73}" type="presParOf" srcId="{99BC62E8-4533-4B76-AE3F-D24E1D9AEC04}" destId="{D3D96D6F-950A-4165-B16A-4C8C6ECCEDB7}" srcOrd="0" destOrd="0" presId="urn:microsoft.com/office/officeart/2005/8/layout/hierarchy4"/>
    <dgm:cxn modelId="{DE8CF71E-C1B7-458C-AAE4-DFCC85793570}" type="presParOf" srcId="{D3D96D6F-950A-4165-B16A-4C8C6ECCEDB7}" destId="{D0B1F619-42F7-41EE-A79B-5760A5EAB053}" srcOrd="0" destOrd="0" presId="urn:microsoft.com/office/officeart/2005/8/layout/hierarchy4"/>
    <dgm:cxn modelId="{070C436C-3B22-4897-999B-2768A2037C82}" type="presParOf" srcId="{D3D96D6F-950A-4165-B16A-4C8C6ECCEDB7}" destId="{7A870290-F211-499C-803A-F414E8CB2662}" srcOrd="1" destOrd="0" presId="urn:microsoft.com/office/officeart/2005/8/layout/hierarchy4"/>
    <dgm:cxn modelId="{D4E07C2B-58C4-42A9-A621-09E3EFAC3B93}" type="presParOf" srcId="{D3D96D6F-950A-4165-B16A-4C8C6ECCEDB7}" destId="{B3C89516-2E0C-437C-80E0-E16733125BFF}" srcOrd="2" destOrd="0" presId="urn:microsoft.com/office/officeart/2005/8/layout/hierarchy4"/>
    <dgm:cxn modelId="{859C00C3-1787-457D-AAA3-E90BD0D6132E}" type="presParOf" srcId="{B3C89516-2E0C-437C-80E0-E16733125BFF}" destId="{9AD7B08F-AA10-4ADA-AE9B-35B943ADFFB7}" srcOrd="0" destOrd="0" presId="urn:microsoft.com/office/officeart/2005/8/layout/hierarchy4"/>
    <dgm:cxn modelId="{B3CE917A-25B7-4B12-AB4A-E7CF10C0FEAE}" type="presParOf" srcId="{9AD7B08F-AA10-4ADA-AE9B-35B943ADFFB7}" destId="{562322BD-0BE4-46BE-BE9F-D08474C25AD7}" srcOrd="0" destOrd="0" presId="urn:microsoft.com/office/officeart/2005/8/layout/hierarchy4"/>
    <dgm:cxn modelId="{6604DBD5-8266-406A-B14B-E7915834EC56}" type="presParOf" srcId="{9AD7B08F-AA10-4ADA-AE9B-35B943ADFFB7}" destId="{AE07BE62-2176-4C58-97AA-39FABF3D5457}" srcOrd="1" destOrd="0" presId="urn:microsoft.com/office/officeart/2005/8/layout/hierarchy4"/>
    <dgm:cxn modelId="{5CFC3972-3C38-4267-95E9-E42E3A61CD4F}" type="presParOf" srcId="{B3C89516-2E0C-437C-80E0-E16733125BFF}" destId="{C140D165-9047-45E3-BFBE-15D571A7EAE1}" srcOrd="1" destOrd="0" presId="urn:microsoft.com/office/officeart/2005/8/layout/hierarchy4"/>
    <dgm:cxn modelId="{1A7A92FA-BD47-4C03-8693-440BCD4579A4}" type="presParOf" srcId="{B3C89516-2E0C-437C-80E0-E16733125BFF}" destId="{6390003E-EAD9-4BA7-8210-6927B713D5F3}" srcOrd="2" destOrd="0" presId="urn:microsoft.com/office/officeart/2005/8/layout/hierarchy4"/>
    <dgm:cxn modelId="{272BF3B4-0D22-41EE-A3F5-A9D6332A298D}" type="presParOf" srcId="{6390003E-EAD9-4BA7-8210-6927B713D5F3}" destId="{E1782129-B7B3-4C72-8E95-C3A67B16F252}" srcOrd="0" destOrd="0" presId="urn:microsoft.com/office/officeart/2005/8/layout/hierarchy4"/>
    <dgm:cxn modelId="{851E68F3-27E4-4480-8668-521C0AB6A7FA}" type="presParOf" srcId="{6390003E-EAD9-4BA7-8210-6927B713D5F3}" destId="{845BB21F-4606-4A86-AB23-8C4C91D7F33C}" srcOrd="1" destOrd="0" presId="urn:microsoft.com/office/officeart/2005/8/layout/hierarchy4"/>
    <dgm:cxn modelId="{430089CB-24BE-413B-845F-4C03BC85C37A}" type="presParOf" srcId="{6390003E-EAD9-4BA7-8210-6927B713D5F3}" destId="{4F18F90F-EABF-4DAD-B7F2-3D36D8F4D9F5}" srcOrd="2" destOrd="0" presId="urn:microsoft.com/office/officeart/2005/8/layout/hierarchy4"/>
    <dgm:cxn modelId="{F28670A3-05E1-4957-84D1-9E71F721EA75}" type="presParOf" srcId="{4F18F90F-EABF-4DAD-B7F2-3D36D8F4D9F5}" destId="{541759D4-874D-4F5C-BEE6-A1D4422B7D80}" srcOrd="0" destOrd="0" presId="urn:microsoft.com/office/officeart/2005/8/layout/hierarchy4"/>
    <dgm:cxn modelId="{9D62732F-5FD6-4908-8B22-42C12221796C}" type="presParOf" srcId="{541759D4-874D-4F5C-BEE6-A1D4422B7D80}" destId="{F7693492-19C4-4DE3-B27C-2C8EE0E5507D}" srcOrd="0" destOrd="0" presId="urn:microsoft.com/office/officeart/2005/8/layout/hierarchy4"/>
    <dgm:cxn modelId="{46EF3C7E-7BA8-45D5-A8B4-2E0099A4EF69}" type="presParOf" srcId="{541759D4-874D-4F5C-BEE6-A1D4422B7D80}" destId="{FCF40AD0-4A4F-49BA-884D-6C49F7B051BF}" srcOrd="1" destOrd="0" presId="urn:microsoft.com/office/officeart/2005/8/layout/hierarchy4"/>
    <dgm:cxn modelId="{5D9A2516-D7B7-47D6-9317-32EBF4A37E79}" type="presParOf" srcId="{B3C89516-2E0C-437C-80E0-E16733125BFF}" destId="{7B79207F-4898-4E52-979D-75F0B5C5BBA2}" srcOrd="3" destOrd="0" presId="urn:microsoft.com/office/officeart/2005/8/layout/hierarchy4"/>
    <dgm:cxn modelId="{2D98C52F-E895-49FD-AA5B-F04518E6B9EB}" type="presParOf" srcId="{B3C89516-2E0C-437C-80E0-E16733125BFF}" destId="{6F51B684-F722-4B25-A4A1-0CADB538B15F}" srcOrd="4" destOrd="0" presId="urn:microsoft.com/office/officeart/2005/8/layout/hierarchy4"/>
    <dgm:cxn modelId="{ECE11CF3-F1D1-49AC-B44A-E6F5FADA413B}" type="presParOf" srcId="{6F51B684-F722-4B25-A4A1-0CADB538B15F}" destId="{2FD09011-4894-446F-92F8-66494A748863}" srcOrd="0" destOrd="0" presId="urn:microsoft.com/office/officeart/2005/8/layout/hierarchy4"/>
    <dgm:cxn modelId="{F40936FB-BCFD-4FED-B9AB-096B898C74E6}" type="presParOf" srcId="{6F51B684-F722-4B25-A4A1-0CADB538B15F}" destId="{A1C12DF6-0858-4D7C-8177-197B3060ADC3}" srcOrd="1" destOrd="0" presId="urn:microsoft.com/office/officeart/2005/8/layout/hierarchy4"/>
    <dgm:cxn modelId="{D130A73D-5AB2-45AB-984C-3198F24F8CF0}" type="presParOf" srcId="{6F51B684-F722-4B25-A4A1-0CADB538B15F}" destId="{A4BBDA67-0A17-451E-8323-7E459E9EBD8B}" srcOrd="2" destOrd="0" presId="urn:microsoft.com/office/officeart/2005/8/layout/hierarchy4"/>
    <dgm:cxn modelId="{18422B28-3C8A-4388-8DB0-A08BE9C44983}" type="presParOf" srcId="{A4BBDA67-0A17-451E-8323-7E459E9EBD8B}" destId="{33937596-DF3B-4E40-8F17-1EADDD3165AE}" srcOrd="0" destOrd="0" presId="urn:microsoft.com/office/officeart/2005/8/layout/hierarchy4"/>
    <dgm:cxn modelId="{4652365B-331C-481F-BE70-3FE75D1BA6C0}" type="presParOf" srcId="{33937596-DF3B-4E40-8F17-1EADDD3165AE}" destId="{BC9C7A09-82FE-4435-BE91-0C5B935AF28B}" srcOrd="0" destOrd="0" presId="urn:microsoft.com/office/officeart/2005/8/layout/hierarchy4"/>
    <dgm:cxn modelId="{2FCEDDB0-FE73-45ED-B413-71E1157B79AF}" type="presParOf" srcId="{33937596-DF3B-4E40-8F17-1EADDD3165AE}" destId="{64C26A63-977E-44F8-A346-26F3131A8C24}" srcOrd="1" destOrd="0" presId="urn:microsoft.com/office/officeart/2005/8/layout/hierarchy4"/>
  </dgm:cxnLst>
  <dgm:bg/>
  <dgm:whole/>
</dgm:dataModel>
</file>

<file path=ppt/diagrams/data30.xml><?xml version="1.0" encoding="utf-8"?>
<dgm:dataModel xmlns:dgm="http://schemas.openxmlformats.org/drawingml/2006/diagram" xmlns:a="http://schemas.openxmlformats.org/drawingml/2006/main">
  <dgm:ptLst>
    <dgm:pt modelId="{96EDBC83-A1CB-47E1-B59B-0DA818691148}"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it-IT"/>
        </a:p>
      </dgm:t>
    </dgm:pt>
    <dgm:pt modelId="{9FC48A1B-2BCD-42C0-B340-41E55EE9D171}">
      <dgm:prSet phldrT="[Testo]"/>
      <dgm:spPr/>
      <dgm:t>
        <a:bodyPr/>
        <a:lstStyle/>
        <a:p>
          <a:r>
            <a:rPr lang="en-US" dirty="0" err="1" smtClean="0">
              <a:latin typeface="Times New Roman" pitchFamily="18" charset="0"/>
              <a:cs typeface="Times New Roman" pitchFamily="18" charset="0"/>
            </a:rPr>
            <a:t>nfs_root</a:t>
          </a:r>
          <a:r>
            <a:rPr lang="en-US" dirty="0" smtClean="0">
              <a:latin typeface="Times New Roman" pitchFamily="18" charset="0"/>
              <a:cs typeface="Times New Roman" pitchFamily="18" charset="0"/>
            </a:rPr>
            <a:t> = ‘path’</a:t>
          </a:r>
          <a:endParaRPr lang="it-IT" dirty="0">
            <a:latin typeface="Times New Roman" pitchFamily="18" charset="0"/>
            <a:cs typeface="Times New Roman" pitchFamily="18" charset="0"/>
          </a:endParaRPr>
        </a:p>
      </dgm:t>
    </dgm:pt>
    <dgm:pt modelId="{47895794-330F-453B-A1A4-09E51950EC51}" type="parTrans" cxnId="{039AD733-73CF-47A2-BD72-7B13BEC58ADA}">
      <dgm:prSet/>
      <dgm:spPr/>
      <dgm:t>
        <a:bodyPr/>
        <a:lstStyle/>
        <a:p>
          <a:endParaRPr lang="it-IT"/>
        </a:p>
      </dgm:t>
    </dgm:pt>
    <dgm:pt modelId="{1541E1E8-3196-4B51-95EF-135BE2B4ECB0}" type="sibTrans" cxnId="{039AD733-73CF-47A2-BD72-7B13BEC58ADA}">
      <dgm:prSet/>
      <dgm:spPr/>
      <dgm:t>
        <a:bodyPr/>
        <a:lstStyle/>
        <a:p>
          <a:endParaRPr lang="it-IT"/>
        </a:p>
      </dgm:t>
    </dgm:pt>
    <dgm:pt modelId="{A36A0481-0C4E-432A-B700-FBFF7FC44721}">
      <dgm:prSet/>
      <dgm:spPr/>
      <dgm:t>
        <a:bodyPr/>
        <a:lstStyle/>
        <a:p>
          <a:r>
            <a:rPr lang="en-US" dirty="0" smtClean="0">
              <a:latin typeface="Times New Roman" pitchFamily="18" charset="0"/>
              <a:cs typeface="Times New Roman" pitchFamily="18" charset="0"/>
            </a:rPr>
            <a:t>Specifies the IP address of the NFS server, in dotted – quad notation, that hosts the NFS root </a:t>
          </a:r>
          <a:r>
            <a:rPr lang="en-US" dirty="0" err="1" smtClean="0">
              <a:latin typeface="Times New Roman" pitchFamily="18" charset="0"/>
              <a:cs typeface="Times New Roman" pitchFamily="18" charset="0"/>
            </a:rPr>
            <a:t>filesystem</a:t>
          </a:r>
          <a:endParaRPr lang="en-US" dirty="0" smtClean="0">
            <a:latin typeface="Times New Roman" pitchFamily="18" charset="0"/>
            <a:cs typeface="Times New Roman" pitchFamily="18" charset="0"/>
          </a:endParaRPr>
        </a:p>
      </dgm:t>
    </dgm:pt>
    <dgm:pt modelId="{04602CA0-F797-4245-8AE4-4CCCD73B7B1C}" type="parTrans" cxnId="{9D1C4850-E272-42DA-A900-5F0CB1EAE6B1}">
      <dgm:prSet/>
      <dgm:spPr/>
      <dgm:t>
        <a:bodyPr/>
        <a:lstStyle/>
        <a:p>
          <a:endParaRPr lang="it-IT"/>
        </a:p>
      </dgm:t>
    </dgm:pt>
    <dgm:pt modelId="{3BADADAA-E598-4925-B29A-7D3D1F173A0C}" type="sibTrans" cxnId="{9D1C4850-E272-42DA-A900-5F0CB1EAE6B1}">
      <dgm:prSet/>
      <dgm:spPr/>
      <dgm:t>
        <a:bodyPr/>
        <a:lstStyle/>
        <a:p>
          <a:endParaRPr lang="it-IT"/>
        </a:p>
      </dgm:t>
    </dgm:pt>
    <dgm:pt modelId="{8D76BF18-A41F-4455-90D3-5105176146E2}">
      <dgm:prSet/>
      <dgm:spPr/>
      <dgm:t>
        <a:bodyPr/>
        <a:lstStyle/>
        <a:p>
          <a:r>
            <a:rPr lang="en-US" dirty="0" smtClean="0">
              <a:latin typeface="Times New Roman" pitchFamily="18" charset="0"/>
              <a:cs typeface="Times New Roman" pitchFamily="18" charset="0"/>
            </a:rPr>
            <a:t>root = ‘device [mount]’</a:t>
          </a:r>
        </a:p>
      </dgm:t>
    </dgm:pt>
    <dgm:pt modelId="{24251075-71A9-4C81-8F05-AE41F8CF02D5}" type="parTrans" cxnId="{BEF864A8-FC77-42ED-9173-56FD8097D604}">
      <dgm:prSet/>
      <dgm:spPr/>
      <dgm:t>
        <a:bodyPr/>
        <a:lstStyle/>
        <a:p>
          <a:endParaRPr lang="it-IT"/>
        </a:p>
      </dgm:t>
    </dgm:pt>
    <dgm:pt modelId="{EBA34D38-CF21-49FB-A96E-BF644FD7D409}" type="sibTrans" cxnId="{BEF864A8-FC77-42ED-9173-56FD8097D604}">
      <dgm:prSet/>
      <dgm:spPr/>
      <dgm:t>
        <a:bodyPr/>
        <a:lstStyle/>
        <a:p>
          <a:endParaRPr lang="it-IT"/>
        </a:p>
      </dgm:t>
    </dgm:pt>
    <dgm:pt modelId="{48799711-AEAC-4D68-9DE1-C70BCC3C498E}">
      <dgm:prSet/>
      <dgm:spPr/>
      <dgm:t>
        <a:bodyPr/>
        <a:lstStyle/>
        <a:p>
          <a:r>
            <a:rPr lang="en-US" dirty="0" smtClean="0">
              <a:latin typeface="Times New Roman" pitchFamily="18" charset="0"/>
              <a:cs typeface="Times New Roman" pitchFamily="18" charset="0"/>
            </a:rPr>
            <a:t>Specifies the name of the device containing the root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and how it should initially be mounted</a:t>
          </a:r>
        </a:p>
      </dgm:t>
    </dgm:pt>
    <dgm:pt modelId="{0FC421E4-B4BF-4DB2-8D4D-9EF1D693D985}" type="parTrans" cxnId="{FBC60584-FD06-4CA1-AE3B-F9AA31B7A026}">
      <dgm:prSet/>
      <dgm:spPr/>
      <dgm:t>
        <a:bodyPr/>
        <a:lstStyle/>
        <a:p>
          <a:endParaRPr lang="it-IT"/>
        </a:p>
      </dgm:t>
    </dgm:pt>
    <dgm:pt modelId="{9B4B240C-5F8D-43DC-9DE1-168CBD2ED753}" type="sibTrans" cxnId="{FBC60584-FD06-4CA1-AE3B-F9AA31B7A026}">
      <dgm:prSet/>
      <dgm:spPr/>
      <dgm:t>
        <a:bodyPr/>
        <a:lstStyle/>
        <a:p>
          <a:endParaRPr lang="it-IT"/>
        </a:p>
      </dgm:t>
    </dgm:pt>
    <dgm:pt modelId="{689202F7-5176-42E9-8D62-C557B9F79ACD}">
      <dgm:prSet/>
      <dgm:spPr/>
      <dgm:t>
        <a:bodyPr/>
        <a:lstStyle/>
        <a:p>
          <a:r>
            <a:rPr lang="en-US" dirty="0" smtClean="0">
              <a:latin typeface="Times New Roman" pitchFamily="18" charset="0"/>
              <a:cs typeface="Times New Roman" pitchFamily="18" charset="0"/>
            </a:rPr>
            <a:t>Set to ‘/dev/</a:t>
          </a:r>
          <a:r>
            <a:rPr lang="en-US" dirty="0" err="1" smtClean="0">
              <a:latin typeface="Times New Roman" pitchFamily="18" charset="0"/>
              <a:cs typeface="Times New Roman" pitchFamily="18" charset="0"/>
            </a:rPr>
            <a:t>nfs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ro</a:t>
          </a:r>
          <a:r>
            <a:rPr lang="en-US" dirty="0" smtClean="0">
              <a:latin typeface="Times New Roman" pitchFamily="18" charset="0"/>
              <a:cs typeface="Times New Roman" pitchFamily="18" charset="0"/>
            </a:rPr>
            <a:t>’</a:t>
          </a:r>
        </a:p>
      </dgm:t>
    </dgm:pt>
    <dgm:pt modelId="{7947CEF8-DD2E-4DB8-A791-530B254579CC}" type="parTrans" cxnId="{EF2A5BE0-DB65-48C5-AB1C-08F651EAF7E6}">
      <dgm:prSet/>
      <dgm:spPr/>
      <dgm:t>
        <a:bodyPr/>
        <a:lstStyle/>
        <a:p>
          <a:endParaRPr lang="it-IT"/>
        </a:p>
      </dgm:t>
    </dgm:pt>
    <dgm:pt modelId="{3E32A718-3419-4628-B5C3-12F064407B1C}" type="sibTrans" cxnId="{EF2A5BE0-DB65-48C5-AB1C-08F651EAF7E6}">
      <dgm:prSet/>
      <dgm:spPr/>
      <dgm:t>
        <a:bodyPr/>
        <a:lstStyle/>
        <a:p>
          <a:endParaRPr lang="it-IT"/>
        </a:p>
      </dgm:t>
    </dgm:pt>
    <dgm:pt modelId="{E6316261-94A9-41F7-9B47-8867C3F3724A}">
      <dgm:prSet/>
      <dgm:spPr/>
      <dgm:t>
        <a:bodyPr/>
        <a:lstStyle/>
        <a:p>
          <a:r>
            <a:rPr lang="en-US" dirty="0" smtClean="0">
              <a:latin typeface="Times New Roman" pitchFamily="18" charset="0"/>
              <a:cs typeface="Times New Roman" pitchFamily="18" charset="0"/>
            </a:rPr>
            <a:t>Specifies the </a:t>
          </a:r>
          <a:r>
            <a:rPr lang="en-US" smtClean="0">
              <a:latin typeface="Times New Roman" pitchFamily="18" charset="0"/>
              <a:cs typeface="Times New Roman" pitchFamily="18" charset="0"/>
            </a:rPr>
            <a:t>full remote pathname </a:t>
          </a:r>
          <a:r>
            <a:rPr lang="en-US" dirty="0" smtClean="0">
              <a:latin typeface="Times New Roman" pitchFamily="18" charset="0"/>
              <a:cs typeface="Times New Roman" pitchFamily="18" charset="0"/>
            </a:rPr>
            <a:t>for the NFS root </a:t>
          </a:r>
          <a:r>
            <a:rPr lang="en-US" dirty="0" err="1" smtClean="0">
              <a:latin typeface="Times New Roman" pitchFamily="18" charset="0"/>
              <a:cs typeface="Times New Roman" pitchFamily="18" charset="0"/>
            </a:rPr>
            <a:t>filesystem</a:t>
          </a:r>
          <a:endParaRPr lang="en-US" dirty="0" smtClean="0">
            <a:latin typeface="Times New Roman" pitchFamily="18" charset="0"/>
            <a:cs typeface="Times New Roman" pitchFamily="18" charset="0"/>
          </a:endParaRPr>
        </a:p>
      </dgm:t>
    </dgm:pt>
    <dgm:pt modelId="{BD06511A-B5B1-4BA4-B4F8-CED21636051B}" type="sibTrans" cxnId="{CBCFD09F-6F7D-4711-97B6-277E179826F5}">
      <dgm:prSet/>
      <dgm:spPr/>
      <dgm:t>
        <a:bodyPr/>
        <a:lstStyle/>
        <a:p>
          <a:endParaRPr lang="it-IT"/>
        </a:p>
      </dgm:t>
    </dgm:pt>
    <dgm:pt modelId="{C0743AE6-AE15-45AD-A842-BC4F289C60D7}" type="parTrans" cxnId="{CBCFD09F-6F7D-4711-97B6-277E179826F5}">
      <dgm:prSet/>
      <dgm:spPr/>
      <dgm:t>
        <a:bodyPr/>
        <a:lstStyle/>
        <a:p>
          <a:endParaRPr lang="it-IT"/>
        </a:p>
      </dgm:t>
    </dgm:pt>
    <dgm:pt modelId="{86C78CF4-7F45-42D9-8605-07B5E340EC26}">
      <dgm:prSet/>
      <dgm:spPr/>
      <dgm:t>
        <a:bodyPr/>
        <a:lstStyle/>
        <a:p>
          <a:r>
            <a:rPr lang="en-US" dirty="0" err="1" smtClean="0">
              <a:latin typeface="Times New Roman" pitchFamily="18" charset="0"/>
              <a:cs typeface="Times New Roman" pitchFamily="18" charset="0"/>
            </a:rPr>
            <a:t>nfs_server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aaa.bbb.ccc.ddd</a:t>
          </a:r>
          <a:r>
            <a:rPr lang="en-US" dirty="0" smtClean="0">
              <a:latin typeface="Times New Roman" pitchFamily="18" charset="0"/>
              <a:cs typeface="Times New Roman" pitchFamily="18" charset="0"/>
            </a:rPr>
            <a:t>’</a:t>
          </a:r>
        </a:p>
      </dgm:t>
    </dgm:pt>
    <dgm:pt modelId="{CC4A2048-DC3C-4005-8B47-5375D9A67B4A}" type="sibTrans" cxnId="{2620867F-3643-4608-BB60-F3B881230F55}">
      <dgm:prSet/>
      <dgm:spPr/>
      <dgm:t>
        <a:bodyPr/>
        <a:lstStyle/>
        <a:p>
          <a:endParaRPr lang="it-IT"/>
        </a:p>
      </dgm:t>
    </dgm:pt>
    <dgm:pt modelId="{A8765648-2841-452A-8BF2-95922354B457}" type="parTrans" cxnId="{2620867F-3643-4608-BB60-F3B881230F55}">
      <dgm:prSet/>
      <dgm:spPr/>
      <dgm:t>
        <a:bodyPr/>
        <a:lstStyle/>
        <a:p>
          <a:endParaRPr lang="it-IT"/>
        </a:p>
      </dgm:t>
    </dgm:pt>
    <dgm:pt modelId="{CD75CC7E-DF99-4A17-90BF-CF12B389AD6C}">
      <dgm:prSet/>
      <dgm:spPr/>
      <dgm:t>
        <a:bodyPr/>
        <a:lstStyle/>
        <a:p>
          <a:r>
            <a:rPr lang="en-US" smtClean="0">
              <a:latin typeface="Times New Roman" pitchFamily="18" charset="0"/>
              <a:cs typeface="Times New Roman" pitchFamily="18" charset="0"/>
            </a:rPr>
            <a:t>Set disk = [ ‘….’ ]</a:t>
          </a:r>
          <a:endParaRPr lang="en-US" dirty="0" smtClean="0">
            <a:latin typeface="Times New Roman" pitchFamily="18" charset="0"/>
            <a:cs typeface="Times New Roman" pitchFamily="18" charset="0"/>
          </a:endParaRPr>
        </a:p>
      </dgm:t>
    </dgm:pt>
    <dgm:pt modelId="{A9DF3398-41E6-4463-88F4-B25837834EE6}" type="parTrans" cxnId="{5FE6242F-3695-40F3-891C-7D7FC8C32501}">
      <dgm:prSet/>
      <dgm:spPr/>
      <dgm:t>
        <a:bodyPr/>
        <a:lstStyle/>
        <a:p>
          <a:endParaRPr lang="en-US"/>
        </a:p>
      </dgm:t>
    </dgm:pt>
    <dgm:pt modelId="{64B81873-3AAB-4A70-93AA-48914507BEB7}" type="sibTrans" cxnId="{5FE6242F-3695-40F3-891C-7D7FC8C32501}">
      <dgm:prSet/>
      <dgm:spPr/>
      <dgm:t>
        <a:bodyPr/>
        <a:lstStyle/>
        <a:p>
          <a:endParaRPr lang="en-US"/>
        </a:p>
      </dgm:t>
    </dgm:pt>
    <dgm:pt modelId="{51784EB5-8D2D-45B3-BE2C-76C189A70E01}">
      <dgm:prSet/>
      <dgm:spPr/>
      <dgm:t>
        <a:bodyPr/>
        <a:lstStyle/>
        <a:p>
          <a:r>
            <a:rPr lang="en-US" smtClean="0">
              <a:latin typeface="Times New Roman" pitchFamily="18" charset="0"/>
              <a:cs typeface="Times New Roman" pitchFamily="18" charset="0"/>
            </a:rPr>
            <a:t>disk = [ ‘phy:/dev/VolGroup/stateless-rw, xvda1, w’, ‘phy:/dev/VolGroup/stateless-state, xvdb1, w’ ]</a:t>
          </a:r>
          <a:endParaRPr lang="en-US" dirty="0" smtClean="0">
            <a:latin typeface="Times New Roman" pitchFamily="18" charset="0"/>
            <a:cs typeface="Times New Roman" pitchFamily="18" charset="0"/>
          </a:endParaRPr>
        </a:p>
      </dgm:t>
    </dgm:pt>
    <dgm:pt modelId="{0A4628CD-C985-408B-9342-425FF35D0617}" type="parTrans" cxnId="{DD93D4C6-084C-4493-A1E9-98655370D736}">
      <dgm:prSet/>
      <dgm:spPr/>
      <dgm:t>
        <a:bodyPr/>
        <a:lstStyle/>
        <a:p>
          <a:endParaRPr lang="en-US"/>
        </a:p>
      </dgm:t>
    </dgm:pt>
    <dgm:pt modelId="{580B2185-31C4-4EAD-9137-C4A0AAE4F16A}" type="sibTrans" cxnId="{DD93D4C6-084C-4493-A1E9-98655370D736}">
      <dgm:prSet/>
      <dgm:spPr/>
      <dgm:t>
        <a:bodyPr/>
        <a:lstStyle/>
        <a:p>
          <a:endParaRPr lang="en-US"/>
        </a:p>
      </dgm:t>
    </dgm:pt>
    <dgm:pt modelId="{25A52C6F-09A1-47A4-8FAE-71E1E4AFD962}" type="pres">
      <dgm:prSet presAssocID="{96EDBC83-A1CB-47E1-B59B-0DA818691148}" presName="Name0" presStyleCnt="0">
        <dgm:presLayoutVars>
          <dgm:dir/>
          <dgm:animLvl val="lvl"/>
          <dgm:resizeHandles/>
        </dgm:presLayoutVars>
      </dgm:prSet>
      <dgm:spPr/>
      <dgm:t>
        <a:bodyPr/>
        <a:lstStyle/>
        <a:p>
          <a:endParaRPr lang="en-US"/>
        </a:p>
      </dgm:t>
    </dgm:pt>
    <dgm:pt modelId="{31886F72-8927-41C5-8835-C8A48B79CB6C}" type="pres">
      <dgm:prSet presAssocID="{9FC48A1B-2BCD-42C0-B340-41E55EE9D171}" presName="linNode" presStyleCnt="0"/>
      <dgm:spPr/>
      <dgm:t>
        <a:bodyPr/>
        <a:lstStyle/>
        <a:p>
          <a:endParaRPr lang="en-US"/>
        </a:p>
      </dgm:t>
    </dgm:pt>
    <dgm:pt modelId="{6428B526-881B-4924-9B1E-DFCE61C8BF5E}" type="pres">
      <dgm:prSet presAssocID="{9FC48A1B-2BCD-42C0-B340-41E55EE9D171}" presName="parentShp" presStyleLbl="node1" presStyleIdx="0" presStyleCnt="4">
        <dgm:presLayoutVars>
          <dgm:bulletEnabled val="1"/>
        </dgm:presLayoutVars>
      </dgm:prSet>
      <dgm:spPr/>
      <dgm:t>
        <a:bodyPr/>
        <a:lstStyle/>
        <a:p>
          <a:endParaRPr lang="it-IT"/>
        </a:p>
      </dgm:t>
    </dgm:pt>
    <dgm:pt modelId="{5625A53A-D111-4B9C-9037-F20AA93047F8}" type="pres">
      <dgm:prSet presAssocID="{9FC48A1B-2BCD-42C0-B340-41E55EE9D171}" presName="childShp" presStyleLbl="bgAccFollowNode1" presStyleIdx="0" presStyleCnt="4">
        <dgm:presLayoutVars>
          <dgm:bulletEnabled val="1"/>
        </dgm:presLayoutVars>
      </dgm:prSet>
      <dgm:spPr/>
      <dgm:t>
        <a:bodyPr/>
        <a:lstStyle/>
        <a:p>
          <a:endParaRPr lang="it-IT"/>
        </a:p>
      </dgm:t>
    </dgm:pt>
    <dgm:pt modelId="{021EE704-5264-481D-80B7-6D563A92CD58}" type="pres">
      <dgm:prSet presAssocID="{1541E1E8-3196-4B51-95EF-135BE2B4ECB0}" presName="spacing" presStyleCnt="0"/>
      <dgm:spPr/>
      <dgm:t>
        <a:bodyPr/>
        <a:lstStyle/>
        <a:p>
          <a:endParaRPr lang="en-US"/>
        </a:p>
      </dgm:t>
    </dgm:pt>
    <dgm:pt modelId="{1BAD777A-EB34-47E1-9BCF-157B07D3E7B3}" type="pres">
      <dgm:prSet presAssocID="{86C78CF4-7F45-42D9-8605-07B5E340EC26}" presName="linNode" presStyleCnt="0"/>
      <dgm:spPr/>
      <dgm:t>
        <a:bodyPr/>
        <a:lstStyle/>
        <a:p>
          <a:endParaRPr lang="en-US"/>
        </a:p>
      </dgm:t>
    </dgm:pt>
    <dgm:pt modelId="{718E5E46-F835-4F8C-8D2E-59FB3D6E7B03}" type="pres">
      <dgm:prSet presAssocID="{86C78CF4-7F45-42D9-8605-07B5E340EC26}" presName="parentShp" presStyleLbl="node1" presStyleIdx="1" presStyleCnt="4">
        <dgm:presLayoutVars>
          <dgm:bulletEnabled val="1"/>
        </dgm:presLayoutVars>
      </dgm:prSet>
      <dgm:spPr/>
      <dgm:t>
        <a:bodyPr/>
        <a:lstStyle/>
        <a:p>
          <a:endParaRPr lang="it-IT"/>
        </a:p>
      </dgm:t>
    </dgm:pt>
    <dgm:pt modelId="{859FE2A0-8201-4B83-A691-5E0164C45D6B}" type="pres">
      <dgm:prSet presAssocID="{86C78CF4-7F45-42D9-8605-07B5E340EC26}" presName="childShp" presStyleLbl="bgAccFollowNode1" presStyleIdx="1" presStyleCnt="4">
        <dgm:presLayoutVars>
          <dgm:bulletEnabled val="1"/>
        </dgm:presLayoutVars>
      </dgm:prSet>
      <dgm:spPr/>
      <dgm:t>
        <a:bodyPr/>
        <a:lstStyle/>
        <a:p>
          <a:endParaRPr lang="it-IT"/>
        </a:p>
      </dgm:t>
    </dgm:pt>
    <dgm:pt modelId="{193AE3AB-1956-4640-8AF4-48D0C1A80CF3}" type="pres">
      <dgm:prSet presAssocID="{CC4A2048-DC3C-4005-8B47-5375D9A67B4A}" presName="spacing" presStyleCnt="0"/>
      <dgm:spPr/>
      <dgm:t>
        <a:bodyPr/>
        <a:lstStyle/>
        <a:p>
          <a:endParaRPr lang="en-US"/>
        </a:p>
      </dgm:t>
    </dgm:pt>
    <dgm:pt modelId="{1CB01BA5-5F90-4E09-ACAC-AB7C5E1CC32A}" type="pres">
      <dgm:prSet presAssocID="{8D76BF18-A41F-4455-90D3-5105176146E2}" presName="linNode" presStyleCnt="0"/>
      <dgm:spPr/>
      <dgm:t>
        <a:bodyPr/>
        <a:lstStyle/>
        <a:p>
          <a:endParaRPr lang="en-US"/>
        </a:p>
      </dgm:t>
    </dgm:pt>
    <dgm:pt modelId="{0ECDAE11-DE0F-4D65-8B38-602D74C1AA0C}" type="pres">
      <dgm:prSet presAssocID="{8D76BF18-A41F-4455-90D3-5105176146E2}" presName="parentShp" presStyleLbl="node1" presStyleIdx="2" presStyleCnt="4">
        <dgm:presLayoutVars>
          <dgm:bulletEnabled val="1"/>
        </dgm:presLayoutVars>
      </dgm:prSet>
      <dgm:spPr/>
      <dgm:t>
        <a:bodyPr/>
        <a:lstStyle/>
        <a:p>
          <a:endParaRPr lang="it-IT"/>
        </a:p>
      </dgm:t>
    </dgm:pt>
    <dgm:pt modelId="{56E2C49D-B105-432C-A321-BEF79CC56DB0}" type="pres">
      <dgm:prSet presAssocID="{8D76BF18-A41F-4455-90D3-5105176146E2}" presName="childShp" presStyleLbl="bgAccFollowNode1" presStyleIdx="2" presStyleCnt="4">
        <dgm:presLayoutVars>
          <dgm:bulletEnabled val="1"/>
        </dgm:presLayoutVars>
      </dgm:prSet>
      <dgm:spPr/>
      <dgm:t>
        <a:bodyPr/>
        <a:lstStyle/>
        <a:p>
          <a:endParaRPr lang="en-US"/>
        </a:p>
      </dgm:t>
    </dgm:pt>
    <dgm:pt modelId="{E93E8E53-D806-4AA7-B71C-1C2830814051}" type="pres">
      <dgm:prSet presAssocID="{EBA34D38-CF21-49FB-A96E-BF644FD7D409}" presName="spacing" presStyleCnt="0"/>
      <dgm:spPr/>
      <dgm:t>
        <a:bodyPr/>
        <a:lstStyle/>
        <a:p>
          <a:endParaRPr lang="en-US"/>
        </a:p>
      </dgm:t>
    </dgm:pt>
    <dgm:pt modelId="{C9EC2966-048A-4B40-A110-B843B94FCFC3}" type="pres">
      <dgm:prSet presAssocID="{CD75CC7E-DF99-4A17-90BF-CF12B389AD6C}" presName="linNode" presStyleCnt="0"/>
      <dgm:spPr/>
      <dgm:t>
        <a:bodyPr/>
        <a:lstStyle/>
        <a:p>
          <a:endParaRPr lang="en-US"/>
        </a:p>
      </dgm:t>
    </dgm:pt>
    <dgm:pt modelId="{2A3C29D4-DE51-44C3-9796-416AA19E694E}" type="pres">
      <dgm:prSet presAssocID="{CD75CC7E-DF99-4A17-90BF-CF12B389AD6C}" presName="parentShp" presStyleLbl="node1" presStyleIdx="3" presStyleCnt="4">
        <dgm:presLayoutVars>
          <dgm:bulletEnabled val="1"/>
        </dgm:presLayoutVars>
      </dgm:prSet>
      <dgm:spPr/>
      <dgm:t>
        <a:bodyPr/>
        <a:lstStyle/>
        <a:p>
          <a:endParaRPr lang="en-US"/>
        </a:p>
      </dgm:t>
    </dgm:pt>
    <dgm:pt modelId="{E8716AC6-7AF5-4F79-A246-A6C89BBEF7E3}" type="pres">
      <dgm:prSet presAssocID="{CD75CC7E-DF99-4A17-90BF-CF12B389AD6C}" presName="childShp" presStyleLbl="bgAccFollowNode1" presStyleIdx="3" presStyleCnt="4">
        <dgm:presLayoutVars>
          <dgm:bulletEnabled val="1"/>
        </dgm:presLayoutVars>
      </dgm:prSet>
      <dgm:spPr/>
      <dgm:t>
        <a:bodyPr/>
        <a:lstStyle/>
        <a:p>
          <a:endParaRPr lang="en-US"/>
        </a:p>
      </dgm:t>
    </dgm:pt>
  </dgm:ptLst>
  <dgm:cxnLst>
    <dgm:cxn modelId="{9D1C4850-E272-42DA-A900-5F0CB1EAE6B1}" srcId="{86C78CF4-7F45-42D9-8605-07B5E340EC26}" destId="{A36A0481-0C4E-432A-B700-FBFF7FC44721}" srcOrd="0" destOrd="0" parTransId="{04602CA0-F797-4245-8AE4-4CCCD73B7B1C}" sibTransId="{3BADADAA-E598-4925-B29A-7D3D1F173A0C}"/>
    <dgm:cxn modelId="{27B06551-DDBA-4C23-9132-D027D1F78114}" type="presOf" srcId="{86C78CF4-7F45-42D9-8605-07B5E340EC26}" destId="{718E5E46-F835-4F8C-8D2E-59FB3D6E7B03}" srcOrd="0" destOrd="0" presId="urn:microsoft.com/office/officeart/2005/8/layout/vList6"/>
    <dgm:cxn modelId="{94233AA4-E78D-4DE7-BA9E-D413F2A0BC00}" type="presOf" srcId="{A36A0481-0C4E-432A-B700-FBFF7FC44721}" destId="{859FE2A0-8201-4B83-A691-5E0164C45D6B}" srcOrd="0" destOrd="0" presId="urn:microsoft.com/office/officeart/2005/8/layout/vList6"/>
    <dgm:cxn modelId="{DD93D4C6-084C-4493-A1E9-98655370D736}" srcId="{CD75CC7E-DF99-4A17-90BF-CF12B389AD6C}" destId="{51784EB5-8D2D-45B3-BE2C-76C189A70E01}" srcOrd="0" destOrd="0" parTransId="{0A4628CD-C985-408B-9342-425FF35D0617}" sibTransId="{580B2185-31C4-4EAD-9137-C4A0AAE4F16A}"/>
    <dgm:cxn modelId="{FB5ADF13-5A72-4E16-97E3-E1AC84BE79F2}" type="presOf" srcId="{E6316261-94A9-41F7-9B47-8867C3F3724A}" destId="{5625A53A-D111-4B9C-9037-F20AA93047F8}" srcOrd="0" destOrd="0" presId="urn:microsoft.com/office/officeart/2005/8/layout/vList6"/>
    <dgm:cxn modelId="{FBC60584-FD06-4CA1-AE3B-F9AA31B7A026}" srcId="{8D76BF18-A41F-4455-90D3-5105176146E2}" destId="{48799711-AEAC-4D68-9DE1-C70BCC3C498E}" srcOrd="0" destOrd="0" parTransId="{0FC421E4-B4BF-4DB2-8D4D-9EF1D693D985}" sibTransId="{9B4B240C-5F8D-43DC-9DE1-168CBD2ED753}"/>
    <dgm:cxn modelId="{EF2A5BE0-DB65-48C5-AB1C-08F651EAF7E6}" srcId="{8D76BF18-A41F-4455-90D3-5105176146E2}" destId="{689202F7-5176-42E9-8D62-C557B9F79ACD}" srcOrd="1" destOrd="0" parTransId="{7947CEF8-DD2E-4DB8-A791-530B254579CC}" sibTransId="{3E32A718-3419-4628-B5C3-12F064407B1C}"/>
    <dgm:cxn modelId="{79A9DA4B-6301-4460-ACEA-4B13A403C984}" type="presOf" srcId="{9FC48A1B-2BCD-42C0-B340-41E55EE9D171}" destId="{6428B526-881B-4924-9B1E-DFCE61C8BF5E}" srcOrd="0" destOrd="0" presId="urn:microsoft.com/office/officeart/2005/8/layout/vList6"/>
    <dgm:cxn modelId="{039AD733-73CF-47A2-BD72-7B13BEC58ADA}" srcId="{96EDBC83-A1CB-47E1-B59B-0DA818691148}" destId="{9FC48A1B-2BCD-42C0-B340-41E55EE9D171}" srcOrd="0" destOrd="0" parTransId="{47895794-330F-453B-A1A4-09E51950EC51}" sibTransId="{1541E1E8-3196-4B51-95EF-135BE2B4ECB0}"/>
    <dgm:cxn modelId="{BEF864A8-FC77-42ED-9173-56FD8097D604}" srcId="{96EDBC83-A1CB-47E1-B59B-0DA818691148}" destId="{8D76BF18-A41F-4455-90D3-5105176146E2}" srcOrd="2" destOrd="0" parTransId="{24251075-71A9-4C81-8F05-AE41F8CF02D5}" sibTransId="{EBA34D38-CF21-49FB-A96E-BF644FD7D409}"/>
    <dgm:cxn modelId="{DAC9F86F-ACDE-4CB4-B40C-7AE7A1B7A890}" type="presOf" srcId="{8D76BF18-A41F-4455-90D3-5105176146E2}" destId="{0ECDAE11-DE0F-4D65-8B38-602D74C1AA0C}" srcOrd="0" destOrd="0" presId="urn:microsoft.com/office/officeart/2005/8/layout/vList6"/>
    <dgm:cxn modelId="{7C91F59C-F879-4004-A424-45B2BD6AB2E6}" type="presOf" srcId="{689202F7-5176-42E9-8D62-C557B9F79ACD}" destId="{56E2C49D-B105-432C-A321-BEF79CC56DB0}" srcOrd="0" destOrd="1" presId="urn:microsoft.com/office/officeart/2005/8/layout/vList6"/>
    <dgm:cxn modelId="{1A8DFD75-3268-46E1-8737-34ABA5791DAE}" type="presOf" srcId="{51784EB5-8D2D-45B3-BE2C-76C189A70E01}" destId="{E8716AC6-7AF5-4F79-A246-A6C89BBEF7E3}" srcOrd="0" destOrd="0" presId="urn:microsoft.com/office/officeart/2005/8/layout/vList6"/>
    <dgm:cxn modelId="{2620867F-3643-4608-BB60-F3B881230F55}" srcId="{96EDBC83-A1CB-47E1-B59B-0DA818691148}" destId="{86C78CF4-7F45-42D9-8605-07B5E340EC26}" srcOrd="1" destOrd="0" parTransId="{A8765648-2841-452A-8BF2-95922354B457}" sibTransId="{CC4A2048-DC3C-4005-8B47-5375D9A67B4A}"/>
    <dgm:cxn modelId="{A24BCBCD-0386-49C3-A694-867DA5948A00}" type="presOf" srcId="{96EDBC83-A1CB-47E1-B59B-0DA818691148}" destId="{25A52C6F-09A1-47A4-8FAE-71E1E4AFD962}" srcOrd="0" destOrd="0" presId="urn:microsoft.com/office/officeart/2005/8/layout/vList6"/>
    <dgm:cxn modelId="{CBCFD09F-6F7D-4711-97B6-277E179826F5}" srcId="{9FC48A1B-2BCD-42C0-B340-41E55EE9D171}" destId="{E6316261-94A9-41F7-9B47-8867C3F3724A}" srcOrd="0" destOrd="0" parTransId="{C0743AE6-AE15-45AD-A842-BC4F289C60D7}" sibTransId="{BD06511A-B5B1-4BA4-B4F8-CED21636051B}"/>
    <dgm:cxn modelId="{34C95B82-DA10-4982-8746-BE90E0568F6D}" type="presOf" srcId="{CD75CC7E-DF99-4A17-90BF-CF12B389AD6C}" destId="{2A3C29D4-DE51-44C3-9796-416AA19E694E}" srcOrd="0" destOrd="0" presId="urn:microsoft.com/office/officeart/2005/8/layout/vList6"/>
    <dgm:cxn modelId="{5FE6242F-3695-40F3-891C-7D7FC8C32501}" srcId="{96EDBC83-A1CB-47E1-B59B-0DA818691148}" destId="{CD75CC7E-DF99-4A17-90BF-CF12B389AD6C}" srcOrd="3" destOrd="0" parTransId="{A9DF3398-41E6-4463-88F4-B25837834EE6}" sibTransId="{64B81873-3AAB-4A70-93AA-48914507BEB7}"/>
    <dgm:cxn modelId="{2BE6E419-59F3-4961-A554-B6058F38C5A1}" type="presOf" srcId="{48799711-AEAC-4D68-9DE1-C70BCC3C498E}" destId="{56E2C49D-B105-432C-A321-BEF79CC56DB0}" srcOrd="0" destOrd="0" presId="urn:microsoft.com/office/officeart/2005/8/layout/vList6"/>
    <dgm:cxn modelId="{3F50B0E6-94FA-4C37-9CFC-F2D9A199FDAE}" type="presParOf" srcId="{25A52C6F-09A1-47A4-8FAE-71E1E4AFD962}" destId="{31886F72-8927-41C5-8835-C8A48B79CB6C}" srcOrd="0" destOrd="0" presId="urn:microsoft.com/office/officeart/2005/8/layout/vList6"/>
    <dgm:cxn modelId="{B90A328A-30C0-438E-8E81-18F009FE7469}" type="presParOf" srcId="{31886F72-8927-41C5-8835-C8A48B79CB6C}" destId="{6428B526-881B-4924-9B1E-DFCE61C8BF5E}" srcOrd="0" destOrd="0" presId="urn:microsoft.com/office/officeart/2005/8/layout/vList6"/>
    <dgm:cxn modelId="{62EA3641-632B-45FD-B0A0-8564767CF55D}" type="presParOf" srcId="{31886F72-8927-41C5-8835-C8A48B79CB6C}" destId="{5625A53A-D111-4B9C-9037-F20AA93047F8}" srcOrd="1" destOrd="0" presId="urn:microsoft.com/office/officeart/2005/8/layout/vList6"/>
    <dgm:cxn modelId="{3C756CD9-42EC-4006-B87D-36B6A3027EBE}" type="presParOf" srcId="{25A52C6F-09A1-47A4-8FAE-71E1E4AFD962}" destId="{021EE704-5264-481D-80B7-6D563A92CD58}" srcOrd="1" destOrd="0" presId="urn:microsoft.com/office/officeart/2005/8/layout/vList6"/>
    <dgm:cxn modelId="{D36A3897-67B7-4A87-97AC-D83E10792EAB}" type="presParOf" srcId="{25A52C6F-09A1-47A4-8FAE-71E1E4AFD962}" destId="{1BAD777A-EB34-47E1-9BCF-157B07D3E7B3}" srcOrd="2" destOrd="0" presId="urn:microsoft.com/office/officeart/2005/8/layout/vList6"/>
    <dgm:cxn modelId="{46B45AAE-DDA7-45E7-9DA9-8AE3230B6BBC}" type="presParOf" srcId="{1BAD777A-EB34-47E1-9BCF-157B07D3E7B3}" destId="{718E5E46-F835-4F8C-8D2E-59FB3D6E7B03}" srcOrd="0" destOrd="0" presId="urn:microsoft.com/office/officeart/2005/8/layout/vList6"/>
    <dgm:cxn modelId="{CB192ED3-B133-4A5A-ACBF-F835B0057ADA}" type="presParOf" srcId="{1BAD777A-EB34-47E1-9BCF-157B07D3E7B3}" destId="{859FE2A0-8201-4B83-A691-5E0164C45D6B}" srcOrd="1" destOrd="0" presId="urn:microsoft.com/office/officeart/2005/8/layout/vList6"/>
    <dgm:cxn modelId="{D454827F-2B0D-4B27-91E4-CC5004449B5B}" type="presParOf" srcId="{25A52C6F-09A1-47A4-8FAE-71E1E4AFD962}" destId="{193AE3AB-1956-4640-8AF4-48D0C1A80CF3}" srcOrd="3" destOrd="0" presId="urn:microsoft.com/office/officeart/2005/8/layout/vList6"/>
    <dgm:cxn modelId="{90D6D73A-B046-4B3A-96D8-C922EC783179}" type="presParOf" srcId="{25A52C6F-09A1-47A4-8FAE-71E1E4AFD962}" destId="{1CB01BA5-5F90-4E09-ACAC-AB7C5E1CC32A}" srcOrd="4" destOrd="0" presId="urn:microsoft.com/office/officeart/2005/8/layout/vList6"/>
    <dgm:cxn modelId="{1B9B929C-6A70-4412-8203-3A8ADD9006B1}" type="presParOf" srcId="{1CB01BA5-5F90-4E09-ACAC-AB7C5E1CC32A}" destId="{0ECDAE11-DE0F-4D65-8B38-602D74C1AA0C}" srcOrd="0" destOrd="0" presId="urn:microsoft.com/office/officeart/2005/8/layout/vList6"/>
    <dgm:cxn modelId="{B3EDFACB-B47C-46C0-9259-0B50BBA974AA}" type="presParOf" srcId="{1CB01BA5-5F90-4E09-ACAC-AB7C5E1CC32A}" destId="{56E2C49D-B105-432C-A321-BEF79CC56DB0}" srcOrd="1" destOrd="0" presId="urn:microsoft.com/office/officeart/2005/8/layout/vList6"/>
    <dgm:cxn modelId="{E0D48C78-D716-4CC6-A998-9934E7FF1028}" type="presParOf" srcId="{25A52C6F-09A1-47A4-8FAE-71E1E4AFD962}" destId="{E93E8E53-D806-4AA7-B71C-1C2830814051}" srcOrd="5" destOrd="0" presId="urn:microsoft.com/office/officeart/2005/8/layout/vList6"/>
    <dgm:cxn modelId="{E9D85416-3000-4826-8ACA-744C7F4FB9F0}" type="presParOf" srcId="{25A52C6F-09A1-47A4-8FAE-71E1E4AFD962}" destId="{C9EC2966-048A-4B40-A110-B843B94FCFC3}" srcOrd="6" destOrd="0" presId="urn:microsoft.com/office/officeart/2005/8/layout/vList6"/>
    <dgm:cxn modelId="{03DDE64A-3584-46B5-9CD2-46BCB7768B3E}" type="presParOf" srcId="{C9EC2966-048A-4B40-A110-B843B94FCFC3}" destId="{2A3C29D4-DE51-44C3-9796-416AA19E694E}" srcOrd="0" destOrd="0" presId="urn:microsoft.com/office/officeart/2005/8/layout/vList6"/>
    <dgm:cxn modelId="{87617C5D-B85B-4FCF-BF6E-88BCF77B2497}" type="presParOf" srcId="{C9EC2966-048A-4B40-A110-B843B94FCFC3}" destId="{E8716AC6-7AF5-4F79-A246-A6C89BBEF7E3}" srcOrd="1" destOrd="0" presId="urn:microsoft.com/office/officeart/2005/8/layout/vList6"/>
  </dgm:cxnLst>
  <dgm:bg/>
  <dgm:whole/>
</dgm:dataModel>
</file>

<file path=ppt/diagrams/data31.xml><?xml version="1.0" encoding="utf-8"?>
<dgm:dataModel xmlns:dgm="http://schemas.openxmlformats.org/drawingml/2006/diagram" xmlns:a="http://schemas.openxmlformats.org/drawingml/2006/main">
  <dgm:ptLst>
    <dgm:pt modelId="{D6CB171A-ECCC-494E-9DF7-B2EA628C332B}" type="doc">
      <dgm:prSet loTypeId="urn:microsoft.com/office/officeart/2005/8/layout/equation1" loCatId="relationship" qsTypeId="urn:microsoft.com/office/officeart/2005/8/quickstyle/3d1" qsCatId="3D" csTypeId="urn:microsoft.com/office/officeart/2005/8/colors/colorful1" csCatId="colorful" phldr="1"/>
      <dgm:spPr/>
    </dgm:pt>
    <dgm:pt modelId="{1DB73147-6A2B-435D-B0D0-315EDA31E767}">
      <dgm:prSet phldrT="[Testo]"/>
      <dgm:spPr/>
      <dgm:t>
        <a:bodyPr/>
        <a:lstStyle/>
        <a:p>
          <a:r>
            <a:rPr lang="en-US" dirty="0" smtClean="0"/>
            <a:t>Associates device with vif1.0</a:t>
          </a:r>
          <a:endParaRPr lang="it-IT" dirty="0"/>
        </a:p>
      </dgm:t>
    </dgm:pt>
    <dgm:pt modelId="{02467AE7-8034-4227-9CFC-38D14189EB06}" type="parTrans" cxnId="{D23AA0CF-B450-46A0-ADE9-9F5B72B94407}">
      <dgm:prSet/>
      <dgm:spPr/>
      <dgm:t>
        <a:bodyPr/>
        <a:lstStyle/>
        <a:p>
          <a:endParaRPr lang="it-IT"/>
        </a:p>
      </dgm:t>
    </dgm:pt>
    <dgm:pt modelId="{BE45F09E-28B7-47C1-90D4-A2DB951539C9}" type="sibTrans" cxnId="{D23AA0CF-B450-46A0-ADE9-9F5B72B94407}">
      <dgm:prSet/>
      <dgm:spPr/>
      <dgm:t>
        <a:bodyPr/>
        <a:lstStyle/>
        <a:p>
          <a:endParaRPr lang="it-IT"/>
        </a:p>
      </dgm:t>
    </dgm:pt>
    <dgm:pt modelId="{92803E29-7E5C-4820-9D8E-1F6CD0C6B9A6}">
      <dgm:prSet phldrT="[Testo]"/>
      <dgm:spPr/>
      <dgm:t>
        <a:bodyPr/>
        <a:lstStyle/>
        <a:p>
          <a:r>
            <a:rPr lang="it-IT" dirty="0" err="1" smtClean="0"/>
            <a:t>Bring</a:t>
          </a:r>
          <a:r>
            <a:rPr lang="it-IT" dirty="0" smtClean="0"/>
            <a:t> up Domain-U</a:t>
          </a:r>
          <a:endParaRPr lang="it-IT" dirty="0"/>
        </a:p>
      </dgm:t>
    </dgm:pt>
    <dgm:pt modelId="{D031EC6D-626D-4C35-BCFC-3B646AE42E1A}" type="parTrans" cxnId="{72350393-9CCB-4E27-8738-FD3623662807}">
      <dgm:prSet/>
      <dgm:spPr/>
      <dgm:t>
        <a:bodyPr/>
        <a:lstStyle/>
        <a:p>
          <a:endParaRPr lang="it-IT"/>
        </a:p>
      </dgm:t>
    </dgm:pt>
    <dgm:pt modelId="{F11ECF60-028F-47B2-AE2E-2059A9136635}" type="sibTrans" cxnId="{72350393-9CCB-4E27-8738-FD3623662807}">
      <dgm:prSet/>
      <dgm:spPr/>
      <dgm:t>
        <a:bodyPr/>
        <a:lstStyle/>
        <a:p>
          <a:endParaRPr lang="it-IT"/>
        </a:p>
      </dgm:t>
    </dgm:pt>
    <dgm:pt modelId="{E2868409-D7E9-426C-95B5-F1B0889B052A}">
      <dgm:prSet/>
      <dgm:spPr/>
      <dgm:t>
        <a:bodyPr/>
        <a:lstStyle/>
        <a:p>
          <a:r>
            <a:rPr lang="en-US" dirty="0" smtClean="0"/>
            <a:t>Attaches vif1.0 to bridge</a:t>
          </a:r>
        </a:p>
      </dgm:t>
    </dgm:pt>
    <dgm:pt modelId="{144464A2-9AE1-4D9B-80DA-8A301C951F3E}" type="parTrans" cxnId="{C988D157-9C55-4563-8EF3-1CD7FDE154FB}">
      <dgm:prSet/>
      <dgm:spPr/>
      <dgm:t>
        <a:bodyPr/>
        <a:lstStyle/>
        <a:p>
          <a:endParaRPr lang="it-IT"/>
        </a:p>
      </dgm:t>
    </dgm:pt>
    <dgm:pt modelId="{A5E3E926-46F7-4888-8BE9-E1846B09BD53}" type="sibTrans" cxnId="{C988D157-9C55-4563-8EF3-1CD7FDE154FB}">
      <dgm:prSet/>
      <dgm:spPr/>
      <dgm:t>
        <a:bodyPr/>
        <a:lstStyle/>
        <a:p>
          <a:endParaRPr lang="it-IT"/>
        </a:p>
      </dgm:t>
    </dgm:pt>
    <dgm:pt modelId="{330B78A1-F4BA-489D-8A94-60BCF95D3C6D}">
      <dgm:prSet/>
      <dgm:spPr/>
      <dgm:t>
        <a:bodyPr/>
        <a:lstStyle/>
        <a:p>
          <a:r>
            <a:rPr lang="en-US" dirty="0" smtClean="0"/>
            <a:t>Brings up vif1.0</a:t>
          </a:r>
        </a:p>
      </dgm:t>
    </dgm:pt>
    <dgm:pt modelId="{7C01FED4-52F8-46B1-9845-98B855683540}" type="parTrans" cxnId="{E4F320B6-458A-4E69-A996-8077D84C63B0}">
      <dgm:prSet/>
      <dgm:spPr/>
      <dgm:t>
        <a:bodyPr/>
        <a:lstStyle/>
        <a:p>
          <a:endParaRPr lang="it-IT"/>
        </a:p>
      </dgm:t>
    </dgm:pt>
    <dgm:pt modelId="{96801E88-8BD0-4C01-8890-F1BAB4050EB3}" type="sibTrans" cxnId="{E4F320B6-458A-4E69-A996-8077D84C63B0}">
      <dgm:prSet/>
      <dgm:spPr/>
      <dgm:t>
        <a:bodyPr/>
        <a:lstStyle/>
        <a:p>
          <a:endParaRPr lang="it-IT"/>
        </a:p>
      </dgm:t>
    </dgm:pt>
    <dgm:pt modelId="{689EFE0E-2B98-4773-9640-C93AF65519A3}">
      <dgm:prSet/>
      <dgm:spPr/>
      <dgm:t>
        <a:bodyPr/>
        <a:lstStyle/>
        <a:p>
          <a:r>
            <a:rPr lang="en-US" dirty="0" smtClean="0"/>
            <a:t>Set forwarding rules</a:t>
          </a:r>
        </a:p>
      </dgm:t>
    </dgm:pt>
    <dgm:pt modelId="{F5BB6FD8-A01E-4879-A200-E369BAC5C91E}" type="parTrans" cxnId="{F30D5AC4-BB22-4773-A8BC-18AFD94B350A}">
      <dgm:prSet/>
      <dgm:spPr/>
      <dgm:t>
        <a:bodyPr/>
        <a:lstStyle/>
        <a:p>
          <a:endParaRPr lang="it-IT"/>
        </a:p>
      </dgm:t>
    </dgm:pt>
    <dgm:pt modelId="{4C5EF3EE-B30D-45CF-B206-2098F59EEE1A}" type="sibTrans" cxnId="{F30D5AC4-BB22-4773-A8BC-18AFD94B350A}">
      <dgm:prSet/>
      <dgm:spPr/>
      <dgm:t>
        <a:bodyPr/>
        <a:lstStyle/>
        <a:p>
          <a:endParaRPr lang="it-IT"/>
        </a:p>
      </dgm:t>
    </dgm:pt>
    <dgm:pt modelId="{13540DE7-52C5-466C-A76D-91D417A697F6}" type="pres">
      <dgm:prSet presAssocID="{D6CB171A-ECCC-494E-9DF7-B2EA628C332B}" presName="linearFlow" presStyleCnt="0">
        <dgm:presLayoutVars>
          <dgm:dir/>
          <dgm:resizeHandles val="exact"/>
        </dgm:presLayoutVars>
      </dgm:prSet>
      <dgm:spPr/>
    </dgm:pt>
    <dgm:pt modelId="{68801C64-F465-496D-AAD7-8DC48BE3D3DE}" type="pres">
      <dgm:prSet presAssocID="{1DB73147-6A2B-435D-B0D0-315EDA31E767}" presName="node" presStyleLbl="node1" presStyleIdx="0" presStyleCnt="5">
        <dgm:presLayoutVars>
          <dgm:bulletEnabled val="1"/>
        </dgm:presLayoutVars>
      </dgm:prSet>
      <dgm:spPr/>
      <dgm:t>
        <a:bodyPr/>
        <a:lstStyle/>
        <a:p>
          <a:endParaRPr lang="it-IT"/>
        </a:p>
      </dgm:t>
    </dgm:pt>
    <dgm:pt modelId="{5408482B-2A27-453E-B542-7267CA7BA9DE}" type="pres">
      <dgm:prSet presAssocID="{BE45F09E-28B7-47C1-90D4-A2DB951539C9}" presName="spacerL" presStyleCnt="0"/>
      <dgm:spPr/>
    </dgm:pt>
    <dgm:pt modelId="{16F21597-FB1D-45ED-8FDC-BA6ECEFE6F7C}" type="pres">
      <dgm:prSet presAssocID="{BE45F09E-28B7-47C1-90D4-A2DB951539C9}" presName="sibTrans" presStyleLbl="sibTrans2D1" presStyleIdx="0" presStyleCnt="4"/>
      <dgm:spPr/>
      <dgm:t>
        <a:bodyPr/>
        <a:lstStyle/>
        <a:p>
          <a:endParaRPr lang="it-IT"/>
        </a:p>
      </dgm:t>
    </dgm:pt>
    <dgm:pt modelId="{D5C86BDD-9884-4C24-8894-4AE079E45E0C}" type="pres">
      <dgm:prSet presAssocID="{BE45F09E-28B7-47C1-90D4-A2DB951539C9}" presName="spacerR" presStyleCnt="0"/>
      <dgm:spPr/>
    </dgm:pt>
    <dgm:pt modelId="{1CDFC766-4922-43BB-9379-8ADF96B8BA4A}" type="pres">
      <dgm:prSet presAssocID="{E2868409-D7E9-426C-95B5-F1B0889B052A}" presName="node" presStyleLbl="node1" presStyleIdx="1" presStyleCnt="5">
        <dgm:presLayoutVars>
          <dgm:bulletEnabled val="1"/>
        </dgm:presLayoutVars>
      </dgm:prSet>
      <dgm:spPr/>
      <dgm:t>
        <a:bodyPr/>
        <a:lstStyle/>
        <a:p>
          <a:endParaRPr lang="it-IT"/>
        </a:p>
      </dgm:t>
    </dgm:pt>
    <dgm:pt modelId="{C65441BF-DA5A-4C96-9ADC-97660BFC7D3B}" type="pres">
      <dgm:prSet presAssocID="{A5E3E926-46F7-4888-8BE9-E1846B09BD53}" presName="spacerL" presStyleCnt="0"/>
      <dgm:spPr/>
    </dgm:pt>
    <dgm:pt modelId="{CBD394CB-30B9-460E-98EE-373CC8CFD102}" type="pres">
      <dgm:prSet presAssocID="{A5E3E926-46F7-4888-8BE9-E1846B09BD53}" presName="sibTrans" presStyleLbl="sibTrans2D1" presStyleIdx="1" presStyleCnt="4"/>
      <dgm:spPr/>
      <dgm:t>
        <a:bodyPr/>
        <a:lstStyle/>
        <a:p>
          <a:endParaRPr lang="it-IT"/>
        </a:p>
      </dgm:t>
    </dgm:pt>
    <dgm:pt modelId="{E7EC873C-80EA-4490-A5E9-AB7FC2D86421}" type="pres">
      <dgm:prSet presAssocID="{A5E3E926-46F7-4888-8BE9-E1846B09BD53}" presName="spacerR" presStyleCnt="0"/>
      <dgm:spPr/>
    </dgm:pt>
    <dgm:pt modelId="{CCBFF7BC-1269-46A0-8713-2AC3EFE68E7F}" type="pres">
      <dgm:prSet presAssocID="{330B78A1-F4BA-489D-8A94-60BCF95D3C6D}" presName="node" presStyleLbl="node1" presStyleIdx="2" presStyleCnt="5">
        <dgm:presLayoutVars>
          <dgm:bulletEnabled val="1"/>
        </dgm:presLayoutVars>
      </dgm:prSet>
      <dgm:spPr/>
      <dgm:t>
        <a:bodyPr/>
        <a:lstStyle/>
        <a:p>
          <a:endParaRPr lang="it-IT"/>
        </a:p>
      </dgm:t>
    </dgm:pt>
    <dgm:pt modelId="{EBAD73C5-C764-45DD-B73F-52CD7A799033}" type="pres">
      <dgm:prSet presAssocID="{96801E88-8BD0-4C01-8890-F1BAB4050EB3}" presName="spacerL" presStyleCnt="0"/>
      <dgm:spPr/>
    </dgm:pt>
    <dgm:pt modelId="{E82CF9C2-AD2E-4B90-8AC3-14C755416C58}" type="pres">
      <dgm:prSet presAssocID="{96801E88-8BD0-4C01-8890-F1BAB4050EB3}" presName="sibTrans" presStyleLbl="sibTrans2D1" presStyleIdx="2" presStyleCnt="4"/>
      <dgm:spPr/>
      <dgm:t>
        <a:bodyPr/>
        <a:lstStyle/>
        <a:p>
          <a:endParaRPr lang="it-IT"/>
        </a:p>
      </dgm:t>
    </dgm:pt>
    <dgm:pt modelId="{D4853468-737A-4238-B157-2FFE5B9A74E4}" type="pres">
      <dgm:prSet presAssocID="{96801E88-8BD0-4C01-8890-F1BAB4050EB3}" presName="spacerR" presStyleCnt="0"/>
      <dgm:spPr/>
    </dgm:pt>
    <dgm:pt modelId="{AE45AA90-F977-4787-B6EA-A62788901A28}" type="pres">
      <dgm:prSet presAssocID="{689EFE0E-2B98-4773-9640-C93AF65519A3}" presName="node" presStyleLbl="node1" presStyleIdx="3" presStyleCnt="5">
        <dgm:presLayoutVars>
          <dgm:bulletEnabled val="1"/>
        </dgm:presLayoutVars>
      </dgm:prSet>
      <dgm:spPr/>
      <dgm:t>
        <a:bodyPr/>
        <a:lstStyle/>
        <a:p>
          <a:endParaRPr lang="it-IT"/>
        </a:p>
      </dgm:t>
    </dgm:pt>
    <dgm:pt modelId="{8BF31B88-6231-4B33-ADA9-4B75D69AA184}" type="pres">
      <dgm:prSet presAssocID="{4C5EF3EE-B30D-45CF-B206-2098F59EEE1A}" presName="spacerL" presStyleCnt="0"/>
      <dgm:spPr/>
    </dgm:pt>
    <dgm:pt modelId="{DA146287-3139-4AF5-BDA6-5FFEFF00A12D}" type="pres">
      <dgm:prSet presAssocID="{4C5EF3EE-B30D-45CF-B206-2098F59EEE1A}" presName="sibTrans" presStyleLbl="sibTrans2D1" presStyleIdx="3" presStyleCnt="4"/>
      <dgm:spPr/>
      <dgm:t>
        <a:bodyPr/>
        <a:lstStyle/>
        <a:p>
          <a:endParaRPr lang="it-IT"/>
        </a:p>
      </dgm:t>
    </dgm:pt>
    <dgm:pt modelId="{11A6E51B-0C40-47D0-8058-A49173A7BBDC}" type="pres">
      <dgm:prSet presAssocID="{4C5EF3EE-B30D-45CF-B206-2098F59EEE1A}" presName="spacerR" presStyleCnt="0"/>
      <dgm:spPr/>
    </dgm:pt>
    <dgm:pt modelId="{B1AEF4BF-E1E7-4BF3-9953-0E15AFCFA8FF}" type="pres">
      <dgm:prSet presAssocID="{92803E29-7E5C-4820-9D8E-1F6CD0C6B9A6}" presName="node" presStyleLbl="node1" presStyleIdx="4" presStyleCnt="5">
        <dgm:presLayoutVars>
          <dgm:bulletEnabled val="1"/>
        </dgm:presLayoutVars>
      </dgm:prSet>
      <dgm:spPr/>
      <dgm:t>
        <a:bodyPr/>
        <a:lstStyle/>
        <a:p>
          <a:endParaRPr lang="it-IT"/>
        </a:p>
      </dgm:t>
    </dgm:pt>
  </dgm:ptLst>
  <dgm:cxnLst>
    <dgm:cxn modelId="{CEA457B5-A20F-44D7-AC93-6B9FB362A2E0}" type="presOf" srcId="{92803E29-7E5C-4820-9D8E-1F6CD0C6B9A6}" destId="{B1AEF4BF-E1E7-4BF3-9953-0E15AFCFA8FF}" srcOrd="0" destOrd="0" presId="urn:microsoft.com/office/officeart/2005/8/layout/equation1"/>
    <dgm:cxn modelId="{72350393-9CCB-4E27-8738-FD3623662807}" srcId="{D6CB171A-ECCC-494E-9DF7-B2EA628C332B}" destId="{92803E29-7E5C-4820-9D8E-1F6CD0C6B9A6}" srcOrd="4" destOrd="0" parTransId="{D031EC6D-626D-4C35-BCFC-3B646AE42E1A}" sibTransId="{F11ECF60-028F-47B2-AE2E-2059A9136635}"/>
    <dgm:cxn modelId="{C988D157-9C55-4563-8EF3-1CD7FDE154FB}" srcId="{D6CB171A-ECCC-494E-9DF7-B2EA628C332B}" destId="{E2868409-D7E9-426C-95B5-F1B0889B052A}" srcOrd="1" destOrd="0" parTransId="{144464A2-9AE1-4D9B-80DA-8A301C951F3E}" sibTransId="{A5E3E926-46F7-4888-8BE9-E1846B09BD53}"/>
    <dgm:cxn modelId="{F30D5AC4-BB22-4773-A8BC-18AFD94B350A}" srcId="{D6CB171A-ECCC-494E-9DF7-B2EA628C332B}" destId="{689EFE0E-2B98-4773-9640-C93AF65519A3}" srcOrd="3" destOrd="0" parTransId="{F5BB6FD8-A01E-4879-A200-E369BAC5C91E}" sibTransId="{4C5EF3EE-B30D-45CF-B206-2098F59EEE1A}"/>
    <dgm:cxn modelId="{F2BD31A2-487C-4AB6-A5C5-87C264F4197C}" type="presOf" srcId="{E2868409-D7E9-426C-95B5-F1B0889B052A}" destId="{1CDFC766-4922-43BB-9379-8ADF96B8BA4A}" srcOrd="0" destOrd="0" presId="urn:microsoft.com/office/officeart/2005/8/layout/equation1"/>
    <dgm:cxn modelId="{F6F03039-B8E9-4C5C-946E-F6BB99C9CC62}" type="presOf" srcId="{BE45F09E-28B7-47C1-90D4-A2DB951539C9}" destId="{16F21597-FB1D-45ED-8FDC-BA6ECEFE6F7C}" srcOrd="0" destOrd="0" presId="urn:microsoft.com/office/officeart/2005/8/layout/equation1"/>
    <dgm:cxn modelId="{92F76162-E6A5-4B3F-8334-9781E5A3928B}" type="presOf" srcId="{1DB73147-6A2B-435D-B0D0-315EDA31E767}" destId="{68801C64-F465-496D-AAD7-8DC48BE3D3DE}" srcOrd="0" destOrd="0" presId="urn:microsoft.com/office/officeart/2005/8/layout/equation1"/>
    <dgm:cxn modelId="{D23AA0CF-B450-46A0-ADE9-9F5B72B94407}" srcId="{D6CB171A-ECCC-494E-9DF7-B2EA628C332B}" destId="{1DB73147-6A2B-435D-B0D0-315EDA31E767}" srcOrd="0" destOrd="0" parTransId="{02467AE7-8034-4227-9CFC-38D14189EB06}" sibTransId="{BE45F09E-28B7-47C1-90D4-A2DB951539C9}"/>
    <dgm:cxn modelId="{85D84955-77AC-4FA6-9CFE-08F6260E280F}" type="presOf" srcId="{96801E88-8BD0-4C01-8890-F1BAB4050EB3}" destId="{E82CF9C2-AD2E-4B90-8AC3-14C755416C58}" srcOrd="0" destOrd="0" presId="urn:microsoft.com/office/officeart/2005/8/layout/equation1"/>
    <dgm:cxn modelId="{9C299B28-1792-4B4A-AD36-1B1F09734689}" type="presOf" srcId="{D6CB171A-ECCC-494E-9DF7-B2EA628C332B}" destId="{13540DE7-52C5-466C-A76D-91D417A697F6}" srcOrd="0" destOrd="0" presId="urn:microsoft.com/office/officeart/2005/8/layout/equation1"/>
    <dgm:cxn modelId="{AC6622BD-A57D-48E8-A0F5-249C4152CB76}" type="presOf" srcId="{A5E3E926-46F7-4888-8BE9-E1846B09BD53}" destId="{CBD394CB-30B9-460E-98EE-373CC8CFD102}" srcOrd="0" destOrd="0" presId="urn:microsoft.com/office/officeart/2005/8/layout/equation1"/>
    <dgm:cxn modelId="{695AD498-504C-4A5E-BA48-F743942EF0A5}" type="presOf" srcId="{330B78A1-F4BA-489D-8A94-60BCF95D3C6D}" destId="{CCBFF7BC-1269-46A0-8713-2AC3EFE68E7F}" srcOrd="0" destOrd="0" presId="urn:microsoft.com/office/officeart/2005/8/layout/equation1"/>
    <dgm:cxn modelId="{E4F320B6-458A-4E69-A996-8077D84C63B0}" srcId="{D6CB171A-ECCC-494E-9DF7-B2EA628C332B}" destId="{330B78A1-F4BA-489D-8A94-60BCF95D3C6D}" srcOrd="2" destOrd="0" parTransId="{7C01FED4-52F8-46B1-9845-98B855683540}" sibTransId="{96801E88-8BD0-4C01-8890-F1BAB4050EB3}"/>
    <dgm:cxn modelId="{C6616111-0D8A-42E7-A9B8-A83E0FB3E771}" type="presOf" srcId="{4C5EF3EE-B30D-45CF-B206-2098F59EEE1A}" destId="{DA146287-3139-4AF5-BDA6-5FFEFF00A12D}" srcOrd="0" destOrd="0" presId="urn:microsoft.com/office/officeart/2005/8/layout/equation1"/>
    <dgm:cxn modelId="{F6F648DD-D95F-4A2B-864F-166AAF4F2D86}" type="presOf" srcId="{689EFE0E-2B98-4773-9640-C93AF65519A3}" destId="{AE45AA90-F977-4787-B6EA-A62788901A28}" srcOrd="0" destOrd="0" presId="urn:microsoft.com/office/officeart/2005/8/layout/equation1"/>
    <dgm:cxn modelId="{6C71B5EC-8E5B-4CAC-9E87-7869A490E349}" type="presParOf" srcId="{13540DE7-52C5-466C-A76D-91D417A697F6}" destId="{68801C64-F465-496D-AAD7-8DC48BE3D3DE}" srcOrd="0" destOrd="0" presId="urn:microsoft.com/office/officeart/2005/8/layout/equation1"/>
    <dgm:cxn modelId="{8AE77C28-F40C-4AF6-8AA3-FDE6E658FE85}" type="presParOf" srcId="{13540DE7-52C5-466C-A76D-91D417A697F6}" destId="{5408482B-2A27-453E-B542-7267CA7BA9DE}" srcOrd="1" destOrd="0" presId="urn:microsoft.com/office/officeart/2005/8/layout/equation1"/>
    <dgm:cxn modelId="{A0E33FDB-D651-49BB-BC59-CFD0968E82F1}" type="presParOf" srcId="{13540DE7-52C5-466C-A76D-91D417A697F6}" destId="{16F21597-FB1D-45ED-8FDC-BA6ECEFE6F7C}" srcOrd="2" destOrd="0" presId="urn:microsoft.com/office/officeart/2005/8/layout/equation1"/>
    <dgm:cxn modelId="{A0F25DC6-AB86-48E0-AD49-20716D233C6E}" type="presParOf" srcId="{13540DE7-52C5-466C-A76D-91D417A697F6}" destId="{D5C86BDD-9884-4C24-8894-4AE079E45E0C}" srcOrd="3" destOrd="0" presId="urn:microsoft.com/office/officeart/2005/8/layout/equation1"/>
    <dgm:cxn modelId="{830439D3-4125-447D-9456-759A91929743}" type="presParOf" srcId="{13540DE7-52C5-466C-A76D-91D417A697F6}" destId="{1CDFC766-4922-43BB-9379-8ADF96B8BA4A}" srcOrd="4" destOrd="0" presId="urn:microsoft.com/office/officeart/2005/8/layout/equation1"/>
    <dgm:cxn modelId="{63D80171-6ABF-4CA3-B652-780FA9E53BC3}" type="presParOf" srcId="{13540DE7-52C5-466C-A76D-91D417A697F6}" destId="{C65441BF-DA5A-4C96-9ADC-97660BFC7D3B}" srcOrd="5" destOrd="0" presId="urn:microsoft.com/office/officeart/2005/8/layout/equation1"/>
    <dgm:cxn modelId="{1C8564F7-B5AF-421D-9FC3-1FBD17383921}" type="presParOf" srcId="{13540DE7-52C5-466C-A76D-91D417A697F6}" destId="{CBD394CB-30B9-460E-98EE-373CC8CFD102}" srcOrd="6" destOrd="0" presId="urn:microsoft.com/office/officeart/2005/8/layout/equation1"/>
    <dgm:cxn modelId="{13F12FFD-29DB-4B6D-B318-1EAB7101CF7A}" type="presParOf" srcId="{13540DE7-52C5-466C-A76D-91D417A697F6}" destId="{E7EC873C-80EA-4490-A5E9-AB7FC2D86421}" srcOrd="7" destOrd="0" presId="urn:microsoft.com/office/officeart/2005/8/layout/equation1"/>
    <dgm:cxn modelId="{BF90DF2E-C230-40C0-8DE6-E23E988FE979}" type="presParOf" srcId="{13540DE7-52C5-466C-A76D-91D417A697F6}" destId="{CCBFF7BC-1269-46A0-8713-2AC3EFE68E7F}" srcOrd="8" destOrd="0" presId="urn:microsoft.com/office/officeart/2005/8/layout/equation1"/>
    <dgm:cxn modelId="{838C3BBC-6984-499D-8F65-8251A04AFCC8}" type="presParOf" srcId="{13540DE7-52C5-466C-A76D-91D417A697F6}" destId="{EBAD73C5-C764-45DD-B73F-52CD7A799033}" srcOrd="9" destOrd="0" presId="urn:microsoft.com/office/officeart/2005/8/layout/equation1"/>
    <dgm:cxn modelId="{44120364-281D-445F-9F7B-880E01E6F6F0}" type="presParOf" srcId="{13540DE7-52C5-466C-A76D-91D417A697F6}" destId="{E82CF9C2-AD2E-4B90-8AC3-14C755416C58}" srcOrd="10" destOrd="0" presId="urn:microsoft.com/office/officeart/2005/8/layout/equation1"/>
    <dgm:cxn modelId="{8B73A5A7-C087-4126-AF9E-0C60D9E8F3D3}" type="presParOf" srcId="{13540DE7-52C5-466C-A76D-91D417A697F6}" destId="{D4853468-737A-4238-B157-2FFE5B9A74E4}" srcOrd="11" destOrd="0" presId="urn:microsoft.com/office/officeart/2005/8/layout/equation1"/>
    <dgm:cxn modelId="{FF46C007-5350-411D-B687-A322AF5A1E62}" type="presParOf" srcId="{13540DE7-52C5-466C-A76D-91D417A697F6}" destId="{AE45AA90-F977-4787-B6EA-A62788901A28}" srcOrd="12" destOrd="0" presId="urn:microsoft.com/office/officeart/2005/8/layout/equation1"/>
    <dgm:cxn modelId="{934EE6DA-6DB6-4924-A758-67065B253032}" type="presParOf" srcId="{13540DE7-52C5-466C-A76D-91D417A697F6}" destId="{8BF31B88-6231-4B33-ADA9-4B75D69AA184}" srcOrd="13" destOrd="0" presId="urn:microsoft.com/office/officeart/2005/8/layout/equation1"/>
    <dgm:cxn modelId="{CB8DB9BC-C6BD-4F6C-A205-8A29650F680D}" type="presParOf" srcId="{13540DE7-52C5-466C-A76D-91D417A697F6}" destId="{DA146287-3139-4AF5-BDA6-5FFEFF00A12D}" srcOrd="14" destOrd="0" presId="urn:microsoft.com/office/officeart/2005/8/layout/equation1"/>
    <dgm:cxn modelId="{443C6681-BDF7-4176-B46C-622ED0516F37}" type="presParOf" srcId="{13540DE7-52C5-466C-A76D-91D417A697F6}" destId="{11A6E51B-0C40-47D0-8058-A49173A7BBDC}" srcOrd="15" destOrd="0" presId="urn:microsoft.com/office/officeart/2005/8/layout/equation1"/>
    <dgm:cxn modelId="{8341750D-76A5-408C-B80B-9C5CC790402A}" type="presParOf" srcId="{13540DE7-52C5-466C-A76D-91D417A697F6}" destId="{B1AEF4BF-E1E7-4BF3-9953-0E15AFCFA8FF}" srcOrd="16" destOrd="0" presId="urn:microsoft.com/office/officeart/2005/8/layout/equation1"/>
  </dgm:cxnLst>
  <dgm:bg/>
  <dgm:whole/>
</dgm:dataModel>
</file>

<file path=ppt/diagrams/data32.xml><?xml version="1.0" encoding="utf-8"?>
<dgm:dataModel xmlns:dgm="http://schemas.openxmlformats.org/drawingml/2006/diagram" xmlns:a="http://schemas.openxmlformats.org/drawingml/2006/main">
  <dgm:ptLst>
    <dgm:pt modelId="{30735D16-2E62-4218-9B82-E1C74BD9AD8E}" type="doc">
      <dgm:prSet loTypeId="urn:microsoft.com/office/officeart/2005/8/layout/lProcess2" loCatId="relationship" qsTypeId="urn:microsoft.com/office/officeart/2005/8/quickstyle/3d1" qsCatId="3D" csTypeId="urn:microsoft.com/office/officeart/2005/8/colors/colorful1" csCatId="colorful" phldr="1"/>
      <dgm:spPr/>
      <dgm:t>
        <a:bodyPr/>
        <a:lstStyle/>
        <a:p>
          <a:endParaRPr lang="it-IT"/>
        </a:p>
      </dgm:t>
    </dgm:pt>
    <dgm:pt modelId="{A8B16C47-6CF8-4C19-BC5D-D05971249A68}">
      <dgm:prSet phldrT="[Testo]" custT="1"/>
      <dgm:spPr/>
      <dgm:t>
        <a:bodyPr/>
        <a:lstStyle/>
        <a:p>
          <a:r>
            <a:rPr lang="en-US" sz="2000" dirty="0" smtClean="0">
              <a:latin typeface="Times New Roman" pitchFamily="18" charset="0"/>
              <a:cs typeface="Times New Roman" pitchFamily="18" charset="0"/>
            </a:rPr>
            <a:t>Bringing up NAT on Domain-0</a:t>
          </a:r>
          <a:endParaRPr lang="it-IT" sz="2000" dirty="0">
            <a:latin typeface="Times New Roman" pitchFamily="18" charset="0"/>
            <a:cs typeface="Times New Roman" pitchFamily="18" charset="0"/>
          </a:endParaRPr>
        </a:p>
      </dgm:t>
    </dgm:pt>
    <dgm:pt modelId="{2905F6E2-2DF0-4F57-A3EF-21E3FDAD10B9}" type="parTrans" cxnId="{96D2453B-1CAC-420E-85A7-F85201E18E7F}">
      <dgm:prSet/>
      <dgm:spPr/>
      <dgm:t>
        <a:bodyPr/>
        <a:lstStyle/>
        <a:p>
          <a:endParaRPr lang="it-IT"/>
        </a:p>
      </dgm:t>
    </dgm:pt>
    <dgm:pt modelId="{5558C67D-F093-46B0-B896-108686EFF380}" type="sibTrans" cxnId="{96D2453B-1CAC-420E-85A7-F85201E18E7F}">
      <dgm:prSet/>
      <dgm:spPr/>
      <dgm:t>
        <a:bodyPr/>
        <a:lstStyle/>
        <a:p>
          <a:endParaRPr lang="it-IT"/>
        </a:p>
      </dgm:t>
    </dgm:pt>
    <dgm:pt modelId="{4C02BD22-0023-4EE1-8254-F6C8DF38225A}">
      <dgm:prSet/>
      <dgm:spPr/>
      <dgm:t>
        <a:bodyPr/>
        <a:lstStyle/>
        <a:p>
          <a:r>
            <a:rPr lang="en-US" dirty="0" smtClean="0">
              <a:latin typeface="Times New Roman" pitchFamily="18" charset="0"/>
              <a:cs typeface="Times New Roman" pitchFamily="18" charset="0"/>
            </a:rPr>
            <a:t>Activate IP forwarding</a:t>
          </a:r>
          <a:endParaRPr lang="it-IT" dirty="0">
            <a:latin typeface="Times New Roman" pitchFamily="18" charset="0"/>
            <a:cs typeface="Times New Roman" pitchFamily="18" charset="0"/>
          </a:endParaRPr>
        </a:p>
      </dgm:t>
    </dgm:pt>
    <dgm:pt modelId="{21FE42B4-B3CF-4FB5-A92C-64F96E142C62}" type="parTrans" cxnId="{CC3BB7E6-30AD-4121-B50A-E548F3C6C5D0}">
      <dgm:prSet/>
      <dgm:spPr/>
      <dgm:t>
        <a:bodyPr/>
        <a:lstStyle/>
        <a:p>
          <a:endParaRPr lang="it-IT"/>
        </a:p>
      </dgm:t>
    </dgm:pt>
    <dgm:pt modelId="{06EEDADB-E7A0-4D5A-BC28-9420EF449A47}" type="sibTrans" cxnId="{CC3BB7E6-30AD-4121-B50A-E548F3C6C5D0}">
      <dgm:prSet/>
      <dgm:spPr/>
      <dgm:t>
        <a:bodyPr/>
        <a:lstStyle/>
        <a:p>
          <a:endParaRPr lang="it-IT"/>
        </a:p>
      </dgm:t>
    </dgm:pt>
    <dgm:pt modelId="{7AABB8AC-5A5C-44EE-8ECD-A017EDF07B0A}">
      <dgm:prSet/>
      <dgm:spPr/>
      <dgm:t>
        <a:bodyPr/>
        <a:lstStyle/>
        <a:p>
          <a:r>
            <a:rPr lang="en-US" dirty="0" smtClean="0">
              <a:latin typeface="Times New Roman" pitchFamily="18" charset="0"/>
              <a:cs typeface="Times New Roman" pitchFamily="18" charset="0"/>
            </a:rPr>
            <a:t>Set up </a:t>
          </a:r>
          <a:r>
            <a:rPr lang="en-US" dirty="0" err="1" smtClean="0">
              <a:latin typeface="Times New Roman" pitchFamily="18" charset="0"/>
              <a:cs typeface="Times New Roman" pitchFamily="18" charset="0"/>
            </a:rPr>
            <a:t>postrouting</a:t>
          </a:r>
          <a:r>
            <a:rPr lang="en-US" dirty="0" smtClean="0">
              <a:latin typeface="Times New Roman" pitchFamily="18" charset="0"/>
              <a:cs typeface="Times New Roman" pitchFamily="18" charset="0"/>
            </a:rPr>
            <a:t> rule for  masquerading</a:t>
          </a:r>
          <a:endParaRPr lang="it-IT" dirty="0">
            <a:latin typeface="Times New Roman" pitchFamily="18" charset="0"/>
            <a:cs typeface="Times New Roman" pitchFamily="18" charset="0"/>
          </a:endParaRPr>
        </a:p>
      </dgm:t>
    </dgm:pt>
    <dgm:pt modelId="{E0440974-BCEA-4982-947D-547708AE432D}" type="parTrans" cxnId="{908545FB-1156-4DB6-A87D-1A1BC4045174}">
      <dgm:prSet/>
      <dgm:spPr/>
      <dgm:t>
        <a:bodyPr/>
        <a:lstStyle/>
        <a:p>
          <a:endParaRPr lang="it-IT"/>
        </a:p>
      </dgm:t>
    </dgm:pt>
    <dgm:pt modelId="{3B194DDA-6964-4ED5-9DD5-52B43F38D902}" type="sibTrans" cxnId="{908545FB-1156-4DB6-A87D-1A1BC4045174}">
      <dgm:prSet/>
      <dgm:spPr/>
      <dgm:t>
        <a:bodyPr/>
        <a:lstStyle/>
        <a:p>
          <a:endParaRPr lang="it-IT"/>
        </a:p>
      </dgm:t>
    </dgm:pt>
    <dgm:pt modelId="{2CC45A67-6E10-46E6-AA1E-40137BA09638}">
      <dgm:prSet/>
      <dgm:spPr/>
      <dgm:t>
        <a:bodyPr/>
        <a:lstStyle/>
        <a:p>
          <a:r>
            <a:rPr lang="en-US" dirty="0" smtClean="0">
              <a:latin typeface="Times New Roman" pitchFamily="18" charset="0"/>
              <a:cs typeface="Times New Roman" pitchFamily="18" charset="0"/>
            </a:rPr>
            <a:t>(DHCP optional) Enable guests to get addresses on 10.0.0.0</a:t>
          </a:r>
          <a:endParaRPr lang="it-IT" dirty="0">
            <a:latin typeface="Times New Roman" pitchFamily="18" charset="0"/>
            <a:cs typeface="Times New Roman" pitchFamily="18" charset="0"/>
          </a:endParaRPr>
        </a:p>
      </dgm:t>
    </dgm:pt>
    <dgm:pt modelId="{591330F1-AEA2-4CE2-A529-598920D09CEC}" type="parTrans" cxnId="{87E5A9FA-4605-426E-A0BB-9BBF2453F9A6}">
      <dgm:prSet/>
      <dgm:spPr/>
      <dgm:t>
        <a:bodyPr/>
        <a:lstStyle/>
        <a:p>
          <a:endParaRPr lang="it-IT"/>
        </a:p>
      </dgm:t>
    </dgm:pt>
    <dgm:pt modelId="{FF59E7FE-F791-4425-9D2D-9ED26670799C}" type="sibTrans" cxnId="{87E5A9FA-4605-426E-A0BB-9BBF2453F9A6}">
      <dgm:prSet/>
      <dgm:spPr/>
      <dgm:t>
        <a:bodyPr/>
        <a:lstStyle/>
        <a:p>
          <a:endParaRPr lang="it-IT"/>
        </a:p>
      </dgm:t>
    </dgm:pt>
    <dgm:pt modelId="{3AD13AAB-EB10-4DC5-8D2E-D39D1460AE28}">
      <dgm:prSet custT="1"/>
      <dgm:spPr/>
      <dgm:t>
        <a:bodyPr/>
        <a:lstStyle/>
        <a:p>
          <a:r>
            <a:rPr lang="en-US" sz="2000" dirty="0" smtClean="0">
              <a:latin typeface="Times New Roman" pitchFamily="18" charset="0"/>
              <a:cs typeface="Times New Roman" pitchFamily="18" charset="0"/>
            </a:rPr>
            <a:t>Bringing up guest domains</a:t>
          </a:r>
          <a:endParaRPr lang="it-IT" sz="2000" dirty="0">
            <a:latin typeface="Times New Roman" pitchFamily="18" charset="0"/>
            <a:cs typeface="Times New Roman" pitchFamily="18" charset="0"/>
          </a:endParaRPr>
        </a:p>
      </dgm:t>
    </dgm:pt>
    <dgm:pt modelId="{68950A32-7997-4588-8A90-CF2CD3581765}" type="parTrans" cxnId="{AB61ADF4-9FE2-4410-84B0-981235D50C11}">
      <dgm:prSet/>
      <dgm:spPr/>
      <dgm:t>
        <a:bodyPr/>
        <a:lstStyle/>
        <a:p>
          <a:endParaRPr lang="it-IT"/>
        </a:p>
      </dgm:t>
    </dgm:pt>
    <dgm:pt modelId="{936EAF04-EF24-49A6-A173-27E83A907258}" type="sibTrans" cxnId="{AB61ADF4-9FE2-4410-84B0-981235D50C11}">
      <dgm:prSet/>
      <dgm:spPr/>
      <dgm:t>
        <a:bodyPr/>
        <a:lstStyle/>
        <a:p>
          <a:endParaRPr lang="it-IT"/>
        </a:p>
      </dgm:t>
    </dgm:pt>
    <dgm:pt modelId="{18D43225-0B6A-4E76-B29B-257D58690A22}">
      <dgm:prSet/>
      <dgm:spPr/>
      <dgm:t>
        <a:bodyPr/>
        <a:lstStyle/>
        <a:p>
          <a:r>
            <a:rPr lang="en-US" dirty="0" smtClean="0">
              <a:latin typeface="Times New Roman" pitchFamily="18" charset="0"/>
              <a:cs typeface="Times New Roman" pitchFamily="18" charset="0"/>
            </a:rPr>
            <a:t>Associate eth0 in guest with </a:t>
          </a:r>
          <a:r>
            <a:rPr lang="en-US" dirty="0" err="1" smtClean="0">
              <a:latin typeface="Times New Roman" pitchFamily="18" charset="0"/>
              <a:cs typeface="Times New Roman" pitchFamily="18" charset="0"/>
            </a:rPr>
            <a:t>vifDomID.Interface</a:t>
          </a:r>
          <a:endParaRPr lang="it-IT" dirty="0">
            <a:latin typeface="Times New Roman" pitchFamily="18" charset="0"/>
            <a:cs typeface="Times New Roman" pitchFamily="18" charset="0"/>
          </a:endParaRPr>
        </a:p>
      </dgm:t>
    </dgm:pt>
    <dgm:pt modelId="{92AE9AE3-3D0C-460F-837D-B16CFDC3CBC0}" type="parTrans" cxnId="{09170904-8BB9-4DD4-99B5-1E5F293BE31A}">
      <dgm:prSet/>
      <dgm:spPr/>
      <dgm:t>
        <a:bodyPr/>
        <a:lstStyle/>
        <a:p>
          <a:endParaRPr lang="it-IT"/>
        </a:p>
      </dgm:t>
    </dgm:pt>
    <dgm:pt modelId="{EE06AB3E-1C90-47A2-938F-BED64DC7E563}" type="sibTrans" cxnId="{09170904-8BB9-4DD4-99B5-1E5F293BE31A}">
      <dgm:prSet/>
      <dgm:spPr/>
      <dgm:t>
        <a:bodyPr/>
        <a:lstStyle/>
        <a:p>
          <a:endParaRPr lang="it-IT"/>
        </a:p>
      </dgm:t>
    </dgm:pt>
    <dgm:pt modelId="{94CFFEF2-F96B-4243-9D76-23FD47B2FAD8}">
      <dgm:prSet/>
      <dgm:spPr/>
      <dgm:t>
        <a:bodyPr/>
        <a:lstStyle/>
        <a:p>
          <a:r>
            <a:rPr lang="en-US" dirty="0" smtClean="0">
              <a:latin typeface="Times New Roman" pitchFamily="18" charset="0"/>
              <a:cs typeface="Times New Roman" pitchFamily="18" charset="0"/>
            </a:rPr>
            <a:t>Configure routing for </a:t>
          </a:r>
          <a:r>
            <a:rPr lang="en-US" dirty="0" err="1" smtClean="0">
              <a:latin typeface="Times New Roman" pitchFamily="18" charset="0"/>
              <a:cs typeface="Times New Roman" pitchFamily="18" charset="0"/>
            </a:rPr>
            <a:t>vifDomID.Interface</a:t>
          </a:r>
          <a:r>
            <a:rPr lang="en-US" dirty="0" smtClean="0">
              <a:latin typeface="Times New Roman" pitchFamily="18" charset="0"/>
              <a:cs typeface="Times New Roman" pitchFamily="18" charset="0"/>
            </a:rPr>
            <a:t> through domain0</a:t>
          </a:r>
          <a:endParaRPr lang="it-IT" dirty="0">
            <a:latin typeface="Times New Roman" pitchFamily="18" charset="0"/>
            <a:cs typeface="Times New Roman" pitchFamily="18" charset="0"/>
          </a:endParaRPr>
        </a:p>
      </dgm:t>
    </dgm:pt>
    <dgm:pt modelId="{153CA468-D7BA-46D8-A2E1-47A803AE8156}" type="parTrans" cxnId="{48C60721-C749-43AD-9B40-765D82A70C2D}">
      <dgm:prSet/>
      <dgm:spPr/>
      <dgm:t>
        <a:bodyPr/>
        <a:lstStyle/>
        <a:p>
          <a:endParaRPr lang="it-IT"/>
        </a:p>
      </dgm:t>
    </dgm:pt>
    <dgm:pt modelId="{8BD6E538-AF57-405A-BE23-2E7E54DA6F5F}" type="sibTrans" cxnId="{48C60721-C749-43AD-9B40-765D82A70C2D}">
      <dgm:prSet/>
      <dgm:spPr/>
      <dgm:t>
        <a:bodyPr/>
        <a:lstStyle/>
        <a:p>
          <a:endParaRPr lang="it-IT"/>
        </a:p>
      </dgm:t>
    </dgm:pt>
    <dgm:pt modelId="{09518E8C-1BCC-49BA-8FC1-0D0B1F5703A1}">
      <dgm:prSet/>
      <dgm:spPr/>
      <dgm:t>
        <a:bodyPr/>
        <a:lstStyle/>
        <a:p>
          <a:r>
            <a:rPr lang="en-US" dirty="0" smtClean="0">
              <a:latin typeface="Times New Roman" pitchFamily="18" charset="0"/>
              <a:cs typeface="Times New Roman" pitchFamily="18" charset="0"/>
            </a:rPr>
            <a:t>Handle ARP requests for </a:t>
          </a:r>
          <a:r>
            <a:rPr lang="en-US" dirty="0" err="1" smtClean="0">
              <a:latin typeface="Times New Roman" pitchFamily="18" charset="0"/>
              <a:cs typeface="Times New Roman" pitchFamily="18" charset="0"/>
            </a:rPr>
            <a:t>vifDomID.Interface</a:t>
          </a:r>
          <a:endParaRPr lang="it-IT" dirty="0">
            <a:latin typeface="Times New Roman" pitchFamily="18" charset="0"/>
            <a:cs typeface="Times New Roman" pitchFamily="18" charset="0"/>
          </a:endParaRPr>
        </a:p>
      </dgm:t>
    </dgm:pt>
    <dgm:pt modelId="{6D78A727-CEB9-47EE-9743-4FB973C4FD52}" type="parTrans" cxnId="{2C764131-21D4-493E-B9BE-7B342AAC32DD}">
      <dgm:prSet/>
      <dgm:spPr/>
      <dgm:t>
        <a:bodyPr/>
        <a:lstStyle/>
        <a:p>
          <a:endParaRPr lang="it-IT"/>
        </a:p>
      </dgm:t>
    </dgm:pt>
    <dgm:pt modelId="{224400B1-4CE7-453B-89B1-11C675B13427}" type="sibTrans" cxnId="{2C764131-21D4-493E-B9BE-7B342AAC32DD}">
      <dgm:prSet/>
      <dgm:spPr/>
      <dgm:t>
        <a:bodyPr/>
        <a:lstStyle/>
        <a:p>
          <a:endParaRPr lang="it-IT"/>
        </a:p>
      </dgm:t>
    </dgm:pt>
    <dgm:pt modelId="{BE588703-DD75-473D-95E8-45B503BCE160}">
      <dgm:prSet/>
      <dgm:spPr/>
      <dgm:t>
        <a:bodyPr/>
        <a:lstStyle/>
        <a:p>
          <a:r>
            <a:rPr lang="en-US" dirty="0" smtClean="0">
              <a:latin typeface="Times New Roman" pitchFamily="18" charset="0"/>
              <a:cs typeface="Times New Roman" pitchFamily="18" charset="0"/>
            </a:rPr>
            <a:t>(DHCP) Guest get address used when configuring routing</a:t>
          </a:r>
          <a:endParaRPr lang="it-IT" dirty="0">
            <a:latin typeface="Times New Roman" pitchFamily="18" charset="0"/>
            <a:cs typeface="Times New Roman" pitchFamily="18" charset="0"/>
          </a:endParaRPr>
        </a:p>
      </dgm:t>
    </dgm:pt>
    <dgm:pt modelId="{ADF28C4C-5221-47CA-99CA-F923C1EF2DAE}" type="parTrans" cxnId="{324EF061-4ED9-4C02-9B2E-04AE42DB6577}">
      <dgm:prSet/>
      <dgm:spPr/>
      <dgm:t>
        <a:bodyPr/>
        <a:lstStyle/>
        <a:p>
          <a:endParaRPr lang="it-IT"/>
        </a:p>
      </dgm:t>
    </dgm:pt>
    <dgm:pt modelId="{FA9B144F-444C-46C6-B96F-07B176A60D8D}" type="sibTrans" cxnId="{324EF061-4ED9-4C02-9B2E-04AE42DB6577}">
      <dgm:prSet/>
      <dgm:spPr/>
      <dgm:t>
        <a:bodyPr/>
        <a:lstStyle/>
        <a:p>
          <a:endParaRPr lang="it-IT"/>
        </a:p>
      </dgm:t>
    </dgm:pt>
    <dgm:pt modelId="{57FED66C-B35E-426D-948B-EA6292A23E43}" type="pres">
      <dgm:prSet presAssocID="{30735D16-2E62-4218-9B82-E1C74BD9AD8E}" presName="theList" presStyleCnt="0">
        <dgm:presLayoutVars>
          <dgm:dir/>
          <dgm:animLvl val="lvl"/>
          <dgm:resizeHandles val="exact"/>
        </dgm:presLayoutVars>
      </dgm:prSet>
      <dgm:spPr/>
      <dgm:t>
        <a:bodyPr/>
        <a:lstStyle/>
        <a:p>
          <a:endParaRPr lang="it-IT"/>
        </a:p>
      </dgm:t>
    </dgm:pt>
    <dgm:pt modelId="{EA7D9709-D2F2-4AE0-963F-09A0F3880620}" type="pres">
      <dgm:prSet presAssocID="{A8B16C47-6CF8-4C19-BC5D-D05971249A68}" presName="compNode" presStyleCnt="0"/>
      <dgm:spPr/>
    </dgm:pt>
    <dgm:pt modelId="{59236E70-FA4F-4FE8-94DD-4AFE7DB0D46D}" type="pres">
      <dgm:prSet presAssocID="{A8B16C47-6CF8-4C19-BC5D-D05971249A68}" presName="aNode" presStyleLbl="bgShp" presStyleIdx="0" presStyleCnt="2"/>
      <dgm:spPr/>
      <dgm:t>
        <a:bodyPr/>
        <a:lstStyle/>
        <a:p>
          <a:endParaRPr lang="it-IT"/>
        </a:p>
      </dgm:t>
    </dgm:pt>
    <dgm:pt modelId="{2F817606-72F8-46A3-9DF6-2C10AE60F871}" type="pres">
      <dgm:prSet presAssocID="{A8B16C47-6CF8-4C19-BC5D-D05971249A68}" presName="textNode" presStyleLbl="bgShp" presStyleIdx="0" presStyleCnt="2"/>
      <dgm:spPr/>
      <dgm:t>
        <a:bodyPr/>
        <a:lstStyle/>
        <a:p>
          <a:endParaRPr lang="it-IT"/>
        </a:p>
      </dgm:t>
    </dgm:pt>
    <dgm:pt modelId="{640D0F39-7703-44E5-841A-B04D19184713}" type="pres">
      <dgm:prSet presAssocID="{A8B16C47-6CF8-4C19-BC5D-D05971249A68}" presName="compChildNode" presStyleCnt="0"/>
      <dgm:spPr/>
    </dgm:pt>
    <dgm:pt modelId="{5840DA9D-4AC8-450E-AF2E-A05FA6E4BDE0}" type="pres">
      <dgm:prSet presAssocID="{A8B16C47-6CF8-4C19-BC5D-D05971249A68}" presName="theInnerList" presStyleCnt="0"/>
      <dgm:spPr/>
    </dgm:pt>
    <dgm:pt modelId="{604CA3F1-3FAD-41AA-8E8A-54AFF2065471}" type="pres">
      <dgm:prSet presAssocID="{4C02BD22-0023-4EE1-8254-F6C8DF38225A}" presName="childNode" presStyleLbl="node1" presStyleIdx="0" presStyleCnt="7" custScaleX="112445" custScaleY="35486">
        <dgm:presLayoutVars>
          <dgm:bulletEnabled val="1"/>
        </dgm:presLayoutVars>
      </dgm:prSet>
      <dgm:spPr/>
      <dgm:t>
        <a:bodyPr/>
        <a:lstStyle/>
        <a:p>
          <a:endParaRPr lang="it-IT"/>
        </a:p>
      </dgm:t>
    </dgm:pt>
    <dgm:pt modelId="{B2A216A2-65DD-4A0C-943E-4A6DF0C0391F}" type="pres">
      <dgm:prSet presAssocID="{4C02BD22-0023-4EE1-8254-F6C8DF38225A}" presName="aSpace2" presStyleCnt="0"/>
      <dgm:spPr/>
    </dgm:pt>
    <dgm:pt modelId="{66A57FE6-C533-4844-9AE5-8FA955DBB895}" type="pres">
      <dgm:prSet presAssocID="{7AABB8AC-5A5C-44EE-8ECD-A017EDF07B0A}" presName="childNode" presStyleLbl="node1" presStyleIdx="1" presStyleCnt="7" custScaleX="112445" custScaleY="35486">
        <dgm:presLayoutVars>
          <dgm:bulletEnabled val="1"/>
        </dgm:presLayoutVars>
      </dgm:prSet>
      <dgm:spPr/>
      <dgm:t>
        <a:bodyPr/>
        <a:lstStyle/>
        <a:p>
          <a:endParaRPr lang="it-IT"/>
        </a:p>
      </dgm:t>
    </dgm:pt>
    <dgm:pt modelId="{294DED76-C175-4322-8472-672B6BAB5CCE}" type="pres">
      <dgm:prSet presAssocID="{7AABB8AC-5A5C-44EE-8ECD-A017EDF07B0A}" presName="aSpace2" presStyleCnt="0"/>
      <dgm:spPr/>
    </dgm:pt>
    <dgm:pt modelId="{5EB01DC2-6183-4AFD-91F9-5679914E66FC}" type="pres">
      <dgm:prSet presAssocID="{2CC45A67-6E10-46E6-AA1E-40137BA09638}" presName="childNode" presStyleLbl="node1" presStyleIdx="2" presStyleCnt="7" custScaleX="112445" custScaleY="35486">
        <dgm:presLayoutVars>
          <dgm:bulletEnabled val="1"/>
        </dgm:presLayoutVars>
      </dgm:prSet>
      <dgm:spPr/>
      <dgm:t>
        <a:bodyPr/>
        <a:lstStyle/>
        <a:p>
          <a:endParaRPr lang="it-IT"/>
        </a:p>
      </dgm:t>
    </dgm:pt>
    <dgm:pt modelId="{09DF9142-1ACB-4276-BA44-815D5974806D}" type="pres">
      <dgm:prSet presAssocID="{A8B16C47-6CF8-4C19-BC5D-D05971249A68}" presName="aSpace" presStyleCnt="0"/>
      <dgm:spPr/>
    </dgm:pt>
    <dgm:pt modelId="{CEFA1B64-626B-4ADC-8783-0611A4644848}" type="pres">
      <dgm:prSet presAssocID="{3AD13AAB-EB10-4DC5-8D2E-D39D1460AE28}" presName="compNode" presStyleCnt="0"/>
      <dgm:spPr/>
    </dgm:pt>
    <dgm:pt modelId="{773CD769-5571-40B6-A71F-EBD53793EDB3}" type="pres">
      <dgm:prSet presAssocID="{3AD13AAB-EB10-4DC5-8D2E-D39D1460AE28}" presName="aNode" presStyleLbl="bgShp" presStyleIdx="1" presStyleCnt="2" custScaleX="111763"/>
      <dgm:spPr/>
      <dgm:t>
        <a:bodyPr/>
        <a:lstStyle/>
        <a:p>
          <a:endParaRPr lang="it-IT"/>
        </a:p>
      </dgm:t>
    </dgm:pt>
    <dgm:pt modelId="{6BB6791E-4781-46AF-B4C2-D3E360553699}" type="pres">
      <dgm:prSet presAssocID="{3AD13AAB-EB10-4DC5-8D2E-D39D1460AE28}" presName="textNode" presStyleLbl="bgShp" presStyleIdx="1" presStyleCnt="2"/>
      <dgm:spPr/>
      <dgm:t>
        <a:bodyPr/>
        <a:lstStyle/>
        <a:p>
          <a:endParaRPr lang="it-IT"/>
        </a:p>
      </dgm:t>
    </dgm:pt>
    <dgm:pt modelId="{9DC76CD6-ED54-46B4-9126-7221ACF3BDEF}" type="pres">
      <dgm:prSet presAssocID="{3AD13AAB-EB10-4DC5-8D2E-D39D1460AE28}" presName="compChildNode" presStyleCnt="0"/>
      <dgm:spPr/>
    </dgm:pt>
    <dgm:pt modelId="{8EA02BFD-E09F-4922-A4CF-F3CC9A36B6AF}" type="pres">
      <dgm:prSet presAssocID="{3AD13AAB-EB10-4DC5-8D2E-D39D1460AE28}" presName="theInnerList" presStyleCnt="0"/>
      <dgm:spPr/>
    </dgm:pt>
    <dgm:pt modelId="{48D28BD9-3EEE-4638-BD67-BD0789045A27}" type="pres">
      <dgm:prSet presAssocID="{18D43225-0B6A-4E76-B29B-257D58690A22}" presName="childNode" presStyleLbl="node1" presStyleIdx="3" presStyleCnt="7" custScaleX="112445" custScaleY="39804">
        <dgm:presLayoutVars>
          <dgm:bulletEnabled val="1"/>
        </dgm:presLayoutVars>
      </dgm:prSet>
      <dgm:spPr/>
      <dgm:t>
        <a:bodyPr/>
        <a:lstStyle/>
        <a:p>
          <a:endParaRPr lang="it-IT"/>
        </a:p>
      </dgm:t>
    </dgm:pt>
    <dgm:pt modelId="{E9D8556E-395A-4637-A416-A9D791BA63DD}" type="pres">
      <dgm:prSet presAssocID="{18D43225-0B6A-4E76-B29B-257D58690A22}" presName="aSpace2" presStyleCnt="0"/>
      <dgm:spPr/>
    </dgm:pt>
    <dgm:pt modelId="{7BD784EE-8CFA-406D-9796-BA18DBB9D831}" type="pres">
      <dgm:prSet presAssocID="{94CFFEF2-F96B-4243-9D76-23FD47B2FAD8}" presName="childNode" presStyleLbl="node1" presStyleIdx="4" presStyleCnt="7" custScaleX="112445" custScaleY="39804">
        <dgm:presLayoutVars>
          <dgm:bulletEnabled val="1"/>
        </dgm:presLayoutVars>
      </dgm:prSet>
      <dgm:spPr/>
      <dgm:t>
        <a:bodyPr/>
        <a:lstStyle/>
        <a:p>
          <a:endParaRPr lang="it-IT"/>
        </a:p>
      </dgm:t>
    </dgm:pt>
    <dgm:pt modelId="{D6BB085D-8BB0-4967-833E-001DE0691BAF}" type="pres">
      <dgm:prSet presAssocID="{94CFFEF2-F96B-4243-9D76-23FD47B2FAD8}" presName="aSpace2" presStyleCnt="0"/>
      <dgm:spPr/>
    </dgm:pt>
    <dgm:pt modelId="{20A47E10-95EE-4734-8017-67BAA63FED31}" type="pres">
      <dgm:prSet presAssocID="{09518E8C-1BCC-49BA-8FC1-0D0B1F5703A1}" presName="childNode" presStyleLbl="node1" presStyleIdx="5" presStyleCnt="7" custScaleX="112445" custScaleY="39804">
        <dgm:presLayoutVars>
          <dgm:bulletEnabled val="1"/>
        </dgm:presLayoutVars>
      </dgm:prSet>
      <dgm:spPr/>
      <dgm:t>
        <a:bodyPr/>
        <a:lstStyle/>
        <a:p>
          <a:endParaRPr lang="it-IT"/>
        </a:p>
      </dgm:t>
    </dgm:pt>
    <dgm:pt modelId="{1D5BBD33-ED2E-4759-9838-B9D9B2735860}" type="pres">
      <dgm:prSet presAssocID="{09518E8C-1BCC-49BA-8FC1-0D0B1F5703A1}" presName="aSpace2" presStyleCnt="0"/>
      <dgm:spPr/>
    </dgm:pt>
    <dgm:pt modelId="{43A23CB1-A4EB-4DCA-9BBF-C2EDC294D497}" type="pres">
      <dgm:prSet presAssocID="{BE588703-DD75-473D-95E8-45B503BCE160}" presName="childNode" presStyleLbl="node1" presStyleIdx="6" presStyleCnt="7" custScaleX="112445" custScaleY="39804">
        <dgm:presLayoutVars>
          <dgm:bulletEnabled val="1"/>
        </dgm:presLayoutVars>
      </dgm:prSet>
      <dgm:spPr/>
      <dgm:t>
        <a:bodyPr/>
        <a:lstStyle/>
        <a:p>
          <a:endParaRPr lang="it-IT"/>
        </a:p>
      </dgm:t>
    </dgm:pt>
  </dgm:ptLst>
  <dgm:cxnLst>
    <dgm:cxn modelId="{A257AFF2-981F-4A32-A935-E8E0329F52B2}" type="presOf" srcId="{30735D16-2E62-4218-9B82-E1C74BD9AD8E}" destId="{57FED66C-B35E-426D-948B-EA6292A23E43}" srcOrd="0" destOrd="0" presId="urn:microsoft.com/office/officeart/2005/8/layout/lProcess2"/>
    <dgm:cxn modelId="{96D2453B-1CAC-420E-85A7-F85201E18E7F}" srcId="{30735D16-2E62-4218-9B82-E1C74BD9AD8E}" destId="{A8B16C47-6CF8-4C19-BC5D-D05971249A68}" srcOrd="0" destOrd="0" parTransId="{2905F6E2-2DF0-4F57-A3EF-21E3FDAD10B9}" sibTransId="{5558C67D-F093-46B0-B896-108686EFF380}"/>
    <dgm:cxn modelId="{2C764131-21D4-493E-B9BE-7B342AAC32DD}" srcId="{3AD13AAB-EB10-4DC5-8D2E-D39D1460AE28}" destId="{09518E8C-1BCC-49BA-8FC1-0D0B1F5703A1}" srcOrd="2" destOrd="0" parTransId="{6D78A727-CEB9-47EE-9743-4FB973C4FD52}" sibTransId="{224400B1-4CE7-453B-89B1-11C675B13427}"/>
    <dgm:cxn modelId="{CCF1F482-235A-4959-A33A-950FC6E6B169}" type="presOf" srcId="{A8B16C47-6CF8-4C19-BC5D-D05971249A68}" destId="{59236E70-FA4F-4FE8-94DD-4AFE7DB0D46D}" srcOrd="0" destOrd="0" presId="urn:microsoft.com/office/officeart/2005/8/layout/lProcess2"/>
    <dgm:cxn modelId="{5976C193-5388-4E77-B6D4-CAA8CC5F5FA2}" type="presOf" srcId="{3AD13AAB-EB10-4DC5-8D2E-D39D1460AE28}" destId="{6BB6791E-4781-46AF-B4C2-D3E360553699}" srcOrd="1" destOrd="0" presId="urn:microsoft.com/office/officeart/2005/8/layout/lProcess2"/>
    <dgm:cxn modelId="{047C334A-92A1-4A4B-8B41-FF7661AED363}" type="presOf" srcId="{A8B16C47-6CF8-4C19-BC5D-D05971249A68}" destId="{2F817606-72F8-46A3-9DF6-2C10AE60F871}" srcOrd="1" destOrd="0" presId="urn:microsoft.com/office/officeart/2005/8/layout/lProcess2"/>
    <dgm:cxn modelId="{047F3B1D-338B-4B74-98E0-C354AFE8B60B}" type="presOf" srcId="{94CFFEF2-F96B-4243-9D76-23FD47B2FAD8}" destId="{7BD784EE-8CFA-406D-9796-BA18DBB9D831}" srcOrd="0" destOrd="0" presId="urn:microsoft.com/office/officeart/2005/8/layout/lProcess2"/>
    <dgm:cxn modelId="{AB61ADF4-9FE2-4410-84B0-981235D50C11}" srcId="{30735D16-2E62-4218-9B82-E1C74BD9AD8E}" destId="{3AD13AAB-EB10-4DC5-8D2E-D39D1460AE28}" srcOrd="1" destOrd="0" parTransId="{68950A32-7997-4588-8A90-CF2CD3581765}" sibTransId="{936EAF04-EF24-49A6-A173-27E83A907258}"/>
    <dgm:cxn modelId="{87E5A9FA-4605-426E-A0BB-9BBF2453F9A6}" srcId="{A8B16C47-6CF8-4C19-BC5D-D05971249A68}" destId="{2CC45A67-6E10-46E6-AA1E-40137BA09638}" srcOrd="2" destOrd="0" parTransId="{591330F1-AEA2-4CE2-A529-598920D09CEC}" sibTransId="{FF59E7FE-F791-4425-9D2D-9ED26670799C}"/>
    <dgm:cxn modelId="{5A8C10CF-8561-4B35-8D7E-6C2DB4E245BF}" type="presOf" srcId="{3AD13AAB-EB10-4DC5-8D2E-D39D1460AE28}" destId="{773CD769-5571-40B6-A71F-EBD53793EDB3}" srcOrd="0" destOrd="0" presId="urn:microsoft.com/office/officeart/2005/8/layout/lProcess2"/>
    <dgm:cxn modelId="{48C60721-C749-43AD-9B40-765D82A70C2D}" srcId="{3AD13AAB-EB10-4DC5-8D2E-D39D1460AE28}" destId="{94CFFEF2-F96B-4243-9D76-23FD47B2FAD8}" srcOrd="1" destOrd="0" parTransId="{153CA468-D7BA-46D8-A2E1-47A803AE8156}" sibTransId="{8BD6E538-AF57-405A-BE23-2E7E54DA6F5F}"/>
    <dgm:cxn modelId="{908545FB-1156-4DB6-A87D-1A1BC4045174}" srcId="{A8B16C47-6CF8-4C19-BC5D-D05971249A68}" destId="{7AABB8AC-5A5C-44EE-8ECD-A017EDF07B0A}" srcOrd="1" destOrd="0" parTransId="{E0440974-BCEA-4982-947D-547708AE432D}" sibTransId="{3B194DDA-6964-4ED5-9DD5-52B43F38D902}"/>
    <dgm:cxn modelId="{45E181B6-0650-4A83-9188-D65ABE6CD736}" type="presOf" srcId="{4C02BD22-0023-4EE1-8254-F6C8DF38225A}" destId="{604CA3F1-3FAD-41AA-8E8A-54AFF2065471}" srcOrd="0" destOrd="0" presId="urn:microsoft.com/office/officeart/2005/8/layout/lProcess2"/>
    <dgm:cxn modelId="{324EF061-4ED9-4C02-9B2E-04AE42DB6577}" srcId="{3AD13AAB-EB10-4DC5-8D2E-D39D1460AE28}" destId="{BE588703-DD75-473D-95E8-45B503BCE160}" srcOrd="3" destOrd="0" parTransId="{ADF28C4C-5221-47CA-99CA-F923C1EF2DAE}" sibTransId="{FA9B144F-444C-46C6-B96F-07B176A60D8D}"/>
    <dgm:cxn modelId="{CC3BB7E6-30AD-4121-B50A-E548F3C6C5D0}" srcId="{A8B16C47-6CF8-4C19-BC5D-D05971249A68}" destId="{4C02BD22-0023-4EE1-8254-F6C8DF38225A}" srcOrd="0" destOrd="0" parTransId="{21FE42B4-B3CF-4FB5-A92C-64F96E142C62}" sibTransId="{06EEDADB-E7A0-4D5A-BC28-9420EF449A47}"/>
    <dgm:cxn modelId="{5D449417-B22F-4139-ABB8-E7EB63BEFF32}" type="presOf" srcId="{18D43225-0B6A-4E76-B29B-257D58690A22}" destId="{48D28BD9-3EEE-4638-BD67-BD0789045A27}" srcOrd="0" destOrd="0" presId="urn:microsoft.com/office/officeart/2005/8/layout/lProcess2"/>
    <dgm:cxn modelId="{C8AE14B8-822D-4413-9046-977BDE07AA17}" type="presOf" srcId="{BE588703-DD75-473D-95E8-45B503BCE160}" destId="{43A23CB1-A4EB-4DCA-9BBF-C2EDC294D497}" srcOrd="0" destOrd="0" presId="urn:microsoft.com/office/officeart/2005/8/layout/lProcess2"/>
    <dgm:cxn modelId="{09170904-8BB9-4DD4-99B5-1E5F293BE31A}" srcId="{3AD13AAB-EB10-4DC5-8D2E-D39D1460AE28}" destId="{18D43225-0B6A-4E76-B29B-257D58690A22}" srcOrd="0" destOrd="0" parTransId="{92AE9AE3-3D0C-460F-837D-B16CFDC3CBC0}" sibTransId="{EE06AB3E-1C90-47A2-938F-BED64DC7E563}"/>
    <dgm:cxn modelId="{C03B59DD-F377-47E5-BB6B-DDF75EA7D466}" type="presOf" srcId="{7AABB8AC-5A5C-44EE-8ECD-A017EDF07B0A}" destId="{66A57FE6-C533-4844-9AE5-8FA955DBB895}" srcOrd="0" destOrd="0" presId="urn:microsoft.com/office/officeart/2005/8/layout/lProcess2"/>
    <dgm:cxn modelId="{048A2A92-513B-46DC-B4C0-D7C1AA118E29}" type="presOf" srcId="{09518E8C-1BCC-49BA-8FC1-0D0B1F5703A1}" destId="{20A47E10-95EE-4734-8017-67BAA63FED31}" srcOrd="0" destOrd="0" presId="urn:microsoft.com/office/officeart/2005/8/layout/lProcess2"/>
    <dgm:cxn modelId="{97B0EF14-CA02-423C-B88D-4716D3C5C9B0}" type="presOf" srcId="{2CC45A67-6E10-46E6-AA1E-40137BA09638}" destId="{5EB01DC2-6183-4AFD-91F9-5679914E66FC}" srcOrd="0" destOrd="0" presId="urn:microsoft.com/office/officeart/2005/8/layout/lProcess2"/>
    <dgm:cxn modelId="{4C0F7772-D6B9-4586-BBC7-4A7527F4E4C1}" type="presParOf" srcId="{57FED66C-B35E-426D-948B-EA6292A23E43}" destId="{EA7D9709-D2F2-4AE0-963F-09A0F3880620}" srcOrd="0" destOrd="0" presId="urn:microsoft.com/office/officeart/2005/8/layout/lProcess2"/>
    <dgm:cxn modelId="{ABEE5267-0EF2-4F89-8E27-CB484013655C}" type="presParOf" srcId="{EA7D9709-D2F2-4AE0-963F-09A0F3880620}" destId="{59236E70-FA4F-4FE8-94DD-4AFE7DB0D46D}" srcOrd="0" destOrd="0" presId="urn:microsoft.com/office/officeart/2005/8/layout/lProcess2"/>
    <dgm:cxn modelId="{3BB924D4-FE33-4E82-9810-98ACFCCBEC77}" type="presParOf" srcId="{EA7D9709-D2F2-4AE0-963F-09A0F3880620}" destId="{2F817606-72F8-46A3-9DF6-2C10AE60F871}" srcOrd="1" destOrd="0" presId="urn:microsoft.com/office/officeart/2005/8/layout/lProcess2"/>
    <dgm:cxn modelId="{E7DC1F7E-41DA-4C85-A887-A7F418CBF4A8}" type="presParOf" srcId="{EA7D9709-D2F2-4AE0-963F-09A0F3880620}" destId="{640D0F39-7703-44E5-841A-B04D19184713}" srcOrd="2" destOrd="0" presId="urn:microsoft.com/office/officeart/2005/8/layout/lProcess2"/>
    <dgm:cxn modelId="{CF520EEB-45D8-49BE-AFEF-F505059808B6}" type="presParOf" srcId="{640D0F39-7703-44E5-841A-B04D19184713}" destId="{5840DA9D-4AC8-450E-AF2E-A05FA6E4BDE0}" srcOrd="0" destOrd="0" presId="urn:microsoft.com/office/officeart/2005/8/layout/lProcess2"/>
    <dgm:cxn modelId="{FB7B0E86-1313-40CA-9053-ED89841DCAEF}" type="presParOf" srcId="{5840DA9D-4AC8-450E-AF2E-A05FA6E4BDE0}" destId="{604CA3F1-3FAD-41AA-8E8A-54AFF2065471}" srcOrd="0" destOrd="0" presId="urn:microsoft.com/office/officeart/2005/8/layout/lProcess2"/>
    <dgm:cxn modelId="{966B6251-3BDD-4C6C-80B0-92540338EDEA}" type="presParOf" srcId="{5840DA9D-4AC8-450E-AF2E-A05FA6E4BDE0}" destId="{B2A216A2-65DD-4A0C-943E-4A6DF0C0391F}" srcOrd="1" destOrd="0" presId="urn:microsoft.com/office/officeart/2005/8/layout/lProcess2"/>
    <dgm:cxn modelId="{11FCA436-3979-488A-8D63-F6D6D1E3D9F7}" type="presParOf" srcId="{5840DA9D-4AC8-450E-AF2E-A05FA6E4BDE0}" destId="{66A57FE6-C533-4844-9AE5-8FA955DBB895}" srcOrd="2" destOrd="0" presId="urn:microsoft.com/office/officeart/2005/8/layout/lProcess2"/>
    <dgm:cxn modelId="{39E8E2DE-7E0A-4B9B-BA9B-B23977E893C5}" type="presParOf" srcId="{5840DA9D-4AC8-450E-AF2E-A05FA6E4BDE0}" destId="{294DED76-C175-4322-8472-672B6BAB5CCE}" srcOrd="3" destOrd="0" presId="urn:microsoft.com/office/officeart/2005/8/layout/lProcess2"/>
    <dgm:cxn modelId="{E7F1292A-E06D-4636-872D-E46025421B21}" type="presParOf" srcId="{5840DA9D-4AC8-450E-AF2E-A05FA6E4BDE0}" destId="{5EB01DC2-6183-4AFD-91F9-5679914E66FC}" srcOrd="4" destOrd="0" presId="urn:microsoft.com/office/officeart/2005/8/layout/lProcess2"/>
    <dgm:cxn modelId="{9644F6C0-2319-4D37-8893-6661DB830322}" type="presParOf" srcId="{57FED66C-B35E-426D-948B-EA6292A23E43}" destId="{09DF9142-1ACB-4276-BA44-815D5974806D}" srcOrd="1" destOrd="0" presId="urn:microsoft.com/office/officeart/2005/8/layout/lProcess2"/>
    <dgm:cxn modelId="{90376BB2-32EF-492B-AFFA-2E83036E81B7}" type="presParOf" srcId="{57FED66C-B35E-426D-948B-EA6292A23E43}" destId="{CEFA1B64-626B-4ADC-8783-0611A4644848}" srcOrd="2" destOrd="0" presId="urn:microsoft.com/office/officeart/2005/8/layout/lProcess2"/>
    <dgm:cxn modelId="{85ECC08E-3A3A-4890-8D35-9162C0247FEA}" type="presParOf" srcId="{CEFA1B64-626B-4ADC-8783-0611A4644848}" destId="{773CD769-5571-40B6-A71F-EBD53793EDB3}" srcOrd="0" destOrd="0" presId="urn:microsoft.com/office/officeart/2005/8/layout/lProcess2"/>
    <dgm:cxn modelId="{5DF64D59-315E-450B-8194-95F097D2033A}" type="presParOf" srcId="{CEFA1B64-626B-4ADC-8783-0611A4644848}" destId="{6BB6791E-4781-46AF-B4C2-D3E360553699}" srcOrd="1" destOrd="0" presId="urn:microsoft.com/office/officeart/2005/8/layout/lProcess2"/>
    <dgm:cxn modelId="{BC9D806E-A8D7-4381-BFF0-D3AECE716994}" type="presParOf" srcId="{CEFA1B64-626B-4ADC-8783-0611A4644848}" destId="{9DC76CD6-ED54-46B4-9126-7221ACF3BDEF}" srcOrd="2" destOrd="0" presId="urn:microsoft.com/office/officeart/2005/8/layout/lProcess2"/>
    <dgm:cxn modelId="{3BB27A5E-420B-43BA-A6DB-574D2820E296}" type="presParOf" srcId="{9DC76CD6-ED54-46B4-9126-7221ACF3BDEF}" destId="{8EA02BFD-E09F-4922-A4CF-F3CC9A36B6AF}" srcOrd="0" destOrd="0" presId="urn:microsoft.com/office/officeart/2005/8/layout/lProcess2"/>
    <dgm:cxn modelId="{D1598B17-2D27-432C-A50E-C163BA757F5B}" type="presParOf" srcId="{8EA02BFD-E09F-4922-A4CF-F3CC9A36B6AF}" destId="{48D28BD9-3EEE-4638-BD67-BD0789045A27}" srcOrd="0" destOrd="0" presId="urn:microsoft.com/office/officeart/2005/8/layout/lProcess2"/>
    <dgm:cxn modelId="{8A2C2635-AB17-4B22-A038-C7C853A59821}" type="presParOf" srcId="{8EA02BFD-E09F-4922-A4CF-F3CC9A36B6AF}" destId="{E9D8556E-395A-4637-A416-A9D791BA63DD}" srcOrd="1" destOrd="0" presId="urn:microsoft.com/office/officeart/2005/8/layout/lProcess2"/>
    <dgm:cxn modelId="{E574637B-BD4D-464F-9263-E5CE607AB090}" type="presParOf" srcId="{8EA02BFD-E09F-4922-A4CF-F3CC9A36B6AF}" destId="{7BD784EE-8CFA-406D-9796-BA18DBB9D831}" srcOrd="2" destOrd="0" presId="urn:microsoft.com/office/officeart/2005/8/layout/lProcess2"/>
    <dgm:cxn modelId="{33F177FB-B008-48C9-8E2C-E8CDF1889664}" type="presParOf" srcId="{8EA02BFD-E09F-4922-A4CF-F3CC9A36B6AF}" destId="{D6BB085D-8BB0-4967-833E-001DE0691BAF}" srcOrd="3" destOrd="0" presId="urn:microsoft.com/office/officeart/2005/8/layout/lProcess2"/>
    <dgm:cxn modelId="{39B2666D-E84A-49AA-A6CE-C4C4241A52A5}" type="presParOf" srcId="{8EA02BFD-E09F-4922-A4CF-F3CC9A36B6AF}" destId="{20A47E10-95EE-4734-8017-67BAA63FED31}" srcOrd="4" destOrd="0" presId="urn:microsoft.com/office/officeart/2005/8/layout/lProcess2"/>
    <dgm:cxn modelId="{254A5AB9-15CB-4E4E-9651-49DFCB7477DB}" type="presParOf" srcId="{8EA02BFD-E09F-4922-A4CF-F3CC9A36B6AF}" destId="{1D5BBD33-ED2E-4759-9838-B9D9B2735860}" srcOrd="5" destOrd="0" presId="urn:microsoft.com/office/officeart/2005/8/layout/lProcess2"/>
    <dgm:cxn modelId="{9D1DDED4-787D-4391-BC7F-6D2F9E390EA7}" type="presParOf" srcId="{8EA02BFD-E09F-4922-A4CF-F3CC9A36B6AF}" destId="{43A23CB1-A4EB-4DCA-9BBF-C2EDC294D497}" srcOrd="6" destOrd="0" presId="urn:microsoft.com/office/officeart/2005/8/layout/lProcess2"/>
  </dgm:cxnLst>
  <dgm:bg/>
  <dgm:whole/>
</dgm:dataModel>
</file>

<file path=ppt/diagrams/data33.xml><?xml version="1.0" encoding="utf-8"?>
<dgm:dataModel xmlns:dgm="http://schemas.openxmlformats.org/drawingml/2006/diagram" xmlns:a="http://schemas.openxmlformats.org/drawingml/2006/main">
  <dgm:ptLst>
    <dgm:pt modelId="{F02C6840-1838-4410-9DE0-297AD4C29B24}" type="doc">
      <dgm:prSet loTypeId="urn:microsoft.com/office/officeart/2005/8/layout/lProcess2" loCatId="relationship" qsTypeId="urn:microsoft.com/office/officeart/2005/8/quickstyle/3d1" qsCatId="3D" csTypeId="urn:microsoft.com/office/officeart/2005/8/colors/colorful1" csCatId="colorful" phldr="1"/>
      <dgm:spPr/>
      <dgm:t>
        <a:bodyPr/>
        <a:lstStyle/>
        <a:p>
          <a:endParaRPr lang="it-IT"/>
        </a:p>
      </dgm:t>
    </dgm:pt>
    <dgm:pt modelId="{BE3F7375-1FFE-4497-87A1-79DAC03BACF8}">
      <dgm:prSet phldrT="[Testo]"/>
      <dgm:spPr/>
      <dgm:t>
        <a:bodyPr/>
        <a:lstStyle/>
        <a:p>
          <a:r>
            <a:rPr lang="en-US" dirty="0" smtClean="0">
              <a:latin typeface="Times New Roman" pitchFamily="18" charset="0"/>
              <a:cs typeface="Times New Roman" pitchFamily="18" charset="0"/>
            </a:rPr>
            <a:t>The network-route script performs the following actions when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daemon starts</a:t>
          </a:r>
          <a:endParaRPr lang="it-IT" dirty="0">
            <a:latin typeface="Times New Roman" pitchFamily="18" charset="0"/>
            <a:cs typeface="Times New Roman" pitchFamily="18" charset="0"/>
          </a:endParaRPr>
        </a:p>
      </dgm:t>
    </dgm:pt>
    <dgm:pt modelId="{9B755E02-B0EB-4746-B7A8-8A343EC24E10}" type="parTrans" cxnId="{8B225B68-9E45-49D6-A462-1B84ECF845D6}">
      <dgm:prSet/>
      <dgm:spPr/>
      <dgm:t>
        <a:bodyPr/>
        <a:lstStyle/>
        <a:p>
          <a:endParaRPr lang="it-IT"/>
        </a:p>
      </dgm:t>
    </dgm:pt>
    <dgm:pt modelId="{22BAE163-61DE-43DB-8A58-44FE3975DC97}" type="sibTrans" cxnId="{8B225B68-9E45-49D6-A462-1B84ECF845D6}">
      <dgm:prSet/>
      <dgm:spPr/>
      <dgm:t>
        <a:bodyPr/>
        <a:lstStyle/>
        <a:p>
          <a:endParaRPr lang="it-IT"/>
        </a:p>
      </dgm:t>
    </dgm:pt>
    <dgm:pt modelId="{0DF135DD-4101-4EDA-9F3E-8FAF598EA113}">
      <dgm:prSet/>
      <dgm:spPr/>
      <dgm:t>
        <a:bodyPr/>
        <a:lstStyle/>
        <a:p>
          <a:r>
            <a:rPr lang="en-US" dirty="0" smtClean="0">
              <a:latin typeface="Times New Roman" pitchFamily="18" charset="0"/>
              <a:cs typeface="Times New Roman" pitchFamily="18" charset="0"/>
            </a:rPr>
            <a:t>Activates IP forwarding</a:t>
          </a:r>
        </a:p>
        <a:p>
          <a:r>
            <a:rPr lang="en-US" dirty="0" smtClean="0">
              <a:latin typeface="Times New Roman" pitchFamily="18" charset="0"/>
              <a:cs typeface="Times New Roman" pitchFamily="18" charset="0"/>
            </a:rPr>
            <a:t># echo 1 &gt; /proc/sys/net/ipv4/</a:t>
          </a:r>
          <a:r>
            <a:rPr lang="en-US" dirty="0" err="1" smtClean="0">
              <a:latin typeface="Times New Roman" pitchFamily="18" charset="0"/>
              <a:cs typeface="Times New Roman" pitchFamily="18" charset="0"/>
            </a:rPr>
            <a:t>ip_forward</a:t>
          </a:r>
          <a:endParaRPr lang="en-US" dirty="0" smtClean="0">
            <a:latin typeface="Times New Roman" pitchFamily="18" charset="0"/>
            <a:cs typeface="Times New Roman" pitchFamily="18" charset="0"/>
          </a:endParaRPr>
        </a:p>
      </dgm:t>
    </dgm:pt>
    <dgm:pt modelId="{D89EC294-A989-4A19-872C-5F3E6C5F532C}" type="parTrans" cxnId="{87F81AF3-2F6B-4917-8642-27455019D779}">
      <dgm:prSet/>
      <dgm:spPr/>
      <dgm:t>
        <a:bodyPr/>
        <a:lstStyle/>
        <a:p>
          <a:endParaRPr lang="it-IT"/>
        </a:p>
      </dgm:t>
    </dgm:pt>
    <dgm:pt modelId="{80FA6202-3641-480B-ACAB-DD2F6A335EED}" type="sibTrans" cxnId="{87F81AF3-2F6B-4917-8642-27455019D779}">
      <dgm:prSet/>
      <dgm:spPr/>
      <dgm:t>
        <a:bodyPr/>
        <a:lstStyle/>
        <a:p>
          <a:endParaRPr lang="it-IT"/>
        </a:p>
      </dgm:t>
    </dgm:pt>
    <dgm:pt modelId="{DAA19641-A45F-4B04-8515-720B4871398A}">
      <dgm:prSet/>
      <dgm:spPr/>
      <dgm:t>
        <a:bodyPr/>
        <a:lstStyle/>
        <a:p>
          <a:r>
            <a:rPr lang="en-US" dirty="0" smtClean="0">
              <a:latin typeface="Times New Roman" pitchFamily="18" charset="0"/>
              <a:cs typeface="Times New Roman" pitchFamily="18" charset="0"/>
            </a:rPr>
            <a:t>Configures Domain-0 to also handle (proxy) ARP requests for domain-U</a:t>
          </a:r>
          <a:br>
            <a:rPr lang="en-US" dirty="0" smtClean="0">
              <a:latin typeface="Times New Roman" pitchFamily="18" charset="0"/>
              <a:cs typeface="Times New Roman" pitchFamily="18" charset="0"/>
            </a:rPr>
          </a:b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echo</a:t>
          </a:r>
          <a:r>
            <a:rPr lang="it-IT" dirty="0" smtClean="0">
              <a:latin typeface="Times New Roman" pitchFamily="18" charset="0"/>
              <a:cs typeface="Times New Roman" pitchFamily="18" charset="0"/>
            </a:rPr>
            <a:t> 1 &gt; /</a:t>
          </a:r>
          <a:r>
            <a:rPr lang="it-IT" dirty="0" err="1" smtClean="0">
              <a:latin typeface="Times New Roman" pitchFamily="18" charset="0"/>
              <a:cs typeface="Times New Roman" pitchFamily="18" charset="0"/>
            </a:rPr>
            <a:t>proc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sys</a:t>
          </a:r>
          <a:r>
            <a:rPr lang="it-IT" dirty="0" smtClean="0">
              <a:latin typeface="Times New Roman" pitchFamily="18" charset="0"/>
              <a:cs typeface="Times New Roman" pitchFamily="18" charset="0"/>
            </a:rPr>
            <a:t>/net/ipv4/</a:t>
          </a:r>
          <a:r>
            <a:rPr lang="it-IT" dirty="0" err="1" smtClean="0">
              <a:latin typeface="Times New Roman" pitchFamily="18" charset="0"/>
              <a:cs typeface="Times New Roman" pitchFamily="18" charset="0"/>
            </a:rPr>
            <a:t>conf</a:t>
          </a:r>
          <a:r>
            <a:rPr lang="it-IT" dirty="0" smtClean="0">
              <a:latin typeface="Times New Roman" pitchFamily="18" charset="0"/>
              <a:cs typeface="Times New Roman" pitchFamily="18" charset="0"/>
            </a:rPr>
            <a:t>/eth0/</a:t>
          </a:r>
          <a:r>
            <a:rPr lang="it-IT" dirty="0" err="1" smtClean="0">
              <a:latin typeface="Times New Roman" pitchFamily="18" charset="0"/>
              <a:cs typeface="Times New Roman" pitchFamily="18" charset="0"/>
            </a:rPr>
            <a:t>proxy_arp</a:t>
          </a:r>
          <a:endParaRPr lang="en-US" dirty="0" smtClean="0">
            <a:latin typeface="Times New Roman" pitchFamily="18" charset="0"/>
            <a:cs typeface="Times New Roman" pitchFamily="18" charset="0"/>
          </a:endParaRPr>
        </a:p>
      </dgm:t>
    </dgm:pt>
    <dgm:pt modelId="{D823E1DA-B053-4FCB-965A-D783BE925079}" type="parTrans" cxnId="{A990934C-377C-4571-BEB8-04EF8D8FA6AC}">
      <dgm:prSet/>
      <dgm:spPr/>
      <dgm:t>
        <a:bodyPr/>
        <a:lstStyle/>
        <a:p>
          <a:endParaRPr lang="it-IT"/>
        </a:p>
      </dgm:t>
    </dgm:pt>
    <dgm:pt modelId="{D171ACB1-5558-493F-845E-51024EB6E250}" type="sibTrans" cxnId="{A990934C-377C-4571-BEB8-04EF8D8FA6AC}">
      <dgm:prSet/>
      <dgm:spPr/>
      <dgm:t>
        <a:bodyPr/>
        <a:lstStyle/>
        <a:p>
          <a:endParaRPr lang="it-IT"/>
        </a:p>
      </dgm:t>
    </dgm:pt>
    <dgm:pt modelId="{2C3A098B-8C8F-4752-AEF0-E2174E969F7A}">
      <dgm:prSet/>
      <dgm:spPr/>
      <dgm:t>
        <a:bodyPr/>
        <a:lstStyle/>
        <a:p>
          <a:r>
            <a:rPr lang="en-US" dirty="0" smtClean="0">
              <a:latin typeface="Times New Roman" pitchFamily="18" charset="0"/>
              <a:cs typeface="Times New Roman" pitchFamily="18" charset="0"/>
            </a:rPr>
            <a:t>Bringing up Domain-U guest (run </a:t>
          </a:r>
          <a:r>
            <a:rPr lang="en-US" dirty="0" err="1" smtClean="0">
              <a:latin typeface="Times New Roman" pitchFamily="18" charset="0"/>
              <a:cs typeface="Times New Roman" pitchFamily="18" charset="0"/>
            </a:rPr>
            <a:t>vif</a:t>
          </a:r>
          <a:r>
            <a:rPr lang="en-US" dirty="0" smtClean="0">
              <a:latin typeface="Times New Roman" pitchFamily="18" charset="0"/>
              <a:cs typeface="Times New Roman" pitchFamily="18" charset="0"/>
            </a:rPr>
            <a:t>-route script)</a:t>
          </a:r>
        </a:p>
      </dgm:t>
    </dgm:pt>
    <dgm:pt modelId="{069F4F61-25B6-4DBB-BB85-0A15ED4A5A1D}" type="parTrans" cxnId="{CD5E819A-A103-4CC8-AFA1-47DDB67E1000}">
      <dgm:prSet/>
      <dgm:spPr/>
      <dgm:t>
        <a:bodyPr/>
        <a:lstStyle/>
        <a:p>
          <a:endParaRPr lang="it-IT"/>
        </a:p>
      </dgm:t>
    </dgm:pt>
    <dgm:pt modelId="{46D36D52-BB2B-4F65-80B0-9B9E7CE06064}" type="sibTrans" cxnId="{CD5E819A-A103-4CC8-AFA1-47DDB67E1000}">
      <dgm:prSet/>
      <dgm:spPr/>
      <dgm:t>
        <a:bodyPr/>
        <a:lstStyle/>
        <a:p>
          <a:endParaRPr lang="it-IT"/>
        </a:p>
      </dgm:t>
    </dgm:pt>
    <dgm:pt modelId="{D58C119D-8475-43F5-95FA-6FABCD747DB7}">
      <dgm:prSet/>
      <dgm:spPr/>
      <dgm:t>
        <a:bodyPr/>
        <a:lstStyle/>
        <a:p>
          <a:r>
            <a:rPr lang="en-US" dirty="0" smtClean="0">
              <a:latin typeface="Times New Roman" pitchFamily="18" charset="0"/>
              <a:cs typeface="Times New Roman" pitchFamily="18" charset="0"/>
            </a:rPr>
            <a:t>Copies the IP address from gateway interface to </a:t>
          </a:r>
          <a:r>
            <a:rPr lang="en-US" dirty="0" err="1" smtClean="0">
              <a:latin typeface="Times New Roman" pitchFamily="18" charset="0"/>
              <a:cs typeface="Times New Roman" pitchFamily="18" charset="0"/>
            </a:rPr>
            <a:t>vifDomID.Interface</a:t>
          </a:r>
          <a:endParaRPr lang="en-US" dirty="0" smtClean="0">
            <a:latin typeface="Times New Roman" pitchFamily="18" charset="0"/>
            <a:cs typeface="Times New Roman" pitchFamily="18" charset="0"/>
          </a:endParaRPr>
        </a:p>
      </dgm:t>
    </dgm:pt>
    <dgm:pt modelId="{A3AD743F-7041-46D1-A20C-E56D0ABE80D0}" type="parTrans" cxnId="{281FC238-B76B-4B17-B702-D2296956B705}">
      <dgm:prSet/>
      <dgm:spPr/>
      <dgm:t>
        <a:bodyPr/>
        <a:lstStyle/>
        <a:p>
          <a:endParaRPr lang="it-IT"/>
        </a:p>
      </dgm:t>
    </dgm:pt>
    <dgm:pt modelId="{BF70FD40-0ACB-4EC1-A898-2BC46D8BA824}" type="sibTrans" cxnId="{281FC238-B76B-4B17-B702-D2296956B705}">
      <dgm:prSet/>
      <dgm:spPr/>
      <dgm:t>
        <a:bodyPr/>
        <a:lstStyle/>
        <a:p>
          <a:endParaRPr lang="it-IT"/>
        </a:p>
      </dgm:t>
    </dgm:pt>
    <dgm:pt modelId="{0D10C670-BAD7-4D3F-AC92-3B8B6C2CB780}">
      <dgm:prSet/>
      <dgm:spPr/>
      <dgm:t>
        <a:bodyPr/>
        <a:lstStyle/>
        <a:p>
          <a:r>
            <a:rPr lang="en-US" dirty="0" smtClean="0">
              <a:latin typeface="Times New Roman" pitchFamily="18" charset="0"/>
              <a:cs typeface="Times New Roman" pitchFamily="18" charset="0"/>
            </a:rPr>
            <a:t>Brings up </a:t>
          </a:r>
          <a:r>
            <a:rPr lang="en-US" dirty="0" err="1" smtClean="0">
              <a:latin typeface="Times New Roman" pitchFamily="18" charset="0"/>
              <a:cs typeface="Times New Roman" pitchFamily="18" charset="0"/>
            </a:rPr>
            <a:t>vifDomID.Interface</a:t>
          </a:r>
          <a:endParaRPr lang="en-US" dirty="0" smtClean="0">
            <a:latin typeface="Times New Roman" pitchFamily="18" charset="0"/>
            <a:cs typeface="Times New Roman" pitchFamily="18" charset="0"/>
          </a:endParaRPr>
        </a:p>
      </dgm:t>
    </dgm:pt>
    <dgm:pt modelId="{A7618BB7-FA3D-41B2-95B6-B0722B7849C1}" type="parTrans" cxnId="{F0B65343-A045-48C6-BDED-F5A8FCFDC9F2}">
      <dgm:prSet/>
      <dgm:spPr/>
      <dgm:t>
        <a:bodyPr/>
        <a:lstStyle/>
        <a:p>
          <a:endParaRPr lang="it-IT"/>
        </a:p>
      </dgm:t>
    </dgm:pt>
    <dgm:pt modelId="{E0FDE856-285A-458D-AA70-D5AF8D240093}" type="sibTrans" cxnId="{F0B65343-A045-48C6-BDED-F5A8FCFDC9F2}">
      <dgm:prSet/>
      <dgm:spPr/>
      <dgm:t>
        <a:bodyPr/>
        <a:lstStyle/>
        <a:p>
          <a:endParaRPr lang="it-IT"/>
        </a:p>
      </dgm:t>
    </dgm:pt>
    <dgm:pt modelId="{C8FCFDB0-062A-4E83-9C95-9BF85A5C2DE8}">
      <dgm:prSet/>
      <dgm:spPr/>
      <dgm:t>
        <a:bodyPr/>
        <a:lstStyle/>
        <a:p>
          <a:r>
            <a:rPr lang="en-US" dirty="0" smtClean="0">
              <a:latin typeface="Times New Roman" pitchFamily="18" charset="0"/>
              <a:cs typeface="Times New Roman" pitchFamily="18" charset="0"/>
            </a:rPr>
            <a:t>Adds a static route for Domain-U IP address to </a:t>
          </a:r>
          <a:r>
            <a:rPr lang="en-US" dirty="0" err="1" smtClean="0">
              <a:latin typeface="Times New Roman" pitchFamily="18" charset="0"/>
              <a:cs typeface="Times New Roman" pitchFamily="18" charset="0"/>
            </a:rPr>
            <a:t>vifDomID.Interface</a:t>
          </a:r>
          <a:endParaRPr lang="it-IT" dirty="0">
            <a:latin typeface="Times New Roman" pitchFamily="18" charset="0"/>
            <a:cs typeface="Times New Roman" pitchFamily="18" charset="0"/>
          </a:endParaRPr>
        </a:p>
      </dgm:t>
    </dgm:pt>
    <dgm:pt modelId="{B804B87C-8474-4138-A9B1-267006D65C91}" type="parTrans" cxnId="{49D697EE-1EEB-4353-9F15-19EC46607C0A}">
      <dgm:prSet/>
      <dgm:spPr/>
      <dgm:t>
        <a:bodyPr/>
        <a:lstStyle/>
        <a:p>
          <a:endParaRPr lang="it-IT"/>
        </a:p>
      </dgm:t>
    </dgm:pt>
    <dgm:pt modelId="{7269AF73-490C-400A-A5D8-1DDBD1D6F65F}" type="sibTrans" cxnId="{49D697EE-1EEB-4353-9F15-19EC46607C0A}">
      <dgm:prSet/>
      <dgm:spPr/>
      <dgm:t>
        <a:bodyPr/>
        <a:lstStyle/>
        <a:p>
          <a:endParaRPr lang="it-IT"/>
        </a:p>
      </dgm:t>
    </dgm:pt>
    <dgm:pt modelId="{010C4C5C-17CD-4EA1-AC86-C4EFF7FDAD27}" type="pres">
      <dgm:prSet presAssocID="{F02C6840-1838-4410-9DE0-297AD4C29B24}" presName="theList" presStyleCnt="0">
        <dgm:presLayoutVars>
          <dgm:dir/>
          <dgm:animLvl val="lvl"/>
          <dgm:resizeHandles val="exact"/>
        </dgm:presLayoutVars>
      </dgm:prSet>
      <dgm:spPr/>
      <dgm:t>
        <a:bodyPr/>
        <a:lstStyle/>
        <a:p>
          <a:endParaRPr lang="it-IT"/>
        </a:p>
      </dgm:t>
    </dgm:pt>
    <dgm:pt modelId="{E113BDC0-2AD8-4244-80F5-5F6C65AEB5E3}" type="pres">
      <dgm:prSet presAssocID="{BE3F7375-1FFE-4497-87A1-79DAC03BACF8}" presName="compNode" presStyleCnt="0"/>
      <dgm:spPr/>
    </dgm:pt>
    <dgm:pt modelId="{3B109C59-F32E-4363-A662-3D6921DFADA3}" type="pres">
      <dgm:prSet presAssocID="{BE3F7375-1FFE-4497-87A1-79DAC03BACF8}" presName="aNode" presStyleLbl="bgShp" presStyleIdx="0" presStyleCnt="2"/>
      <dgm:spPr/>
      <dgm:t>
        <a:bodyPr/>
        <a:lstStyle/>
        <a:p>
          <a:endParaRPr lang="it-IT"/>
        </a:p>
      </dgm:t>
    </dgm:pt>
    <dgm:pt modelId="{7911D2EE-36F3-461E-9F2B-BC105902E9A7}" type="pres">
      <dgm:prSet presAssocID="{BE3F7375-1FFE-4497-87A1-79DAC03BACF8}" presName="textNode" presStyleLbl="bgShp" presStyleIdx="0" presStyleCnt="2"/>
      <dgm:spPr/>
      <dgm:t>
        <a:bodyPr/>
        <a:lstStyle/>
        <a:p>
          <a:endParaRPr lang="it-IT"/>
        </a:p>
      </dgm:t>
    </dgm:pt>
    <dgm:pt modelId="{DD3A07A8-B04F-4386-BBCC-8966B0A67400}" type="pres">
      <dgm:prSet presAssocID="{BE3F7375-1FFE-4497-87A1-79DAC03BACF8}" presName="compChildNode" presStyleCnt="0"/>
      <dgm:spPr/>
    </dgm:pt>
    <dgm:pt modelId="{04CF4F3C-06F5-4C68-BCDD-5C7C27804DD2}" type="pres">
      <dgm:prSet presAssocID="{BE3F7375-1FFE-4497-87A1-79DAC03BACF8}" presName="theInnerList" presStyleCnt="0"/>
      <dgm:spPr/>
    </dgm:pt>
    <dgm:pt modelId="{1AED0ECB-F48C-490B-ABA0-19E1C4CDFCE9}" type="pres">
      <dgm:prSet presAssocID="{0DF135DD-4101-4EDA-9F3E-8FAF598EA113}" presName="childNode" presStyleLbl="node1" presStyleIdx="0" presStyleCnt="5">
        <dgm:presLayoutVars>
          <dgm:bulletEnabled val="1"/>
        </dgm:presLayoutVars>
      </dgm:prSet>
      <dgm:spPr/>
      <dgm:t>
        <a:bodyPr/>
        <a:lstStyle/>
        <a:p>
          <a:endParaRPr lang="it-IT"/>
        </a:p>
      </dgm:t>
    </dgm:pt>
    <dgm:pt modelId="{F763D19F-D033-44EA-A306-A1E133212A0A}" type="pres">
      <dgm:prSet presAssocID="{0DF135DD-4101-4EDA-9F3E-8FAF598EA113}" presName="aSpace2" presStyleCnt="0"/>
      <dgm:spPr/>
    </dgm:pt>
    <dgm:pt modelId="{A036D803-2321-4CDD-86FA-08990348F9F1}" type="pres">
      <dgm:prSet presAssocID="{DAA19641-A45F-4B04-8515-720B4871398A}" presName="childNode" presStyleLbl="node1" presStyleIdx="1" presStyleCnt="5">
        <dgm:presLayoutVars>
          <dgm:bulletEnabled val="1"/>
        </dgm:presLayoutVars>
      </dgm:prSet>
      <dgm:spPr/>
      <dgm:t>
        <a:bodyPr/>
        <a:lstStyle/>
        <a:p>
          <a:endParaRPr lang="it-IT"/>
        </a:p>
      </dgm:t>
    </dgm:pt>
    <dgm:pt modelId="{8D4D423F-552A-4EB7-BC49-CE3F7435C30D}" type="pres">
      <dgm:prSet presAssocID="{BE3F7375-1FFE-4497-87A1-79DAC03BACF8}" presName="aSpace" presStyleCnt="0"/>
      <dgm:spPr/>
    </dgm:pt>
    <dgm:pt modelId="{D6BB54D7-664F-4ED9-9D4D-68CCDFCA16C8}" type="pres">
      <dgm:prSet presAssocID="{2C3A098B-8C8F-4752-AEF0-E2174E969F7A}" presName="compNode" presStyleCnt="0"/>
      <dgm:spPr/>
    </dgm:pt>
    <dgm:pt modelId="{5A71A70D-543E-4EDF-ABF7-596D14EFA0F4}" type="pres">
      <dgm:prSet presAssocID="{2C3A098B-8C8F-4752-AEF0-E2174E969F7A}" presName="aNode" presStyleLbl="bgShp" presStyleIdx="1" presStyleCnt="2"/>
      <dgm:spPr/>
      <dgm:t>
        <a:bodyPr/>
        <a:lstStyle/>
        <a:p>
          <a:endParaRPr lang="it-IT"/>
        </a:p>
      </dgm:t>
    </dgm:pt>
    <dgm:pt modelId="{10DC27EE-21D5-4064-9B45-68659505014E}" type="pres">
      <dgm:prSet presAssocID="{2C3A098B-8C8F-4752-AEF0-E2174E969F7A}" presName="textNode" presStyleLbl="bgShp" presStyleIdx="1" presStyleCnt="2"/>
      <dgm:spPr/>
      <dgm:t>
        <a:bodyPr/>
        <a:lstStyle/>
        <a:p>
          <a:endParaRPr lang="it-IT"/>
        </a:p>
      </dgm:t>
    </dgm:pt>
    <dgm:pt modelId="{9A15F01C-FF99-4826-87D4-207A083FB699}" type="pres">
      <dgm:prSet presAssocID="{2C3A098B-8C8F-4752-AEF0-E2174E969F7A}" presName="compChildNode" presStyleCnt="0"/>
      <dgm:spPr/>
    </dgm:pt>
    <dgm:pt modelId="{0D140062-BBC1-43A3-96C0-A9ECB68F2B96}" type="pres">
      <dgm:prSet presAssocID="{2C3A098B-8C8F-4752-AEF0-E2174E969F7A}" presName="theInnerList" presStyleCnt="0"/>
      <dgm:spPr/>
    </dgm:pt>
    <dgm:pt modelId="{427CC560-B16F-4B32-83D3-D25E2E76ED9A}" type="pres">
      <dgm:prSet presAssocID="{D58C119D-8475-43F5-95FA-6FABCD747DB7}" presName="childNode" presStyleLbl="node1" presStyleIdx="2" presStyleCnt="5">
        <dgm:presLayoutVars>
          <dgm:bulletEnabled val="1"/>
        </dgm:presLayoutVars>
      </dgm:prSet>
      <dgm:spPr/>
      <dgm:t>
        <a:bodyPr/>
        <a:lstStyle/>
        <a:p>
          <a:endParaRPr lang="it-IT"/>
        </a:p>
      </dgm:t>
    </dgm:pt>
    <dgm:pt modelId="{D268963B-730A-4FB0-88CC-8827A82F49A7}" type="pres">
      <dgm:prSet presAssocID="{D58C119D-8475-43F5-95FA-6FABCD747DB7}" presName="aSpace2" presStyleCnt="0"/>
      <dgm:spPr/>
    </dgm:pt>
    <dgm:pt modelId="{C1F4CA5E-1FD7-4849-BBD4-D05802E1C587}" type="pres">
      <dgm:prSet presAssocID="{0D10C670-BAD7-4D3F-AC92-3B8B6C2CB780}" presName="childNode" presStyleLbl="node1" presStyleIdx="3" presStyleCnt="5">
        <dgm:presLayoutVars>
          <dgm:bulletEnabled val="1"/>
        </dgm:presLayoutVars>
      </dgm:prSet>
      <dgm:spPr/>
      <dgm:t>
        <a:bodyPr/>
        <a:lstStyle/>
        <a:p>
          <a:endParaRPr lang="it-IT"/>
        </a:p>
      </dgm:t>
    </dgm:pt>
    <dgm:pt modelId="{FB6039B7-6F58-499B-8A90-5DBDC943E5A7}" type="pres">
      <dgm:prSet presAssocID="{0D10C670-BAD7-4D3F-AC92-3B8B6C2CB780}" presName="aSpace2" presStyleCnt="0"/>
      <dgm:spPr/>
    </dgm:pt>
    <dgm:pt modelId="{257D5A9F-DBBA-4C5B-BA60-7128617B46DE}" type="pres">
      <dgm:prSet presAssocID="{C8FCFDB0-062A-4E83-9C95-9BF85A5C2DE8}" presName="childNode" presStyleLbl="node1" presStyleIdx="4" presStyleCnt="5">
        <dgm:presLayoutVars>
          <dgm:bulletEnabled val="1"/>
        </dgm:presLayoutVars>
      </dgm:prSet>
      <dgm:spPr/>
      <dgm:t>
        <a:bodyPr/>
        <a:lstStyle/>
        <a:p>
          <a:endParaRPr lang="it-IT"/>
        </a:p>
      </dgm:t>
    </dgm:pt>
  </dgm:ptLst>
  <dgm:cxnLst>
    <dgm:cxn modelId="{3A267BC1-B68F-4098-9D5D-FCD4EC746C47}" type="presOf" srcId="{2C3A098B-8C8F-4752-AEF0-E2174E969F7A}" destId="{10DC27EE-21D5-4064-9B45-68659505014E}" srcOrd="1" destOrd="0" presId="urn:microsoft.com/office/officeart/2005/8/layout/lProcess2"/>
    <dgm:cxn modelId="{49D697EE-1EEB-4353-9F15-19EC46607C0A}" srcId="{2C3A098B-8C8F-4752-AEF0-E2174E969F7A}" destId="{C8FCFDB0-062A-4E83-9C95-9BF85A5C2DE8}" srcOrd="2" destOrd="0" parTransId="{B804B87C-8474-4138-A9B1-267006D65C91}" sibTransId="{7269AF73-490C-400A-A5D8-1DDBD1D6F65F}"/>
    <dgm:cxn modelId="{23EC2618-0C85-4D5D-B57A-9D20419E2DFC}" type="presOf" srcId="{F02C6840-1838-4410-9DE0-297AD4C29B24}" destId="{010C4C5C-17CD-4EA1-AC86-C4EFF7FDAD27}" srcOrd="0" destOrd="0" presId="urn:microsoft.com/office/officeart/2005/8/layout/lProcess2"/>
    <dgm:cxn modelId="{D6952D0C-2BE7-4926-ABB2-4DDF7182EE12}" type="presOf" srcId="{0D10C670-BAD7-4D3F-AC92-3B8B6C2CB780}" destId="{C1F4CA5E-1FD7-4849-BBD4-D05802E1C587}" srcOrd="0" destOrd="0" presId="urn:microsoft.com/office/officeart/2005/8/layout/lProcess2"/>
    <dgm:cxn modelId="{97DC5C60-038D-403D-95BC-DDF633DE2A8B}" type="presOf" srcId="{2C3A098B-8C8F-4752-AEF0-E2174E969F7A}" destId="{5A71A70D-543E-4EDF-ABF7-596D14EFA0F4}" srcOrd="0" destOrd="0" presId="urn:microsoft.com/office/officeart/2005/8/layout/lProcess2"/>
    <dgm:cxn modelId="{8658635E-F513-4919-85C3-F111BAC2BF8E}" type="presOf" srcId="{BE3F7375-1FFE-4497-87A1-79DAC03BACF8}" destId="{3B109C59-F32E-4363-A662-3D6921DFADA3}" srcOrd="0" destOrd="0" presId="urn:microsoft.com/office/officeart/2005/8/layout/lProcess2"/>
    <dgm:cxn modelId="{0596A843-E617-434A-9E1A-5AE0C043BBAD}" type="presOf" srcId="{DAA19641-A45F-4B04-8515-720B4871398A}" destId="{A036D803-2321-4CDD-86FA-08990348F9F1}" srcOrd="0" destOrd="0" presId="urn:microsoft.com/office/officeart/2005/8/layout/lProcess2"/>
    <dgm:cxn modelId="{F0B65343-A045-48C6-BDED-F5A8FCFDC9F2}" srcId="{2C3A098B-8C8F-4752-AEF0-E2174E969F7A}" destId="{0D10C670-BAD7-4D3F-AC92-3B8B6C2CB780}" srcOrd="1" destOrd="0" parTransId="{A7618BB7-FA3D-41B2-95B6-B0722B7849C1}" sibTransId="{E0FDE856-285A-458D-AA70-D5AF8D240093}"/>
    <dgm:cxn modelId="{C7AE3567-549D-4C65-A8EB-9ABF85613299}" type="presOf" srcId="{0DF135DD-4101-4EDA-9F3E-8FAF598EA113}" destId="{1AED0ECB-F48C-490B-ABA0-19E1C4CDFCE9}" srcOrd="0" destOrd="0" presId="urn:microsoft.com/office/officeart/2005/8/layout/lProcess2"/>
    <dgm:cxn modelId="{CD5E819A-A103-4CC8-AFA1-47DDB67E1000}" srcId="{F02C6840-1838-4410-9DE0-297AD4C29B24}" destId="{2C3A098B-8C8F-4752-AEF0-E2174E969F7A}" srcOrd="1" destOrd="0" parTransId="{069F4F61-25B6-4DBB-BB85-0A15ED4A5A1D}" sibTransId="{46D36D52-BB2B-4F65-80B0-9B9E7CE06064}"/>
    <dgm:cxn modelId="{A09D227C-07A3-4F12-8F59-FCF4FF6FD4E8}" type="presOf" srcId="{C8FCFDB0-062A-4E83-9C95-9BF85A5C2DE8}" destId="{257D5A9F-DBBA-4C5B-BA60-7128617B46DE}" srcOrd="0" destOrd="0" presId="urn:microsoft.com/office/officeart/2005/8/layout/lProcess2"/>
    <dgm:cxn modelId="{D93A320F-52A7-4420-AFCB-D9146D52E485}" type="presOf" srcId="{BE3F7375-1FFE-4497-87A1-79DAC03BACF8}" destId="{7911D2EE-36F3-461E-9F2B-BC105902E9A7}" srcOrd="1" destOrd="0" presId="urn:microsoft.com/office/officeart/2005/8/layout/lProcess2"/>
    <dgm:cxn modelId="{87F81AF3-2F6B-4917-8642-27455019D779}" srcId="{BE3F7375-1FFE-4497-87A1-79DAC03BACF8}" destId="{0DF135DD-4101-4EDA-9F3E-8FAF598EA113}" srcOrd="0" destOrd="0" parTransId="{D89EC294-A989-4A19-872C-5F3E6C5F532C}" sibTransId="{80FA6202-3641-480B-ACAB-DD2F6A335EED}"/>
    <dgm:cxn modelId="{9A83C3BF-5B92-42D5-9037-C782CD53B5F0}" type="presOf" srcId="{D58C119D-8475-43F5-95FA-6FABCD747DB7}" destId="{427CC560-B16F-4B32-83D3-D25E2E76ED9A}" srcOrd="0" destOrd="0" presId="urn:microsoft.com/office/officeart/2005/8/layout/lProcess2"/>
    <dgm:cxn modelId="{A990934C-377C-4571-BEB8-04EF8D8FA6AC}" srcId="{BE3F7375-1FFE-4497-87A1-79DAC03BACF8}" destId="{DAA19641-A45F-4B04-8515-720B4871398A}" srcOrd="1" destOrd="0" parTransId="{D823E1DA-B053-4FCB-965A-D783BE925079}" sibTransId="{D171ACB1-5558-493F-845E-51024EB6E250}"/>
    <dgm:cxn modelId="{281FC238-B76B-4B17-B702-D2296956B705}" srcId="{2C3A098B-8C8F-4752-AEF0-E2174E969F7A}" destId="{D58C119D-8475-43F5-95FA-6FABCD747DB7}" srcOrd="0" destOrd="0" parTransId="{A3AD743F-7041-46D1-A20C-E56D0ABE80D0}" sibTransId="{BF70FD40-0ACB-4EC1-A898-2BC46D8BA824}"/>
    <dgm:cxn modelId="{8B225B68-9E45-49D6-A462-1B84ECF845D6}" srcId="{F02C6840-1838-4410-9DE0-297AD4C29B24}" destId="{BE3F7375-1FFE-4497-87A1-79DAC03BACF8}" srcOrd="0" destOrd="0" parTransId="{9B755E02-B0EB-4746-B7A8-8A343EC24E10}" sibTransId="{22BAE163-61DE-43DB-8A58-44FE3975DC97}"/>
    <dgm:cxn modelId="{12F8A04A-6A7A-494D-B7FF-40AB7CA79DC7}" type="presParOf" srcId="{010C4C5C-17CD-4EA1-AC86-C4EFF7FDAD27}" destId="{E113BDC0-2AD8-4244-80F5-5F6C65AEB5E3}" srcOrd="0" destOrd="0" presId="urn:microsoft.com/office/officeart/2005/8/layout/lProcess2"/>
    <dgm:cxn modelId="{FBA20BEA-0ABE-4177-BA1E-6403CA86C2D1}" type="presParOf" srcId="{E113BDC0-2AD8-4244-80F5-5F6C65AEB5E3}" destId="{3B109C59-F32E-4363-A662-3D6921DFADA3}" srcOrd="0" destOrd="0" presId="urn:microsoft.com/office/officeart/2005/8/layout/lProcess2"/>
    <dgm:cxn modelId="{48BA348F-3D71-4F18-9F7E-A7BBC16F70DC}" type="presParOf" srcId="{E113BDC0-2AD8-4244-80F5-5F6C65AEB5E3}" destId="{7911D2EE-36F3-461E-9F2B-BC105902E9A7}" srcOrd="1" destOrd="0" presId="urn:microsoft.com/office/officeart/2005/8/layout/lProcess2"/>
    <dgm:cxn modelId="{B68FD08E-8A76-4DC1-B49D-E8C9D39185FB}" type="presParOf" srcId="{E113BDC0-2AD8-4244-80F5-5F6C65AEB5E3}" destId="{DD3A07A8-B04F-4386-BBCC-8966B0A67400}" srcOrd="2" destOrd="0" presId="urn:microsoft.com/office/officeart/2005/8/layout/lProcess2"/>
    <dgm:cxn modelId="{00FE702A-58E2-4E1F-8FCB-3A149C3C16DE}" type="presParOf" srcId="{DD3A07A8-B04F-4386-BBCC-8966B0A67400}" destId="{04CF4F3C-06F5-4C68-BCDD-5C7C27804DD2}" srcOrd="0" destOrd="0" presId="urn:microsoft.com/office/officeart/2005/8/layout/lProcess2"/>
    <dgm:cxn modelId="{65652716-0E61-4472-A9EF-7FE6F64A5945}" type="presParOf" srcId="{04CF4F3C-06F5-4C68-BCDD-5C7C27804DD2}" destId="{1AED0ECB-F48C-490B-ABA0-19E1C4CDFCE9}" srcOrd="0" destOrd="0" presId="urn:microsoft.com/office/officeart/2005/8/layout/lProcess2"/>
    <dgm:cxn modelId="{8422BA2F-04B5-4879-9E13-C3E3B53DAB8A}" type="presParOf" srcId="{04CF4F3C-06F5-4C68-BCDD-5C7C27804DD2}" destId="{F763D19F-D033-44EA-A306-A1E133212A0A}" srcOrd="1" destOrd="0" presId="urn:microsoft.com/office/officeart/2005/8/layout/lProcess2"/>
    <dgm:cxn modelId="{6F0D2668-269D-4E91-BDD1-92CAEAA4F117}" type="presParOf" srcId="{04CF4F3C-06F5-4C68-BCDD-5C7C27804DD2}" destId="{A036D803-2321-4CDD-86FA-08990348F9F1}" srcOrd="2" destOrd="0" presId="urn:microsoft.com/office/officeart/2005/8/layout/lProcess2"/>
    <dgm:cxn modelId="{AB8DF2E7-6FA5-471B-873A-FE92AE9B782B}" type="presParOf" srcId="{010C4C5C-17CD-4EA1-AC86-C4EFF7FDAD27}" destId="{8D4D423F-552A-4EB7-BC49-CE3F7435C30D}" srcOrd="1" destOrd="0" presId="urn:microsoft.com/office/officeart/2005/8/layout/lProcess2"/>
    <dgm:cxn modelId="{17CB295E-23F8-43E3-A473-788DB4229B0D}" type="presParOf" srcId="{010C4C5C-17CD-4EA1-AC86-C4EFF7FDAD27}" destId="{D6BB54D7-664F-4ED9-9D4D-68CCDFCA16C8}" srcOrd="2" destOrd="0" presId="urn:microsoft.com/office/officeart/2005/8/layout/lProcess2"/>
    <dgm:cxn modelId="{A48A1683-5CE0-41C5-89AC-21708A79E25B}" type="presParOf" srcId="{D6BB54D7-664F-4ED9-9D4D-68CCDFCA16C8}" destId="{5A71A70D-543E-4EDF-ABF7-596D14EFA0F4}" srcOrd="0" destOrd="0" presId="urn:microsoft.com/office/officeart/2005/8/layout/lProcess2"/>
    <dgm:cxn modelId="{420190DC-4D63-4593-8FC3-8407EFE3F502}" type="presParOf" srcId="{D6BB54D7-664F-4ED9-9D4D-68CCDFCA16C8}" destId="{10DC27EE-21D5-4064-9B45-68659505014E}" srcOrd="1" destOrd="0" presId="urn:microsoft.com/office/officeart/2005/8/layout/lProcess2"/>
    <dgm:cxn modelId="{08CA4F61-2B08-4295-97D8-8BA3902D5F84}" type="presParOf" srcId="{D6BB54D7-664F-4ED9-9D4D-68CCDFCA16C8}" destId="{9A15F01C-FF99-4826-87D4-207A083FB699}" srcOrd="2" destOrd="0" presId="urn:microsoft.com/office/officeart/2005/8/layout/lProcess2"/>
    <dgm:cxn modelId="{2EDD4C79-901B-47B9-B007-DE0EAEE51ABF}" type="presParOf" srcId="{9A15F01C-FF99-4826-87D4-207A083FB699}" destId="{0D140062-BBC1-43A3-96C0-A9ECB68F2B96}" srcOrd="0" destOrd="0" presId="urn:microsoft.com/office/officeart/2005/8/layout/lProcess2"/>
    <dgm:cxn modelId="{9C6E2EEB-6466-4B02-B1E6-571F43D4D595}" type="presParOf" srcId="{0D140062-BBC1-43A3-96C0-A9ECB68F2B96}" destId="{427CC560-B16F-4B32-83D3-D25E2E76ED9A}" srcOrd="0" destOrd="0" presId="urn:microsoft.com/office/officeart/2005/8/layout/lProcess2"/>
    <dgm:cxn modelId="{065A0882-3DEF-4082-9E43-3A1DDF4D1BD3}" type="presParOf" srcId="{0D140062-BBC1-43A3-96C0-A9ECB68F2B96}" destId="{D268963B-730A-4FB0-88CC-8827A82F49A7}" srcOrd="1" destOrd="0" presId="urn:microsoft.com/office/officeart/2005/8/layout/lProcess2"/>
    <dgm:cxn modelId="{7036BF01-9056-4CC0-918D-F54F3A8980C7}" type="presParOf" srcId="{0D140062-BBC1-43A3-96C0-A9ECB68F2B96}" destId="{C1F4CA5E-1FD7-4849-BBD4-D05802E1C587}" srcOrd="2" destOrd="0" presId="urn:microsoft.com/office/officeart/2005/8/layout/lProcess2"/>
    <dgm:cxn modelId="{F4B651EE-16B6-4802-AFDB-5540A72925AB}" type="presParOf" srcId="{0D140062-BBC1-43A3-96C0-A9ECB68F2B96}" destId="{FB6039B7-6F58-499B-8A90-5DBDC943E5A7}" srcOrd="3" destOrd="0" presId="urn:microsoft.com/office/officeart/2005/8/layout/lProcess2"/>
    <dgm:cxn modelId="{E239A6A5-6143-4E76-AA4B-9D7B4F6298E5}" type="presParOf" srcId="{0D140062-BBC1-43A3-96C0-A9ECB68F2B96}" destId="{257D5A9F-DBBA-4C5B-BA60-7128617B46DE}" srcOrd="4" destOrd="0" presId="urn:microsoft.com/office/officeart/2005/8/layout/lProcess2"/>
  </dgm:cxnLst>
  <dgm:bg/>
  <dgm:whole/>
</dgm:dataModel>
</file>

<file path=ppt/diagrams/data4.xml><?xml version="1.0" encoding="utf-8"?>
<dgm:dataModel xmlns:dgm="http://schemas.openxmlformats.org/drawingml/2006/diagram" xmlns:a="http://schemas.openxmlformats.org/drawingml/2006/main">
  <dgm:ptLst>
    <dgm:pt modelId="{CEDD7342-7EB2-4543-95AE-92443350C755}" type="doc">
      <dgm:prSet loTypeId="urn:microsoft.com/office/officeart/2005/8/layout/cycle5" loCatId="cycle" qsTypeId="urn:microsoft.com/office/officeart/2005/8/quickstyle/3d3" qsCatId="3D" csTypeId="urn:microsoft.com/office/officeart/2005/8/colors/colorful2" csCatId="colorful" phldr="1"/>
      <dgm:spPr/>
      <dgm:t>
        <a:bodyPr/>
        <a:lstStyle/>
        <a:p>
          <a:endParaRPr lang="en-US"/>
        </a:p>
      </dgm:t>
    </dgm:pt>
    <dgm:pt modelId="{B98625D4-AC97-4CA8-8789-131DDE1D93A3}">
      <dgm:prSet phldrT="[Testo]"/>
      <dgm:spPr/>
      <dgm:t>
        <a:bodyPr/>
        <a:lstStyle/>
        <a:p>
          <a:r>
            <a:rPr lang="en-US" smtClean="0"/>
            <a:t>Requests</a:t>
          </a:r>
          <a:endParaRPr lang="en-US"/>
        </a:p>
      </dgm:t>
    </dgm:pt>
    <dgm:pt modelId="{C4AE2FEE-B5B4-4EBC-84D0-2A9237F17115}" type="parTrans" cxnId="{BE87E271-47F6-495E-A34E-87B62730E505}">
      <dgm:prSet/>
      <dgm:spPr/>
      <dgm:t>
        <a:bodyPr/>
        <a:lstStyle/>
        <a:p>
          <a:endParaRPr lang="en-US"/>
        </a:p>
      </dgm:t>
    </dgm:pt>
    <dgm:pt modelId="{BFB15396-2755-4745-80EA-F68E3F361D75}" type="sibTrans" cxnId="{BE87E271-47F6-495E-A34E-87B62730E505}">
      <dgm:prSet/>
      <dgm:spPr/>
      <dgm:t>
        <a:bodyPr/>
        <a:lstStyle/>
        <a:p>
          <a:endParaRPr lang="en-US"/>
        </a:p>
      </dgm:t>
    </dgm:pt>
    <dgm:pt modelId="{B1881205-B591-406A-8766-5A280B5ED29B}">
      <dgm:prSet phldrT="[Testo]"/>
      <dgm:spPr/>
      <dgm:t>
        <a:bodyPr/>
        <a:lstStyle/>
        <a:p>
          <a:r>
            <a:rPr lang="en-US" smtClean="0"/>
            <a:t>Xen VMM</a:t>
          </a:r>
          <a:endParaRPr lang="en-US"/>
        </a:p>
      </dgm:t>
    </dgm:pt>
    <dgm:pt modelId="{FA962268-60CD-4115-BAC1-A32F31C0795B}" type="parTrans" cxnId="{73AD56A9-6F38-498B-9121-13A4ED4E4437}">
      <dgm:prSet/>
      <dgm:spPr/>
      <dgm:t>
        <a:bodyPr/>
        <a:lstStyle/>
        <a:p>
          <a:endParaRPr lang="en-US"/>
        </a:p>
      </dgm:t>
    </dgm:pt>
    <dgm:pt modelId="{DE71012A-6C3B-44C1-825C-FF2C4AE435A6}" type="sibTrans" cxnId="{73AD56A9-6F38-498B-9121-13A4ED4E4437}">
      <dgm:prSet/>
      <dgm:spPr/>
      <dgm:t>
        <a:bodyPr/>
        <a:lstStyle/>
        <a:p>
          <a:endParaRPr lang="en-US"/>
        </a:p>
      </dgm:t>
    </dgm:pt>
    <dgm:pt modelId="{6E93202D-8BB0-4BD8-B145-A3FD976E6868}">
      <dgm:prSet phldrT="[Testo]"/>
      <dgm:spPr/>
      <dgm:t>
        <a:bodyPr/>
        <a:lstStyle/>
        <a:p>
          <a:r>
            <a:rPr lang="en-US" smtClean="0"/>
            <a:t>Responses</a:t>
          </a:r>
          <a:endParaRPr lang="en-US"/>
        </a:p>
      </dgm:t>
    </dgm:pt>
    <dgm:pt modelId="{8C6352BC-0394-4769-B967-033BE0AF59CC}" type="parTrans" cxnId="{9A14A6D5-44AC-44FB-AF8F-B2357238FFC1}">
      <dgm:prSet/>
      <dgm:spPr/>
      <dgm:t>
        <a:bodyPr/>
        <a:lstStyle/>
        <a:p>
          <a:endParaRPr lang="en-US"/>
        </a:p>
      </dgm:t>
    </dgm:pt>
    <dgm:pt modelId="{99B98964-A13E-4032-BB12-65A26CE66BCE}" type="sibTrans" cxnId="{9A14A6D5-44AC-44FB-AF8F-B2357238FFC1}">
      <dgm:prSet/>
      <dgm:spPr/>
      <dgm:t>
        <a:bodyPr/>
        <a:lstStyle/>
        <a:p>
          <a:endParaRPr lang="en-US"/>
        </a:p>
      </dgm:t>
    </dgm:pt>
    <dgm:pt modelId="{51B9E251-F75F-4423-8D49-BCE26D2DA861}">
      <dgm:prSet phldrT="[Testo]"/>
      <dgm:spPr/>
      <dgm:t>
        <a:bodyPr/>
        <a:lstStyle/>
        <a:p>
          <a:r>
            <a:rPr lang="en-US" smtClean="0"/>
            <a:t>Guest VM</a:t>
          </a:r>
          <a:endParaRPr lang="en-US"/>
        </a:p>
      </dgm:t>
    </dgm:pt>
    <dgm:pt modelId="{21C5C51D-3B4D-42B6-8196-0358DDC32E29}" type="parTrans" cxnId="{C0D69579-23D5-4ACF-93E0-96CD2E91EEB0}">
      <dgm:prSet/>
      <dgm:spPr/>
      <dgm:t>
        <a:bodyPr/>
        <a:lstStyle/>
        <a:p>
          <a:endParaRPr lang="en-US"/>
        </a:p>
      </dgm:t>
    </dgm:pt>
    <dgm:pt modelId="{C23683A3-AD0D-42DE-90F8-1C6A8756132B}" type="sibTrans" cxnId="{C0D69579-23D5-4ACF-93E0-96CD2E91EEB0}">
      <dgm:prSet/>
      <dgm:spPr/>
      <dgm:t>
        <a:bodyPr/>
        <a:lstStyle/>
        <a:p>
          <a:endParaRPr lang="en-US"/>
        </a:p>
      </dgm:t>
    </dgm:pt>
    <dgm:pt modelId="{7805A90B-B4EE-458A-A2E7-729CF4BC8F1B}" type="pres">
      <dgm:prSet presAssocID="{CEDD7342-7EB2-4543-95AE-92443350C755}" presName="cycle" presStyleCnt="0">
        <dgm:presLayoutVars>
          <dgm:dir/>
          <dgm:resizeHandles val="exact"/>
        </dgm:presLayoutVars>
      </dgm:prSet>
      <dgm:spPr/>
      <dgm:t>
        <a:bodyPr/>
        <a:lstStyle/>
        <a:p>
          <a:endParaRPr lang="en-US"/>
        </a:p>
      </dgm:t>
    </dgm:pt>
    <dgm:pt modelId="{FBFB48B3-43BC-45B6-BFC8-035BFDE76C07}" type="pres">
      <dgm:prSet presAssocID="{B98625D4-AC97-4CA8-8789-131DDE1D93A3}" presName="node" presStyleLbl="node1" presStyleIdx="0" presStyleCnt="4">
        <dgm:presLayoutVars>
          <dgm:bulletEnabled val="1"/>
        </dgm:presLayoutVars>
      </dgm:prSet>
      <dgm:spPr/>
      <dgm:t>
        <a:bodyPr/>
        <a:lstStyle/>
        <a:p>
          <a:endParaRPr lang="en-US"/>
        </a:p>
      </dgm:t>
    </dgm:pt>
    <dgm:pt modelId="{05A8A362-EA65-483A-B456-BB5C1F86802F}" type="pres">
      <dgm:prSet presAssocID="{B98625D4-AC97-4CA8-8789-131DDE1D93A3}" presName="spNode" presStyleCnt="0"/>
      <dgm:spPr/>
    </dgm:pt>
    <dgm:pt modelId="{52C019F9-403D-4267-8B6E-5B703E933989}" type="pres">
      <dgm:prSet presAssocID="{BFB15396-2755-4745-80EA-F68E3F361D75}" presName="sibTrans" presStyleLbl="sibTrans1D1" presStyleIdx="0" presStyleCnt="4"/>
      <dgm:spPr/>
      <dgm:t>
        <a:bodyPr/>
        <a:lstStyle/>
        <a:p>
          <a:endParaRPr lang="en-US"/>
        </a:p>
      </dgm:t>
    </dgm:pt>
    <dgm:pt modelId="{1A7C32EB-43D8-4E94-86A7-B1DF8506630B}" type="pres">
      <dgm:prSet presAssocID="{B1881205-B591-406A-8766-5A280B5ED29B}" presName="node" presStyleLbl="node1" presStyleIdx="1" presStyleCnt="4">
        <dgm:presLayoutVars>
          <dgm:bulletEnabled val="1"/>
        </dgm:presLayoutVars>
      </dgm:prSet>
      <dgm:spPr/>
      <dgm:t>
        <a:bodyPr/>
        <a:lstStyle/>
        <a:p>
          <a:endParaRPr lang="en-US"/>
        </a:p>
      </dgm:t>
    </dgm:pt>
    <dgm:pt modelId="{4F3CA103-C1D5-48EC-B8AE-44F5D5FCC5E1}" type="pres">
      <dgm:prSet presAssocID="{B1881205-B591-406A-8766-5A280B5ED29B}" presName="spNode" presStyleCnt="0"/>
      <dgm:spPr/>
    </dgm:pt>
    <dgm:pt modelId="{A06AA050-5649-4ABB-9DA8-C60C566136C3}" type="pres">
      <dgm:prSet presAssocID="{DE71012A-6C3B-44C1-825C-FF2C4AE435A6}" presName="sibTrans" presStyleLbl="sibTrans1D1" presStyleIdx="1" presStyleCnt="4"/>
      <dgm:spPr/>
      <dgm:t>
        <a:bodyPr/>
        <a:lstStyle/>
        <a:p>
          <a:endParaRPr lang="en-US"/>
        </a:p>
      </dgm:t>
    </dgm:pt>
    <dgm:pt modelId="{102277F9-3C41-4FA0-A704-9ACCEFD34D24}" type="pres">
      <dgm:prSet presAssocID="{6E93202D-8BB0-4BD8-B145-A3FD976E6868}" presName="node" presStyleLbl="node1" presStyleIdx="2" presStyleCnt="4">
        <dgm:presLayoutVars>
          <dgm:bulletEnabled val="1"/>
        </dgm:presLayoutVars>
      </dgm:prSet>
      <dgm:spPr/>
      <dgm:t>
        <a:bodyPr/>
        <a:lstStyle/>
        <a:p>
          <a:endParaRPr lang="en-US"/>
        </a:p>
      </dgm:t>
    </dgm:pt>
    <dgm:pt modelId="{2208E9C6-B22C-4A82-ACD0-FBF2E3713D48}" type="pres">
      <dgm:prSet presAssocID="{6E93202D-8BB0-4BD8-B145-A3FD976E6868}" presName="spNode" presStyleCnt="0"/>
      <dgm:spPr/>
    </dgm:pt>
    <dgm:pt modelId="{8DB21069-C768-41B3-A8ED-0FA4CF90082C}" type="pres">
      <dgm:prSet presAssocID="{99B98964-A13E-4032-BB12-65A26CE66BCE}" presName="sibTrans" presStyleLbl="sibTrans1D1" presStyleIdx="2" presStyleCnt="4"/>
      <dgm:spPr/>
      <dgm:t>
        <a:bodyPr/>
        <a:lstStyle/>
        <a:p>
          <a:endParaRPr lang="en-US"/>
        </a:p>
      </dgm:t>
    </dgm:pt>
    <dgm:pt modelId="{FCCFB9AA-D6A8-4021-A547-A5D38191D2CD}" type="pres">
      <dgm:prSet presAssocID="{51B9E251-F75F-4423-8D49-BCE26D2DA861}" presName="node" presStyleLbl="node1" presStyleIdx="3" presStyleCnt="4">
        <dgm:presLayoutVars>
          <dgm:bulletEnabled val="1"/>
        </dgm:presLayoutVars>
      </dgm:prSet>
      <dgm:spPr/>
      <dgm:t>
        <a:bodyPr/>
        <a:lstStyle/>
        <a:p>
          <a:endParaRPr lang="en-US"/>
        </a:p>
      </dgm:t>
    </dgm:pt>
    <dgm:pt modelId="{B9A17717-059C-499D-9264-44BED2817A71}" type="pres">
      <dgm:prSet presAssocID="{51B9E251-F75F-4423-8D49-BCE26D2DA861}" presName="spNode" presStyleCnt="0"/>
      <dgm:spPr/>
    </dgm:pt>
    <dgm:pt modelId="{F46B5DFE-AC65-49C8-9CD8-DF12AEDAA877}" type="pres">
      <dgm:prSet presAssocID="{C23683A3-AD0D-42DE-90F8-1C6A8756132B}" presName="sibTrans" presStyleLbl="sibTrans1D1" presStyleIdx="3" presStyleCnt="4"/>
      <dgm:spPr/>
      <dgm:t>
        <a:bodyPr/>
        <a:lstStyle/>
        <a:p>
          <a:endParaRPr lang="en-US"/>
        </a:p>
      </dgm:t>
    </dgm:pt>
  </dgm:ptLst>
  <dgm:cxnLst>
    <dgm:cxn modelId="{B8CA5FF4-6B4B-4507-9C52-F127B111E5FC}" type="presOf" srcId="{B98625D4-AC97-4CA8-8789-131DDE1D93A3}" destId="{FBFB48B3-43BC-45B6-BFC8-035BFDE76C07}" srcOrd="0" destOrd="0" presId="urn:microsoft.com/office/officeart/2005/8/layout/cycle5"/>
    <dgm:cxn modelId="{7ECFD43B-D962-449B-9DF5-C43A729745DA}" type="presOf" srcId="{CEDD7342-7EB2-4543-95AE-92443350C755}" destId="{7805A90B-B4EE-458A-A2E7-729CF4BC8F1B}" srcOrd="0" destOrd="0" presId="urn:microsoft.com/office/officeart/2005/8/layout/cycle5"/>
    <dgm:cxn modelId="{BE87E271-47F6-495E-A34E-87B62730E505}" srcId="{CEDD7342-7EB2-4543-95AE-92443350C755}" destId="{B98625D4-AC97-4CA8-8789-131DDE1D93A3}" srcOrd="0" destOrd="0" parTransId="{C4AE2FEE-B5B4-4EBC-84D0-2A9237F17115}" sibTransId="{BFB15396-2755-4745-80EA-F68E3F361D75}"/>
    <dgm:cxn modelId="{73AD56A9-6F38-498B-9121-13A4ED4E4437}" srcId="{CEDD7342-7EB2-4543-95AE-92443350C755}" destId="{B1881205-B591-406A-8766-5A280B5ED29B}" srcOrd="1" destOrd="0" parTransId="{FA962268-60CD-4115-BAC1-A32F31C0795B}" sibTransId="{DE71012A-6C3B-44C1-825C-FF2C4AE435A6}"/>
    <dgm:cxn modelId="{FE45B9BB-DEF0-481A-88AD-510BC099E8B9}" type="presOf" srcId="{B1881205-B591-406A-8766-5A280B5ED29B}" destId="{1A7C32EB-43D8-4E94-86A7-B1DF8506630B}" srcOrd="0" destOrd="0" presId="urn:microsoft.com/office/officeart/2005/8/layout/cycle5"/>
    <dgm:cxn modelId="{9A14A6D5-44AC-44FB-AF8F-B2357238FFC1}" srcId="{CEDD7342-7EB2-4543-95AE-92443350C755}" destId="{6E93202D-8BB0-4BD8-B145-A3FD976E6868}" srcOrd="2" destOrd="0" parTransId="{8C6352BC-0394-4769-B967-033BE0AF59CC}" sibTransId="{99B98964-A13E-4032-BB12-65A26CE66BCE}"/>
    <dgm:cxn modelId="{0ECC4C38-6CB9-474B-BD63-268FE6AC050D}" type="presOf" srcId="{6E93202D-8BB0-4BD8-B145-A3FD976E6868}" destId="{102277F9-3C41-4FA0-A704-9ACCEFD34D24}" srcOrd="0" destOrd="0" presId="urn:microsoft.com/office/officeart/2005/8/layout/cycle5"/>
    <dgm:cxn modelId="{1D5BD26A-5725-4747-BCE4-F999DD85FBD9}" type="presOf" srcId="{DE71012A-6C3B-44C1-825C-FF2C4AE435A6}" destId="{A06AA050-5649-4ABB-9DA8-C60C566136C3}" srcOrd="0" destOrd="0" presId="urn:microsoft.com/office/officeart/2005/8/layout/cycle5"/>
    <dgm:cxn modelId="{9B86991F-BF7F-48A9-8243-B0B316FFBB79}" type="presOf" srcId="{C23683A3-AD0D-42DE-90F8-1C6A8756132B}" destId="{F46B5DFE-AC65-49C8-9CD8-DF12AEDAA877}" srcOrd="0" destOrd="0" presId="urn:microsoft.com/office/officeart/2005/8/layout/cycle5"/>
    <dgm:cxn modelId="{FD60610C-B614-4A2C-91C6-0E0660C4CDFC}" type="presOf" srcId="{99B98964-A13E-4032-BB12-65A26CE66BCE}" destId="{8DB21069-C768-41B3-A8ED-0FA4CF90082C}" srcOrd="0" destOrd="0" presId="urn:microsoft.com/office/officeart/2005/8/layout/cycle5"/>
    <dgm:cxn modelId="{C0D69579-23D5-4ACF-93E0-96CD2E91EEB0}" srcId="{CEDD7342-7EB2-4543-95AE-92443350C755}" destId="{51B9E251-F75F-4423-8D49-BCE26D2DA861}" srcOrd="3" destOrd="0" parTransId="{21C5C51D-3B4D-42B6-8196-0358DDC32E29}" sibTransId="{C23683A3-AD0D-42DE-90F8-1C6A8756132B}"/>
    <dgm:cxn modelId="{F9FEBA15-B3E8-40C0-AC79-35CE5D143453}" type="presOf" srcId="{51B9E251-F75F-4423-8D49-BCE26D2DA861}" destId="{FCCFB9AA-D6A8-4021-A547-A5D38191D2CD}" srcOrd="0" destOrd="0" presId="urn:microsoft.com/office/officeart/2005/8/layout/cycle5"/>
    <dgm:cxn modelId="{DEE8D5E1-7248-4D8A-939B-221125F2FBBA}" type="presOf" srcId="{BFB15396-2755-4745-80EA-F68E3F361D75}" destId="{52C019F9-403D-4267-8B6E-5B703E933989}" srcOrd="0" destOrd="0" presId="urn:microsoft.com/office/officeart/2005/8/layout/cycle5"/>
    <dgm:cxn modelId="{90D57D64-C8A9-4AF2-B344-0961643AE95C}" type="presParOf" srcId="{7805A90B-B4EE-458A-A2E7-729CF4BC8F1B}" destId="{FBFB48B3-43BC-45B6-BFC8-035BFDE76C07}" srcOrd="0" destOrd="0" presId="urn:microsoft.com/office/officeart/2005/8/layout/cycle5"/>
    <dgm:cxn modelId="{B3AD31D2-413D-40F2-BDA1-DF236B643CD3}" type="presParOf" srcId="{7805A90B-B4EE-458A-A2E7-729CF4BC8F1B}" destId="{05A8A362-EA65-483A-B456-BB5C1F86802F}" srcOrd="1" destOrd="0" presId="urn:microsoft.com/office/officeart/2005/8/layout/cycle5"/>
    <dgm:cxn modelId="{C71D7F2F-8772-4C65-B99C-9BEACDFAB0CE}" type="presParOf" srcId="{7805A90B-B4EE-458A-A2E7-729CF4BC8F1B}" destId="{52C019F9-403D-4267-8B6E-5B703E933989}" srcOrd="2" destOrd="0" presId="urn:microsoft.com/office/officeart/2005/8/layout/cycle5"/>
    <dgm:cxn modelId="{43DD4CF3-68FC-41DE-9496-0B66C3F5323D}" type="presParOf" srcId="{7805A90B-B4EE-458A-A2E7-729CF4BC8F1B}" destId="{1A7C32EB-43D8-4E94-86A7-B1DF8506630B}" srcOrd="3" destOrd="0" presId="urn:microsoft.com/office/officeart/2005/8/layout/cycle5"/>
    <dgm:cxn modelId="{CF659BF1-93A4-4B8B-8AAD-0A860D9EE756}" type="presParOf" srcId="{7805A90B-B4EE-458A-A2E7-729CF4BC8F1B}" destId="{4F3CA103-C1D5-48EC-B8AE-44F5D5FCC5E1}" srcOrd="4" destOrd="0" presId="urn:microsoft.com/office/officeart/2005/8/layout/cycle5"/>
    <dgm:cxn modelId="{56CAD9E8-E27B-49C0-985B-24EF8C45CFEE}" type="presParOf" srcId="{7805A90B-B4EE-458A-A2E7-729CF4BC8F1B}" destId="{A06AA050-5649-4ABB-9DA8-C60C566136C3}" srcOrd="5" destOrd="0" presId="urn:microsoft.com/office/officeart/2005/8/layout/cycle5"/>
    <dgm:cxn modelId="{073787AC-DDF9-4F04-B5AD-7E7A639E4D7C}" type="presParOf" srcId="{7805A90B-B4EE-458A-A2E7-729CF4BC8F1B}" destId="{102277F9-3C41-4FA0-A704-9ACCEFD34D24}" srcOrd="6" destOrd="0" presId="urn:microsoft.com/office/officeart/2005/8/layout/cycle5"/>
    <dgm:cxn modelId="{107C1CC8-713B-49FA-AE1D-3E8FBDE6C7DC}" type="presParOf" srcId="{7805A90B-B4EE-458A-A2E7-729CF4BC8F1B}" destId="{2208E9C6-B22C-4A82-ACD0-FBF2E3713D48}" srcOrd="7" destOrd="0" presId="urn:microsoft.com/office/officeart/2005/8/layout/cycle5"/>
    <dgm:cxn modelId="{805A1694-C5DD-4F98-8807-5213931E071A}" type="presParOf" srcId="{7805A90B-B4EE-458A-A2E7-729CF4BC8F1B}" destId="{8DB21069-C768-41B3-A8ED-0FA4CF90082C}" srcOrd="8" destOrd="0" presId="urn:microsoft.com/office/officeart/2005/8/layout/cycle5"/>
    <dgm:cxn modelId="{625AF909-4256-4FF6-8B8D-BAC6D153AE2C}" type="presParOf" srcId="{7805A90B-B4EE-458A-A2E7-729CF4BC8F1B}" destId="{FCCFB9AA-D6A8-4021-A547-A5D38191D2CD}" srcOrd="9" destOrd="0" presId="urn:microsoft.com/office/officeart/2005/8/layout/cycle5"/>
    <dgm:cxn modelId="{5DC5EE07-29AA-46CE-B455-6972B764DD08}" type="presParOf" srcId="{7805A90B-B4EE-458A-A2E7-729CF4BC8F1B}" destId="{B9A17717-059C-499D-9264-44BED2817A71}" srcOrd="10" destOrd="0" presId="urn:microsoft.com/office/officeart/2005/8/layout/cycle5"/>
    <dgm:cxn modelId="{09FEE8E5-9F02-449F-B575-B805F3006CC1}" type="presParOf" srcId="{7805A90B-B4EE-458A-A2E7-729CF4BC8F1B}" destId="{F46B5DFE-AC65-49C8-9CD8-DF12AEDAA877}" srcOrd="11" destOrd="0" presId="urn:microsoft.com/office/officeart/2005/8/layout/cycle5"/>
  </dgm:cxnLst>
  <dgm:bg/>
  <dgm:whole/>
</dgm:dataModel>
</file>

<file path=ppt/diagrams/data5.xml><?xml version="1.0" encoding="utf-8"?>
<dgm:dataModel xmlns:dgm="http://schemas.openxmlformats.org/drawingml/2006/diagram" xmlns:a="http://schemas.openxmlformats.org/drawingml/2006/main">
  <dgm:ptLst>
    <dgm:pt modelId="{F554F37D-CD9E-4800-8BC1-C6FF720FB0C0}"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it-IT"/>
        </a:p>
      </dgm:t>
    </dgm:pt>
    <dgm:pt modelId="{9D348964-6A68-4420-83F2-A23886C45D80}">
      <dgm:prSet phldrT="[Testo]"/>
      <dgm:spPr/>
      <dgm:t>
        <a:bodyPr/>
        <a:lstStyle/>
        <a:p>
          <a:r>
            <a:rPr lang="it-IT" smtClean="0">
              <a:latin typeface="Times New Roman" pitchFamily="18" charset="0"/>
              <a:cs typeface="Times New Roman" pitchFamily="18" charset="0"/>
            </a:rPr>
            <a:t>Natted Networking (network-nat)</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All domains use NAT to talk to the external network. Optionally virtual interfaces can be bridged</a:t>
          </a:r>
          <a:endParaRPr lang="it-IT">
            <a:latin typeface="Times New Roman" pitchFamily="18" charset="0"/>
            <a:cs typeface="Times New Roman" pitchFamily="18" charset="0"/>
          </a:endParaRPr>
        </a:p>
      </dgm:t>
    </dgm:pt>
    <dgm:pt modelId="{170977D3-9C60-470D-A38A-1C0640B6B3CE}" type="parTrans" cxnId="{56F8ACAB-444F-4213-A5EC-7822DC64E526}">
      <dgm:prSet/>
      <dgm:spPr/>
      <dgm:t>
        <a:bodyPr/>
        <a:lstStyle/>
        <a:p>
          <a:endParaRPr lang="it-IT"/>
        </a:p>
      </dgm:t>
    </dgm:pt>
    <dgm:pt modelId="{8913782F-951E-45A4-844C-5A1CCBB396A1}" type="sibTrans" cxnId="{56F8ACAB-444F-4213-A5EC-7822DC64E526}">
      <dgm:prSet/>
      <dgm:spPr/>
      <dgm:t>
        <a:bodyPr/>
        <a:lstStyle/>
        <a:p>
          <a:endParaRPr lang="it-IT"/>
        </a:p>
      </dgm:t>
    </dgm:pt>
    <dgm:pt modelId="{98A6D321-9EA7-432A-9D08-65712C365681}">
      <dgm:prSet phldrT="[Testo]"/>
      <dgm:spPr/>
      <dgm:t>
        <a:bodyPr/>
        <a:lstStyle/>
        <a:p>
          <a:r>
            <a:rPr lang="it-IT" err="1" smtClean="0">
              <a:latin typeface="Times New Roman" pitchFamily="18" charset="0"/>
              <a:cs typeface="Times New Roman" pitchFamily="18" charset="0"/>
            </a:rPr>
            <a:t>Bridged</a:t>
          </a:r>
          <a:r>
            <a:rPr lang="it-IT" smtClean="0">
              <a:latin typeface="Times New Roman" pitchFamily="18" charset="0"/>
              <a:cs typeface="Times New Roman" pitchFamily="18" charset="0"/>
            </a:rPr>
            <a:t> Networking (network-bridge)</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All domains are hosted on a bridge and talk to the external network </a:t>
          </a:r>
          <a:endParaRPr lang="it-IT">
            <a:latin typeface="Times New Roman" pitchFamily="18" charset="0"/>
            <a:cs typeface="Times New Roman" pitchFamily="18" charset="0"/>
          </a:endParaRPr>
        </a:p>
      </dgm:t>
    </dgm:pt>
    <dgm:pt modelId="{DB01A14D-EE60-492C-9467-4ADFBC54B42A}" type="parTrans" cxnId="{7BE1CF50-606B-4BCD-B47D-25FBC45831BE}">
      <dgm:prSet/>
      <dgm:spPr/>
      <dgm:t>
        <a:bodyPr/>
        <a:lstStyle/>
        <a:p>
          <a:endParaRPr lang="it-IT"/>
        </a:p>
      </dgm:t>
    </dgm:pt>
    <dgm:pt modelId="{EB1DD17E-5200-45F0-AEEF-58E2DCCC33CA}" type="sibTrans" cxnId="{7BE1CF50-606B-4BCD-B47D-25FBC45831BE}">
      <dgm:prSet/>
      <dgm:spPr/>
      <dgm:t>
        <a:bodyPr/>
        <a:lstStyle/>
        <a:p>
          <a:endParaRPr lang="it-IT"/>
        </a:p>
      </dgm:t>
    </dgm:pt>
    <dgm:pt modelId="{64C04240-18AA-417C-ACE1-4BA878AE7991}">
      <dgm:prSet phldrT="[Testo]"/>
      <dgm:spPr/>
      <dgm:t>
        <a:bodyPr/>
        <a:lstStyle/>
        <a:p>
          <a:r>
            <a:rPr lang="it-IT" err="1" smtClean="0">
              <a:latin typeface="Times New Roman" pitchFamily="18" charset="0"/>
              <a:cs typeface="Times New Roman" pitchFamily="18" charset="0"/>
            </a:rPr>
            <a:t>Routed</a:t>
          </a:r>
          <a:r>
            <a:rPr lang="it-IT" smtClean="0">
              <a:latin typeface="Times New Roman" pitchFamily="18" charset="0"/>
              <a:cs typeface="Times New Roman" pitchFamily="18" charset="0"/>
            </a:rPr>
            <a:t> Networking (network-route)</a:t>
          </a:r>
          <a:br>
            <a:rPr lang="it-IT" smtClean="0">
              <a:latin typeface="Times New Roman" pitchFamily="18" charset="0"/>
              <a:cs typeface="Times New Roman" pitchFamily="18" charset="0"/>
            </a:rPr>
          </a:br>
          <a:r>
            <a:rPr lang="it-IT" smtClean="0">
              <a:latin typeface="Times New Roman" pitchFamily="18" charset="0"/>
              <a:cs typeface="Times New Roman" pitchFamily="18" charset="0"/>
            </a:rPr>
            <a:t>Traffic to all domains is simply routed through the physical interface</a:t>
          </a:r>
          <a:endParaRPr lang="it-IT">
            <a:latin typeface="Times New Roman" pitchFamily="18" charset="0"/>
            <a:cs typeface="Times New Roman" pitchFamily="18" charset="0"/>
          </a:endParaRPr>
        </a:p>
      </dgm:t>
    </dgm:pt>
    <dgm:pt modelId="{B47B9CD5-EAC4-414A-9B92-382A818CE4D8}" type="parTrans" cxnId="{42FDA3EC-3617-4DE7-9806-66E1247CCA93}">
      <dgm:prSet/>
      <dgm:spPr/>
      <dgm:t>
        <a:bodyPr/>
        <a:lstStyle/>
        <a:p>
          <a:endParaRPr lang="it-IT"/>
        </a:p>
      </dgm:t>
    </dgm:pt>
    <dgm:pt modelId="{DC409BFC-A97F-4715-8F56-88690C780903}" type="sibTrans" cxnId="{42FDA3EC-3617-4DE7-9806-66E1247CCA93}">
      <dgm:prSet/>
      <dgm:spPr/>
      <dgm:t>
        <a:bodyPr/>
        <a:lstStyle/>
        <a:p>
          <a:endParaRPr lang="it-IT"/>
        </a:p>
      </dgm:t>
    </dgm:pt>
    <dgm:pt modelId="{43F3225E-2BE1-4CC3-8F40-43A1FDE8DD51}" type="pres">
      <dgm:prSet presAssocID="{F554F37D-CD9E-4800-8BC1-C6FF720FB0C0}" presName="linear" presStyleCnt="0">
        <dgm:presLayoutVars>
          <dgm:animLvl val="lvl"/>
          <dgm:resizeHandles val="exact"/>
        </dgm:presLayoutVars>
      </dgm:prSet>
      <dgm:spPr/>
      <dgm:t>
        <a:bodyPr/>
        <a:lstStyle/>
        <a:p>
          <a:endParaRPr lang="it-IT"/>
        </a:p>
      </dgm:t>
    </dgm:pt>
    <dgm:pt modelId="{1779C5D4-9436-4FEE-B3D5-69CA47161D07}" type="pres">
      <dgm:prSet presAssocID="{9D348964-6A68-4420-83F2-A23886C45D80}" presName="parentText" presStyleLbl="node1" presStyleIdx="0" presStyleCnt="3">
        <dgm:presLayoutVars>
          <dgm:chMax val="0"/>
          <dgm:bulletEnabled val="1"/>
        </dgm:presLayoutVars>
      </dgm:prSet>
      <dgm:spPr/>
      <dgm:t>
        <a:bodyPr/>
        <a:lstStyle/>
        <a:p>
          <a:endParaRPr lang="it-IT"/>
        </a:p>
      </dgm:t>
    </dgm:pt>
    <dgm:pt modelId="{9D0CEF4B-7B68-41D2-BAB6-C59DED4D4C82}" type="pres">
      <dgm:prSet presAssocID="{8913782F-951E-45A4-844C-5A1CCBB396A1}" presName="spacer" presStyleCnt="0"/>
      <dgm:spPr/>
      <dgm:t>
        <a:bodyPr/>
        <a:lstStyle/>
        <a:p>
          <a:endParaRPr lang="en-US"/>
        </a:p>
      </dgm:t>
    </dgm:pt>
    <dgm:pt modelId="{13C1CBA8-190E-49C4-A3A4-09275C00CE73}" type="pres">
      <dgm:prSet presAssocID="{98A6D321-9EA7-432A-9D08-65712C365681}" presName="parentText" presStyleLbl="node1" presStyleIdx="1" presStyleCnt="3">
        <dgm:presLayoutVars>
          <dgm:chMax val="0"/>
          <dgm:bulletEnabled val="1"/>
        </dgm:presLayoutVars>
      </dgm:prSet>
      <dgm:spPr/>
      <dgm:t>
        <a:bodyPr/>
        <a:lstStyle/>
        <a:p>
          <a:endParaRPr lang="it-IT"/>
        </a:p>
      </dgm:t>
    </dgm:pt>
    <dgm:pt modelId="{982949CF-E61A-4F59-98DC-36DC95135AA2}" type="pres">
      <dgm:prSet presAssocID="{EB1DD17E-5200-45F0-AEEF-58E2DCCC33CA}" presName="spacer" presStyleCnt="0"/>
      <dgm:spPr/>
      <dgm:t>
        <a:bodyPr/>
        <a:lstStyle/>
        <a:p>
          <a:endParaRPr lang="en-US"/>
        </a:p>
      </dgm:t>
    </dgm:pt>
    <dgm:pt modelId="{80DE9EE2-4331-4B25-9F3D-14A2F184B87A}" type="pres">
      <dgm:prSet presAssocID="{64C04240-18AA-417C-ACE1-4BA878AE7991}" presName="parentText" presStyleLbl="node1" presStyleIdx="2" presStyleCnt="3">
        <dgm:presLayoutVars>
          <dgm:chMax val="0"/>
          <dgm:bulletEnabled val="1"/>
        </dgm:presLayoutVars>
      </dgm:prSet>
      <dgm:spPr/>
      <dgm:t>
        <a:bodyPr/>
        <a:lstStyle/>
        <a:p>
          <a:endParaRPr lang="it-IT"/>
        </a:p>
      </dgm:t>
    </dgm:pt>
  </dgm:ptLst>
  <dgm:cxnLst>
    <dgm:cxn modelId="{42FDA3EC-3617-4DE7-9806-66E1247CCA93}" srcId="{F554F37D-CD9E-4800-8BC1-C6FF720FB0C0}" destId="{64C04240-18AA-417C-ACE1-4BA878AE7991}" srcOrd="2" destOrd="0" parTransId="{B47B9CD5-EAC4-414A-9B92-382A818CE4D8}" sibTransId="{DC409BFC-A97F-4715-8F56-88690C780903}"/>
    <dgm:cxn modelId="{B5202588-F517-4F84-A20A-32BDA75E16B7}" type="presOf" srcId="{F554F37D-CD9E-4800-8BC1-C6FF720FB0C0}" destId="{43F3225E-2BE1-4CC3-8F40-43A1FDE8DD51}" srcOrd="0" destOrd="0" presId="urn:microsoft.com/office/officeart/2005/8/layout/vList2"/>
    <dgm:cxn modelId="{C89E8F7F-8550-4E11-9982-8D9906ABA139}" type="presOf" srcId="{98A6D321-9EA7-432A-9D08-65712C365681}" destId="{13C1CBA8-190E-49C4-A3A4-09275C00CE73}" srcOrd="0" destOrd="0" presId="urn:microsoft.com/office/officeart/2005/8/layout/vList2"/>
    <dgm:cxn modelId="{A3BBC7EE-3391-4CBB-B86D-C510A2AF9B6E}" type="presOf" srcId="{64C04240-18AA-417C-ACE1-4BA878AE7991}" destId="{80DE9EE2-4331-4B25-9F3D-14A2F184B87A}" srcOrd="0" destOrd="0" presId="urn:microsoft.com/office/officeart/2005/8/layout/vList2"/>
    <dgm:cxn modelId="{73398BC2-3B7D-4762-8BCC-BAE9A3B0D3A7}" type="presOf" srcId="{9D348964-6A68-4420-83F2-A23886C45D80}" destId="{1779C5D4-9436-4FEE-B3D5-69CA47161D07}" srcOrd="0" destOrd="0" presId="urn:microsoft.com/office/officeart/2005/8/layout/vList2"/>
    <dgm:cxn modelId="{56F8ACAB-444F-4213-A5EC-7822DC64E526}" srcId="{F554F37D-CD9E-4800-8BC1-C6FF720FB0C0}" destId="{9D348964-6A68-4420-83F2-A23886C45D80}" srcOrd="0" destOrd="0" parTransId="{170977D3-9C60-470D-A38A-1C0640B6B3CE}" sibTransId="{8913782F-951E-45A4-844C-5A1CCBB396A1}"/>
    <dgm:cxn modelId="{7BE1CF50-606B-4BCD-B47D-25FBC45831BE}" srcId="{F554F37D-CD9E-4800-8BC1-C6FF720FB0C0}" destId="{98A6D321-9EA7-432A-9D08-65712C365681}" srcOrd="1" destOrd="0" parTransId="{DB01A14D-EE60-492C-9467-4ADFBC54B42A}" sibTransId="{EB1DD17E-5200-45F0-AEEF-58E2DCCC33CA}"/>
    <dgm:cxn modelId="{D152FC16-221E-44FE-B3BF-D013099B9D48}" type="presParOf" srcId="{43F3225E-2BE1-4CC3-8F40-43A1FDE8DD51}" destId="{1779C5D4-9436-4FEE-B3D5-69CA47161D07}" srcOrd="0" destOrd="0" presId="urn:microsoft.com/office/officeart/2005/8/layout/vList2"/>
    <dgm:cxn modelId="{EDF109D2-F5FA-4C34-A39E-76BEA489DCCE}" type="presParOf" srcId="{43F3225E-2BE1-4CC3-8F40-43A1FDE8DD51}" destId="{9D0CEF4B-7B68-41D2-BAB6-C59DED4D4C82}" srcOrd="1" destOrd="0" presId="urn:microsoft.com/office/officeart/2005/8/layout/vList2"/>
    <dgm:cxn modelId="{2F8292D0-8C94-4F57-A148-21A9F6443F3E}" type="presParOf" srcId="{43F3225E-2BE1-4CC3-8F40-43A1FDE8DD51}" destId="{13C1CBA8-190E-49C4-A3A4-09275C00CE73}" srcOrd="2" destOrd="0" presId="urn:microsoft.com/office/officeart/2005/8/layout/vList2"/>
    <dgm:cxn modelId="{846E343E-95C0-469C-8BA1-A6EF5A991EFE}" type="presParOf" srcId="{43F3225E-2BE1-4CC3-8F40-43A1FDE8DD51}" destId="{982949CF-E61A-4F59-98DC-36DC95135AA2}" srcOrd="3" destOrd="0" presId="urn:microsoft.com/office/officeart/2005/8/layout/vList2"/>
    <dgm:cxn modelId="{821E603C-8E49-4D99-9EEE-C8651E20581A}" type="presParOf" srcId="{43F3225E-2BE1-4CC3-8F40-43A1FDE8DD51}" destId="{80DE9EE2-4331-4B25-9F3D-14A2F184B87A}" srcOrd="4"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672B4515-A153-49D7-B4A2-40EC31425C93}"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it-IT"/>
        </a:p>
      </dgm:t>
    </dgm:pt>
    <dgm:pt modelId="{F8AE42FF-42A3-4403-AA71-A27A3ECACA78}">
      <dgm:prSet phldrT="[Testo]"/>
      <dgm:spPr/>
      <dgm:t>
        <a:bodyPr/>
        <a:lstStyle/>
        <a:p>
          <a:r>
            <a:rPr lang="it-IT" smtClean="0"/>
            <a:t>dom0-cpus</a:t>
          </a:r>
          <a:endParaRPr lang="it-IT"/>
        </a:p>
      </dgm:t>
    </dgm:pt>
    <dgm:pt modelId="{77D6C024-EE6C-491C-A2E6-E8EA027E03B5}" type="parTrans" cxnId="{623E0A2A-1219-49B8-A4FE-B27EDAA8FFD2}">
      <dgm:prSet/>
      <dgm:spPr/>
      <dgm:t>
        <a:bodyPr/>
        <a:lstStyle/>
        <a:p>
          <a:endParaRPr lang="it-IT"/>
        </a:p>
      </dgm:t>
    </dgm:pt>
    <dgm:pt modelId="{D17CB7FD-EDC8-4B11-9AE1-17A8A13037C0}" type="sibTrans" cxnId="{623E0A2A-1219-49B8-A4FE-B27EDAA8FFD2}">
      <dgm:prSet/>
      <dgm:spPr/>
      <dgm:t>
        <a:bodyPr/>
        <a:lstStyle/>
        <a:p>
          <a:endParaRPr lang="it-IT"/>
        </a:p>
      </dgm:t>
    </dgm:pt>
    <dgm:pt modelId="{5990256D-FC96-472F-BC54-79C3059A8037}">
      <dgm:prSet phldrT="[Testo]"/>
      <dgm:spPr/>
      <dgm:t>
        <a:bodyPr/>
        <a:lstStyle/>
        <a:p>
          <a:r>
            <a:rPr lang="it-IT" smtClean="0"/>
            <a:t>dom0-min-mem</a:t>
          </a:r>
          <a:endParaRPr lang="it-IT"/>
        </a:p>
      </dgm:t>
    </dgm:pt>
    <dgm:pt modelId="{48D71B2E-5081-4883-BF7C-A3FA8AD1B696}" type="parTrans" cxnId="{231A2424-9533-489A-9073-C43260470633}">
      <dgm:prSet/>
      <dgm:spPr/>
      <dgm:t>
        <a:bodyPr/>
        <a:lstStyle/>
        <a:p>
          <a:endParaRPr lang="it-IT"/>
        </a:p>
      </dgm:t>
    </dgm:pt>
    <dgm:pt modelId="{B9DD611B-3518-49D5-B4F7-47EB306EE0CF}" type="sibTrans" cxnId="{231A2424-9533-489A-9073-C43260470633}">
      <dgm:prSet/>
      <dgm:spPr/>
      <dgm:t>
        <a:bodyPr/>
        <a:lstStyle/>
        <a:p>
          <a:endParaRPr lang="it-IT"/>
        </a:p>
      </dgm:t>
    </dgm:pt>
    <dgm:pt modelId="{EC87CC99-0181-4A47-A491-B63D4CF13A0C}">
      <dgm:prSet/>
      <dgm:spPr/>
      <dgm:t>
        <a:bodyPr/>
        <a:lstStyle/>
        <a:p>
          <a:r>
            <a:rPr lang="it-IT" smtClean="0"/>
            <a:t>Number of CPUs that dom0 will initially use (default 0=all)</a:t>
          </a:r>
          <a:endParaRPr lang="it-IT"/>
        </a:p>
      </dgm:t>
    </dgm:pt>
    <dgm:pt modelId="{4A401CFA-8EBF-4F42-B328-D6CB27F79139}" type="parTrans" cxnId="{B7DB516B-D596-45EE-9828-B9790DA30827}">
      <dgm:prSet/>
      <dgm:spPr/>
      <dgm:t>
        <a:bodyPr/>
        <a:lstStyle/>
        <a:p>
          <a:endParaRPr lang="it-IT"/>
        </a:p>
      </dgm:t>
    </dgm:pt>
    <dgm:pt modelId="{35B89578-989C-4343-911F-D7324594BC85}" type="sibTrans" cxnId="{B7DB516B-D596-45EE-9828-B9790DA30827}">
      <dgm:prSet/>
      <dgm:spPr/>
      <dgm:t>
        <a:bodyPr/>
        <a:lstStyle/>
        <a:p>
          <a:endParaRPr lang="it-IT"/>
        </a:p>
      </dgm:t>
    </dgm:pt>
    <dgm:pt modelId="{2947F275-42CA-441E-AA83-EDF1BE856FFB}">
      <dgm:prSet phldrT="[Testo]"/>
      <dgm:spPr/>
      <dgm:t>
        <a:bodyPr/>
        <a:lstStyle/>
        <a:p>
          <a:r>
            <a:rPr lang="it-IT" smtClean="0"/>
            <a:t>network-script, vif-script</a:t>
          </a:r>
          <a:endParaRPr lang="it-IT"/>
        </a:p>
      </dgm:t>
    </dgm:pt>
    <dgm:pt modelId="{75D86708-586A-4538-B303-75D8D25CB89D}" type="parTrans" cxnId="{EA00C719-B56A-4BC4-AD56-DE861218D8B2}">
      <dgm:prSet/>
      <dgm:spPr/>
      <dgm:t>
        <a:bodyPr/>
        <a:lstStyle/>
        <a:p>
          <a:endParaRPr lang="it-IT"/>
        </a:p>
      </dgm:t>
    </dgm:pt>
    <dgm:pt modelId="{5000C733-AA7E-4045-87AB-11FB839B093A}" type="sibTrans" cxnId="{EA00C719-B56A-4BC4-AD56-DE861218D8B2}">
      <dgm:prSet/>
      <dgm:spPr/>
      <dgm:t>
        <a:bodyPr/>
        <a:lstStyle/>
        <a:p>
          <a:endParaRPr lang="it-IT"/>
        </a:p>
      </dgm:t>
    </dgm:pt>
    <dgm:pt modelId="{D3680D35-6A98-438B-8C83-81A283D15F2B}">
      <dgm:prSet phldrT="[Testo]"/>
      <dgm:spPr/>
      <dgm:t>
        <a:bodyPr/>
        <a:lstStyle/>
        <a:p>
          <a:r>
            <a:rPr lang="it-IT" smtClean="0"/>
            <a:t>xend-relocation-server, xend-relocation-port, xend-relocation-hosts-allow</a:t>
          </a:r>
          <a:endParaRPr lang="it-IT"/>
        </a:p>
      </dgm:t>
    </dgm:pt>
    <dgm:pt modelId="{B633132E-E76B-401C-B225-8BB2285E82F1}" type="parTrans" cxnId="{5E6114BF-710A-4EF7-8F07-369ED4C71B0D}">
      <dgm:prSet/>
      <dgm:spPr/>
      <dgm:t>
        <a:bodyPr/>
        <a:lstStyle/>
        <a:p>
          <a:endParaRPr lang="it-IT"/>
        </a:p>
      </dgm:t>
    </dgm:pt>
    <dgm:pt modelId="{E2F91F20-D2B8-44F6-A6D8-A6751919FD8C}" type="sibTrans" cxnId="{5E6114BF-710A-4EF7-8F07-369ED4C71B0D}">
      <dgm:prSet/>
      <dgm:spPr/>
      <dgm:t>
        <a:bodyPr/>
        <a:lstStyle/>
        <a:p>
          <a:endParaRPr lang="it-IT"/>
        </a:p>
      </dgm:t>
    </dgm:pt>
    <dgm:pt modelId="{E3119299-8C46-4B5E-B5E9-3D6595906005}">
      <dgm:prSet/>
      <dgm:spPr/>
      <dgm:t>
        <a:bodyPr/>
        <a:lstStyle/>
        <a:p>
          <a:r>
            <a:rPr lang="it-IT" smtClean="0"/>
            <a:t>Minimum amount of ram that dom0 must preserve (default 256M)</a:t>
          </a:r>
          <a:endParaRPr lang="it-IT"/>
        </a:p>
      </dgm:t>
    </dgm:pt>
    <dgm:pt modelId="{44B8E0C9-4EB2-4769-B143-037C30054673}" type="parTrans" cxnId="{F5A191C3-A9CF-42BB-AE8E-58072442A77C}">
      <dgm:prSet/>
      <dgm:spPr/>
      <dgm:t>
        <a:bodyPr/>
        <a:lstStyle/>
        <a:p>
          <a:endParaRPr lang="it-IT"/>
        </a:p>
      </dgm:t>
    </dgm:pt>
    <dgm:pt modelId="{173F9393-6D1F-46C3-8E1F-D08F361BFA3E}" type="sibTrans" cxnId="{F5A191C3-A9CF-42BB-AE8E-58072442A77C}">
      <dgm:prSet/>
      <dgm:spPr/>
      <dgm:t>
        <a:bodyPr/>
        <a:lstStyle/>
        <a:p>
          <a:endParaRPr lang="it-IT"/>
        </a:p>
      </dgm:t>
    </dgm:pt>
    <dgm:pt modelId="{FE4DDF00-09A7-4EF3-A83A-7317BCA13921}">
      <dgm:prSet phldrT="[Testo]"/>
      <dgm:spPr/>
      <dgm:t>
        <a:bodyPr/>
        <a:lstStyle/>
        <a:p>
          <a:r>
            <a:rPr lang="it-IT" smtClean="0"/>
            <a:t>Script used for networking setup and for creating or destroying virtual interfaces</a:t>
          </a:r>
          <a:endParaRPr lang="it-IT"/>
        </a:p>
      </dgm:t>
    </dgm:pt>
    <dgm:pt modelId="{C1C42BCE-04CA-4596-9146-5B16DF74D5DB}" type="parTrans" cxnId="{DC93989D-A765-43F4-8A76-1F4FF34C54B2}">
      <dgm:prSet/>
      <dgm:spPr/>
      <dgm:t>
        <a:bodyPr/>
        <a:lstStyle/>
        <a:p>
          <a:endParaRPr lang="it-IT"/>
        </a:p>
      </dgm:t>
    </dgm:pt>
    <dgm:pt modelId="{9633F8C5-4AD9-4049-9323-94387EC684AE}" type="sibTrans" cxnId="{DC93989D-A765-43F4-8A76-1F4FF34C54B2}">
      <dgm:prSet/>
      <dgm:spPr/>
      <dgm:t>
        <a:bodyPr/>
        <a:lstStyle/>
        <a:p>
          <a:endParaRPr lang="it-IT"/>
        </a:p>
      </dgm:t>
    </dgm:pt>
    <dgm:pt modelId="{0304D9C7-A977-47BB-9586-B5827A1386E5}">
      <dgm:prSet phldrT="[Testo]"/>
      <dgm:spPr/>
      <dgm:t>
        <a:bodyPr/>
        <a:lstStyle/>
        <a:p>
          <a:r>
            <a:rPr lang="it-IT" smtClean="0"/>
            <a:t>xend-tcp-xmlrpc-server, xen-tcp-xmlrpc-server-address, xen-tcp-xmlrpc-server-port</a:t>
          </a:r>
          <a:endParaRPr lang="it-IT"/>
        </a:p>
      </dgm:t>
    </dgm:pt>
    <dgm:pt modelId="{CD4D059C-7507-4942-BD70-89005B0EB946}" type="parTrans" cxnId="{47D7E125-7A5B-4B2B-BAC8-6F9A333CDC1F}">
      <dgm:prSet/>
      <dgm:spPr/>
      <dgm:t>
        <a:bodyPr/>
        <a:lstStyle/>
        <a:p>
          <a:endParaRPr lang="it-IT"/>
        </a:p>
      </dgm:t>
    </dgm:pt>
    <dgm:pt modelId="{922A074E-6DFD-4C9A-84D2-07F7D26E4363}" type="sibTrans" cxnId="{47D7E125-7A5B-4B2B-BAC8-6F9A333CDC1F}">
      <dgm:prSet/>
      <dgm:spPr/>
      <dgm:t>
        <a:bodyPr/>
        <a:lstStyle/>
        <a:p>
          <a:endParaRPr lang="it-IT"/>
        </a:p>
      </dgm:t>
    </dgm:pt>
    <dgm:pt modelId="{800ECD93-79A3-4298-9D26-7AAFEA7FF3F2}">
      <dgm:prSet phldrT="[Testo]"/>
      <dgm:spPr/>
      <dgm:t>
        <a:bodyPr/>
        <a:lstStyle/>
        <a:p>
          <a:r>
            <a:rPr lang="it-IT" smtClean="0"/>
            <a:t>Parameters controlling hosts and ports for domU’s migration to/from this server  </a:t>
          </a:r>
          <a:endParaRPr lang="it-IT"/>
        </a:p>
      </dgm:t>
    </dgm:pt>
    <dgm:pt modelId="{ECA3AB2E-F48E-4F9F-B2ED-68FD3AB4D433}" type="parTrans" cxnId="{0150A67A-E989-4FD7-8382-48CD985F10F6}">
      <dgm:prSet/>
      <dgm:spPr/>
      <dgm:t>
        <a:bodyPr/>
        <a:lstStyle/>
        <a:p>
          <a:endParaRPr lang="it-IT"/>
        </a:p>
      </dgm:t>
    </dgm:pt>
    <dgm:pt modelId="{05F17A05-D63C-468B-A4EF-84D224068B79}" type="sibTrans" cxnId="{0150A67A-E989-4FD7-8382-48CD985F10F6}">
      <dgm:prSet/>
      <dgm:spPr/>
      <dgm:t>
        <a:bodyPr/>
        <a:lstStyle/>
        <a:p>
          <a:endParaRPr lang="it-IT"/>
        </a:p>
      </dgm:t>
    </dgm:pt>
    <dgm:pt modelId="{13312841-F87C-42C3-90B0-FA39290ACEE3}">
      <dgm:prSet phldrT="[Testo]"/>
      <dgm:spPr/>
      <dgm:t>
        <a:bodyPr/>
        <a:lstStyle/>
        <a:p>
          <a:r>
            <a:rPr lang="it-IT" smtClean="0"/>
            <a:t>Parameters controlling the behavior of the internal TCP RPC server used to communicate with this server</a:t>
          </a:r>
          <a:endParaRPr lang="it-IT"/>
        </a:p>
      </dgm:t>
    </dgm:pt>
    <dgm:pt modelId="{E2ED9736-8315-46A3-A0FC-5A85866D50D3}" type="parTrans" cxnId="{14D4CB3A-07D3-4E5A-9718-A4D1DD305CA9}">
      <dgm:prSet/>
      <dgm:spPr/>
      <dgm:t>
        <a:bodyPr/>
        <a:lstStyle/>
        <a:p>
          <a:endParaRPr lang="it-IT"/>
        </a:p>
      </dgm:t>
    </dgm:pt>
    <dgm:pt modelId="{305A2FCB-86A6-439D-B4EC-8FFEC82BE9C4}" type="sibTrans" cxnId="{14D4CB3A-07D3-4E5A-9718-A4D1DD305CA9}">
      <dgm:prSet/>
      <dgm:spPr/>
      <dgm:t>
        <a:bodyPr/>
        <a:lstStyle/>
        <a:p>
          <a:endParaRPr lang="it-IT"/>
        </a:p>
      </dgm:t>
    </dgm:pt>
    <dgm:pt modelId="{E6308074-D674-4EAE-A864-29BC0A6FBF47}" type="pres">
      <dgm:prSet presAssocID="{672B4515-A153-49D7-B4A2-40EC31425C93}" presName="linear" presStyleCnt="0">
        <dgm:presLayoutVars>
          <dgm:dir/>
          <dgm:animLvl val="lvl"/>
          <dgm:resizeHandles val="exact"/>
        </dgm:presLayoutVars>
      </dgm:prSet>
      <dgm:spPr/>
      <dgm:t>
        <a:bodyPr/>
        <a:lstStyle/>
        <a:p>
          <a:endParaRPr lang="it-IT"/>
        </a:p>
      </dgm:t>
    </dgm:pt>
    <dgm:pt modelId="{E4352108-DC65-4055-A480-D6B309DA21A5}" type="pres">
      <dgm:prSet presAssocID="{F8AE42FF-42A3-4403-AA71-A27A3ECACA78}" presName="parentLin" presStyleCnt="0"/>
      <dgm:spPr/>
      <dgm:t>
        <a:bodyPr/>
        <a:lstStyle/>
        <a:p>
          <a:endParaRPr lang="it-IT"/>
        </a:p>
      </dgm:t>
    </dgm:pt>
    <dgm:pt modelId="{476CB29F-B3EB-4D39-AC87-248973E603E1}" type="pres">
      <dgm:prSet presAssocID="{F8AE42FF-42A3-4403-AA71-A27A3ECACA78}" presName="parentLeftMargin" presStyleLbl="node1" presStyleIdx="0" presStyleCnt="5"/>
      <dgm:spPr/>
      <dgm:t>
        <a:bodyPr/>
        <a:lstStyle/>
        <a:p>
          <a:endParaRPr lang="it-IT"/>
        </a:p>
      </dgm:t>
    </dgm:pt>
    <dgm:pt modelId="{DA78EF63-E4A9-452A-B2D8-5D9C5090C256}" type="pres">
      <dgm:prSet presAssocID="{F8AE42FF-42A3-4403-AA71-A27A3ECACA78}" presName="parentText" presStyleLbl="node1" presStyleIdx="0" presStyleCnt="5">
        <dgm:presLayoutVars>
          <dgm:chMax val="0"/>
          <dgm:bulletEnabled val="1"/>
        </dgm:presLayoutVars>
      </dgm:prSet>
      <dgm:spPr/>
      <dgm:t>
        <a:bodyPr/>
        <a:lstStyle/>
        <a:p>
          <a:endParaRPr lang="it-IT"/>
        </a:p>
      </dgm:t>
    </dgm:pt>
    <dgm:pt modelId="{A4A05018-DB1D-431F-8A50-FAE25F588355}" type="pres">
      <dgm:prSet presAssocID="{F8AE42FF-42A3-4403-AA71-A27A3ECACA78}" presName="negativeSpace" presStyleCnt="0"/>
      <dgm:spPr/>
      <dgm:t>
        <a:bodyPr/>
        <a:lstStyle/>
        <a:p>
          <a:endParaRPr lang="it-IT"/>
        </a:p>
      </dgm:t>
    </dgm:pt>
    <dgm:pt modelId="{DCF01585-E4E9-4656-9D5A-141CC8A6FFA6}" type="pres">
      <dgm:prSet presAssocID="{F8AE42FF-42A3-4403-AA71-A27A3ECACA78}" presName="childText" presStyleLbl="conFgAcc1" presStyleIdx="0" presStyleCnt="5">
        <dgm:presLayoutVars>
          <dgm:bulletEnabled val="1"/>
        </dgm:presLayoutVars>
      </dgm:prSet>
      <dgm:spPr/>
      <dgm:t>
        <a:bodyPr/>
        <a:lstStyle/>
        <a:p>
          <a:endParaRPr lang="it-IT"/>
        </a:p>
      </dgm:t>
    </dgm:pt>
    <dgm:pt modelId="{EF0E4132-9111-4E19-93A0-8DF57434584F}" type="pres">
      <dgm:prSet presAssocID="{D17CB7FD-EDC8-4B11-9AE1-17A8A13037C0}" presName="spaceBetweenRectangles" presStyleCnt="0"/>
      <dgm:spPr/>
      <dgm:t>
        <a:bodyPr/>
        <a:lstStyle/>
        <a:p>
          <a:endParaRPr lang="it-IT"/>
        </a:p>
      </dgm:t>
    </dgm:pt>
    <dgm:pt modelId="{7ACF20B1-50A0-4696-82AE-157A312EB50C}" type="pres">
      <dgm:prSet presAssocID="{5990256D-FC96-472F-BC54-79C3059A8037}" presName="parentLin" presStyleCnt="0"/>
      <dgm:spPr/>
      <dgm:t>
        <a:bodyPr/>
        <a:lstStyle/>
        <a:p>
          <a:endParaRPr lang="it-IT"/>
        </a:p>
      </dgm:t>
    </dgm:pt>
    <dgm:pt modelId="{CD44E973-0229-4A4E-8712-CE09EB4E9340}" type="pres">
      <dgm:prSet presAssocID="{5990256D-FC96-472F-BC54-79C3059A8037}" presName="parentLeftMargin" presStyleLbl="node1" presStyleIdx="0" presStyleCnt="5"/>
      <dgm:spPr/>
      <dgm:t>
        <a:bodyPr/>
        <a:lstStyle/>
        <a:p>
          <a:endParaRPr lang="it-IT"/>
        </a:p>
      </dgm:t>
    </dgm:pt>
    <dgm:pt modelId="{6AAFC9F6-989B-4FB0-B9C8-C8612197843D}" type="pres">
      <dgm:prSet presAssocID="{5990256D-FC96-472F-BC54-79C3059A8037}" presName="parentText" presStyleLbl="node1" presStyleIdx="1" presStyleCnt="5">
        <dgm:presLayoutVars>
          <dgm:chMax val="0"/>
          <dgm:bulletEnabled val="1"/>
        </dgm:presLayoutVars>
      </dgm:prSet>
      <dgm:spPr/>
      <dgm:t>
        <a:bodyPr/>
        <a:lstStyle/>
        <a:p>
          <a:endParaRPr lang="it-IT"/>
        </a:p>
      </dgm:t>
    </dgm:pt>
    <dgm:pt modelId="{FA0FED8E-E7A3-45E0-B31F-333626B01C55}" type="pres">
      <dgm:prSet presAssocID="{5990256D-FC96-472F-BC54-79C3059A8037}" presName="negativeSpace" presStyleCnt="0"/>
      <dgm:spPr/>
      <dgm:t>
        <a:bodyPr/>
        <a:lstStyle/>
        <a:p>
          <a:endParaRPr lang="it-IT"/>
        </a:p>
      </dgm:t>
    </dgm:pt>
    <dgm:pt modelId="{6472D767-0A9C-458C-96AD-F3BE9DA34D98}" type="pres">
      <dgm:prSet presAssocID="{5990256D-FC96-472F-BC54-79C3059A8037}" presName="childText" presStyleLbl="conFgAcc1" presStyleIdx="1" presStyleCnt="5">
        <dgm:presLayoutVars>
          <dgm:bulletEnabled val="1"/>
        </dgm:presLayoutVars>
      </dgm:prSet>
      <dgm:spPr/>
      <dgm:t>
        <a:bodyPr/>
        <a:lstStyle/>
        <a:p>
          <a:endParaRPr lang="it-IT"/>
        </a:p>
      </dgm:t>
    </dgm:pt>
    <dgm:pt modelId="{BDD2A11D-CDEF-433F-91D4-E68526299E4F}" type="pres">
      <dgm:prSet presAssocID="{B9DD611B-3518-49D5-B4F7-47EB306EE0CF}" presName="spaceBetweenRectangles" presStyleCnt="0"/>
      <dgm:spPr/>
      <dgm:t>
        <a:bodyPr/>
        <a:lstStyle/>
        <a:p>
          <a:endParaRPr lang="it-IT"/>
        </a:p>
      </dgm:t>
    </dgm:pt>
    <dgm:pt modelId="{4BA1F3E9-075B-4BE6-8B07-4CC58CB287F9}" type="pres">
      <dgm:prSet presAssocID="{2947F275-42CA-441E-AA83-EDF1BE856FFB}" presName="parentLin" presStyleCnt="0"/>
      <dgm:spPr/>
      <dgm:t>
        <a:bodyPr/>
        <a:lstStyle/>
        <a:p>
          <a:endParaRPr lang="it-IT"/>
        </a:p>
      </dgm:t>
    </dgm:pt>
    <dgm:pt modelId="{A4DB6339-17A9-4AD0-B51C-D109AA488FE1}" type="pres">
      <dgm:prSet presAssocID="{2947F275-42CA-441E-AA83-EDF1BE856FFB}" presName="parentLeftMargin" presStyleLbl="node1" presStyleIdx="1" presStyleCnt="5"/>
      <dgm:spPr/>
      <dgm:t>
        <a:bodyPr/>
        <a:lstStyle/>
        <a:p>
          <a:endParaRPr lang="it-IT"/>
        </a:p>
      </dgm:t>
    </dgm:pt>
    <dgm:pt modelId="{25B02E22-5A58-4645-950F-A72C4892266B}" type="pres">
      <dgm:prSet presAssocID="{2947F275-42CA-441E-AA83-EDF1BE856FFB}" presName="parentText" presStyleLbl="node1" presStyleIdx="2" presStyleCnt="5">
        <dgm:presLayoutVars>
          <dgm:chMax val="0"/>
          <dgm:bulletEnabled val="1"/>
        </dgm:presLayoutVars>
      </dgm:prSet>
      <dgm:spPr/>
      <dgm:t>
        <a:bodyPr/>
        <a:lstStyle/>
        <a:p>
          <a:endParaRPr lang="it-IT"/>
        </a:p>
      </dgm:t>
    </dgm:pt>
    <dgm:pt modelId="{8DCC2A2B-E28D-47E7-A715-D06144859F58}" type="pres">
      <dgm:prSet presAssocID="{2947F275-42CA-441E-AA83-EDF1BE856FFB}" presName="negativeSpace" presStyleCnt="0"/>
      <dgm:spPr/>
      <dgm:t>
        <a:bodyPr/>
        <a:lstStyle/>
        <a:p>
          <a:endParaRPr lang="it-IT"/>
        </a:p>
      </dgm:t>
    </dgm:pt>
    <dgm:pt modelId="{0CB68E9A-6512-4C31-90E6-6EFD2F09B4DD}" type="pres">
      <dgm:prSet presAssocID="{2947F275-42CA-441E-AA83-EDF1BE856FFB}" presName="childText" presStyleLbl="conFgAcc1" presStyleIdx="2" presStyleCnt="5">
        <dgm:presLayoutVars>
          <dgm:bulletEnabled val="1"/>
        </dgm:presLayoutVars>
      </dgm:prSet>
      <dgm:spPr/>
      <dgm:t>
        <a:bodyPr/>
        <a:lstStyle/>
        <a:p>
          <a:endParaRPr lang="it-IT"/>
        </a:p>
      </dgm:t>
    </dgm:pt>
    <dgm:pt modelId="{DDB3C5D4-8231-4D97-AE00-3F00741783CA}" type="pres">
      <dgm:prSet presAssocID="{5000C733-AA7E-4045-87AB-11FB839B093A}" presName="spaceBetweenRectangles" presStyleCnt="0"/>
      <dgm:spPr/>
      <dgm:t>
        <a:bodyPr/>
        <a:lstStyle/>
        <a:p>
          <a:endParaRPr lang="it-IT"/>
        </a:p>
      </dgm:t>
    </dgm:pt>
    <dgm:pt modelId="{E36F6C17-0A07-4E61-B919-988925C75E05}" type="pres">
      <dgm:prSet presAssocID="{D3680D35-6A98-438B-8C83-81A283D15F2B}" presName="parentLin" presStyleCnt="0"/>
      <dgm:spPr/>
      <dgm:t>
        <a:bodyPr/>
        <a:lstStyle/>
        <a:p>
          <a:endParaRPr lang="it-IT"/>
        </a:p>
      </dgm:t>
    </dgm:pt>
    <dgm:pt modelId="{4B2AFB9D-E320-4FCC-AB93-34517AD8C64F}" type="pres">
      <dgm:prSet presAssocID="{D3680D35-6A98-438B-8C83-81A283D15F2B}" presName="parentLeftMargin" presStyleLbl="node1" presStyleIdx="2" presStyleCnt="5"/>
      <dgm:spPr/>
      <dgm:t>
        <a:bodyPr/>
        <a:lstStyle/>
        <a:p>
          <a:endParaRPr lang="it-IT"/>
        </a:p>
      </dgm:t>
    </dgm:pt>
    <dgm:pt modelId="{18F0AD1B-46E2-4759-B92D-A1294DF43BE3}" type="pres">
      <dgm:prSet presAssocID="{D3680D35-6A98-438B-8C83-81A283D15F2B}" presName="parentText" presStyleLbl="node1" presStyleIdx="3" presStyleCnt="5" custScaleX="113002">
        <dgm:presLayoutVars>
          <dgm:chMax val="0"/>
          <dgm:bulletEnabled val="1"/>
        </dgm:presLayoutVars>
      </dgm:prSet>
      <dgm:spPr/>
      <dgm:t>
        <a:bodyPr/>
        <a:lstStyle/>
        <a:p>
          <a:endParaRPr lang="it-IT"/>
        </a:p>
      </dgm:t>
    </dgm:pt>
    <dgm:pt modelId="{458BFA01-F8F3-4D14-B287-257E138D90C9}" type="pres">
      <dgm:prSet presAssocID="{D3680D35-6A98-438B-8C83-81A283D15F2B}" presName="negativeSpace" presStyleCnt="0"/>
      <dgm:spPr/>
      <dgm:t>
        <a:bodyPr/>
        <a:lstStyle/>
        <a:p>
          <a:endParaRPr lang="it-IT"/>
        </a:p>
      </dgm:t>
    </dgm:pt>
    <dgm:pt modelId="{86E07C83-848C-496D-B177-C031FFD71AA8}" type="pres">
      <dgm:prSet presAssocID="{D3680D35-6A98-438B-8C83-81A283D15F2B}" presName="childText" presStyleLbl="conFgAcc1" presStyleIdx="3" presStyleCnt="5">
        <dgm:presLayoutVars>
          <dgm:bulletEnabled val="1"/>
        </dgm:presLayoutVars>
      </dgm:prSet>
      <dgm:spPr/>
      <dgm:t>
        <a:bodyPr/>
        <a:lstStyle/>
        <a:p>
          <a:endParaRPr lang="it-IT"/>
        </a:p>
      </dgm:t>
    </dgm:pt>
    <dgm:pt modelId="{CBF4C764-5F5B-492C-AB66-8B74F7BF9853}" type="pres">
      <dgm:prSet presAssocID="{E2F91F20-D2B8-44F6-A6D8-A6751919FD8C}" presName="spaceBetweenRectangles" presStyleCnt="0"/>
      <dgm:spPr/>
      <dgm:t>
        <a:bodyPr/>
        <a:lstStyle/>
        <a:p>
          <a:endParaRPr lang="it-IT"/>
        </a:p>
      </dgm:t>
    </dgm:pt>
    <dgm:pt modelId="{BAC7DF78-884F-4C2C-A60D-EC75A45CD1ED}" type="pres">
      <dgm:prSet presAssocID="{0304D9C7-A977-47BB-9586-B5827A1386E5}" presName="parentLin" presStyleCnt="0"/>
      <dgm:spPr/>
      <dgm:t>
        <a:bodyPr/>
        <a:lstStyle/>
        <a:p>
          <a:endParaRPr lang="it-IT"/>
        </a:p>
      </dgm:t>
    </dgm:pt>
    <dgm:pt modelId="{6F131EE5-FB75-440F-8896-F034B0A25ED5}" type="pres">
      <dgm:prSet presAssocID="{0304D9C7-A977-47BB-9586-B5827A1386E5}" presName="parentLeftMargin" presStyleLbl="node1" presStyleIdx="3" presStyleCnt="5"/>
      <dgm:spPr/>
      <dgm:t>
        <a:bodyPr/>
        <a:lstStyle/>
        <a:p>
          <a:endParaRPr lang="it-IT"/>
        </a:p>
      </dgm:t>
    </dgm:pt>
    <dgm:pt modelId="{9EF85D9F-BC0D-4554-A1EE-E86B8F6F85C4}" type="pres">
      <dgm:prSet presAssocID="{0304D9C7-A977-47BB-9586-B5827A1386E5}" presName="parentText" presStyleLbl="node1" presStyleIdx="4" presStyleCnt="5" custScaleX="122400">
        <dgm:presLayoutVars>
          <dgm:chMax val="0"/>
          <dgm:bulletEnabled val="1"/>
        </dgm:presLayoutVars>
      </dgm:prSet>
      <dgm:spPr/>
      <dgm:t>
        <a:bodyPr/>
        <a:lstStyle/>
        <a:p>
          <a:endParaRPr lang="it-IT"/>
        </a:p>
      </dgm:t>
    </dgm:pt>
    <dgm:pt modelId="{0AEBBC7C-BB04-4DCE-BF6B-95BFE17846C2}" type="pres">
      <dgm:prSet presAssocID="{0304D9C7-A977-47BB-9586-B5827A1386E5}" presName="negativeSpace" presStyleCnt="0"/>
      <dgm:spPr/>
      <dgm:t>
        <a:bodyPr/>
        <a:lstStyle/>
        <a:p>
          <a:endParaRPr lang="it-IT"/>
        </a:p>
      </dgm:t>
    </dgm:pt>
    <dgm:pt modelId="{7E876B17-D6A7-49DA-B035-C08647C807BB}" type="pres">
      <dgm:prSet presAssocID="{0304D9C7-A977-47BB-9586-B5827A1386E5}" presName="childText" presStyleLbl="conFgAcc1" presStyleIdx="4" presStyleCnt="5">
        <dgm:presLayoutVars>
          <dgm:bulletEnabled val="1"/>
        </dgm:presLayoutVars>
      </dgm:prSet>
      <dgm:spPr/>
      <dgm:t>
        <a:bodyPr/>
        <a:lstStyle/>
        <a:p>
          <a:endParaRPr lang="it-IT"/>
        </a:p>
      </dgm:t>
    </dgm:pt>
  </dgm:ptLst>
  <dgm:cxnLst>
    <dgm:cxn modelId="{885A08CC-1CF6-4EF2-A89B-AA5011A7E93D}" type="presOf" srcId="{5990256D-FC96-472F-BC54-79C3059A8037}" destId="{CD44E973-0229-4A4E-8712-CE09EB4E9340}" srcOrd="0" destOrd="0" presId="urn:microsoft.com/office/officeart/2005/8/layout/list1"/>
    <dgm:cxn modelId="{CFA1122A-7158-4282-8FAC-968027E3B25E}" type="presOf" srcId="{F8AE42FF-42A3-4403-AA71-A27A3ECACA78}" destId="{DA78EF63-E4A9-452A-B2D8-5D9C5090C256}" srcOrd="1" destOrd="0" presId="urn:microsoft.com/office/officeart/2005/8/layout/list1"/>
    <dgm:cxn modelId="{59D3F059-27D8-4E19-8724-D09242A4D7C5}" type="presOf" srcId="{672B4515-A153-49D7-B4A2-40EC31425C93}" destId="{E6308074-D674-4EAE-A864-29BC0A6FBF47}" srcOrd="0" destOrd="0" presId="urn:microsoft.com/office/officeart/2005/8/layout/list1"/>
    <dgm:cxn modelId="{46972FEE-6E99-48BB-9B17-EEC6D8F1FC5D}" type="presOf" srcId="{EC87CC99-0181-4A47-A491-B63D4CF13A0C}" destId="{DCF01585-E4E9-4656-9D5A-141CC8A6FFA6}" srcOrd="0" destOrd="0" presId="urn:microsoft.com/office/officeart/2005/8/layout/list1"/>
    <dgm:cxn modelId="{61186142-0D0E-4887-854D-6D2ACC440850}" type="presOf" srcId="{5990256D-FC96-472F-BC54-79C3059A8037}" destId="{6AAFC9F6-989B-4FB0-B9C8-C8612197843D}" srcOrd="1" destOrd="0" presId="urn:microsoft.com/office/officeart/2005/8/layout/list1"/>
    <dgm:cxn modelId="{8CFC43B5-016C-4D0A-B939-3CF0FC448C83}" type="presOf" srcId="{F8AE42FF-42A3-4403-AA71-A27A3ECACA78}" destId="{476CB29F-B3EB-4D39-AC87-248973E603E1}" srcOrd="0" destOrd="0" presId="urn:microsoft.com/office/officeart/2005/8/layout/list1"/>
    <dgm:cxn modelId="{0150A67A-E989-4FD7-8382-48CD985F10F6}" srcId="{D3680D35-6A98-438B-8C83-81A283D15F2B}" destId="{800ECD93-79A3-4298-9D26-7AAFEA7FF3F2}" srcOrd="0" destOrd="0" parTransId="{ECA3AB2E-F48E-4F9F-B2ED-68FD3AB4D433}" sibTransId="{05F17A05-D63C-468B-A4EF-84D224068B79}"/>
    <dgm:cxn modelId="{DC93989D-A765-43F4-8A76-1F4FF34C54B2}" srcId="{2947F275-42CA-441E-AA83-EDF1BE856FFB}" destId="{FE4DDF00-09A7-4EF3-A83A-7317BCA13921}" srcOrd="0" destOrd="0" parTransId="{C1C42BCE-04CA-4596-9146-5B16DF74D5DB}" sibTransId="{9633F8C5-4AD9-4049-9323-94387EC684AE}"/>
    <dgm:cxn modelId="{F5A191C3-A9CF-42BB-AE8E-58072442A77C}" srcId="{5990256D-FC96-472F-BC54-79C3059A8037}" destId="{E3119299-8C46-4B5E-B5E9-3D6595906005}" srcOrd="0" destOrd="0" parTransId="{44B8E0C9-4EB2-4769-B143-037C30054673}" sibTransId="{173F9393-6D1F-46C3-8E1F-D08F361BFA3E}"/>
    <dgm:cxn modelId="{D2D1D825-704E-4CAD-A621-EA5398268A04}" type="presOf" srcId="{D3680D35-6A98-438B-8C83-81A283D15F2B}" destId="{18F0AD1B-46E2-4759-B92D-A1294DF43BE3}" srcOrd="1" destOrd="0" presId="urn:microsoft.com/office/officeart/2005/8/layout/list1"/>
    <dgm:cxn modelId="{30CAA5CF-3395-49E9-BC8D-080225E17757}" type="presOf" srcId="{FE4DDF00-09A7-4EF3-A83A-7317BCA13921}" destId="{0CB68E9A-6512-4C31-90E6-6EFD2F09B4DD}" srcOrd="0" destOrd="0" presId="urn:microsoft.com/office/officeart/2005/8/layout/list1"/>
    <dgm:cxn modelId="{5E6114BF-710A-4EF7-8F07-369ED4C71B0D}" srcId="{672B4515-A153-49D7-B4A2-40EC31425C93}" destId="{D3680D35-6A98-438B-8C83-81A283D15F2B}" srcOrd="3" destOrd="0" parTransId="{B633132E-E76B-401C-B225-8BB2285E82F1}" sibTransId="{E2F91F20-D2B8-44F6-A6D8-A6751919FD8C}"/>
    <dgm:cxn modelId="{AD640193-4FD7-437D-ADDA-87C60154CAAF}" type="presOf" srcId="{D3680D35-6A98-438B-8C83-81A283D15F2B}" destId="{4B2AFB9D-E320-4FCC-AB93-34517AD8C64F}" srcOrd="0" destOrd="0" presId="urn:microsoft.com/office/officeart/2005/8/layout/list1"/>
    <dgm:cxn modelId="{4581EF36-D1A7-4A85-BFA9-E53614D321A5}" type="presOf" srcId="{800ECD93-79A3-4298-9D26-7AAFEA7FF3F2}" destId="{86E07C83-848C-496D-B177-C031FFD71AA8}" srcOrd="0" destOrd="0" presId="urn:microsoft.com/office/officeart/2005/8/layout/list1"/>
    <dgm:cxn modelId="{623E0A2A-1219-49B8-A4FE-B27EDAA8FFD2}" srcId="{672B4515-A153-49D7-B4A2-40EC31425C93}" destId="{F8AE42FF-42A3-4403-AA71-A27A3ECACA78}" srcOrd="0" destOrd="0" parTransId="{77D6C024-EE6C-491C-A2E6-E8EA027E03B5}" sibTransId="{D17CB7FD-EDC8-4B11-9AE1-17A8A13037C0}"/>
    <dgm:cxn modelId="{B7DB516B-D596-45EE-9828-B9790DA30827}" srcId="{F8AE42FF-42A3-4403-AA71-A27A3ECACA78}" destId="{EC87CC99-0181-4A47-A491-B63D4CF13A0C}" srcOrd="0" destOrd="0" parTransId="{4A401CFA-8EBF-4F42-B328-D6CB27F79139}" sibTransId="{35B89578-989C-4343-911F-D7324594BC85}"/>
    <dgm:cxn modelId="{4D87B24F-020C-46AA-A6B9-0C41FE51523F}" type="presOf" srcId="{13312841-F87C-42C3-90B0-FA39290ACEE3}" destId="{7E876B17-D6A7-49DA-B035-C08647C807BB}" srcOrd="0" destOrd="0" presId="urn:microsoft.com/office/officeart/2005/8/layout/list1"/>
    <dgm:cxn modelId="{47D7E125-7A5B-4B2B-BAC8-6F9A333CDC1F}" srcId="{672B4515-A153-49D7-B4A2-40EC31425C93}" destId="{0304D9C7-A977-47BB-9586-B5827A1386E5}" srcOrd="4" destOrd="0" parTransId="{CD4D059C-7507-4942-BD70-89005B0EB946}" sibTransId="{922A074E-6DFD-4C9A-84D2-07F7D26E4363}"/>
    <dgm:cxn modelId="{13001799-5F48-4844-B640-AED1DAB1DCAE}" type="presOf" srcId="{2947F275-42CA-441E-AA83-EDF1BE856FFB}" destId="{25B02E22-5A58-4645-950F-A72C4892266B}" srcOrd="1" destOrd="0" presId="urn:microsoft.com/office/officeart/2005/8/layout/list1"/>
    <dgm:cxn modelId="{EA00C719-B56A-4BC4-AD56-DE861218D8B2}" srcId="{672B4515-A153-49D7-B4A2-40EC31425C93}" destId="{2947F275-42CA-441E-AA83-EDF1BE856FFB}" srcOrd="2" destOrd="0" parTransId="{75D86708-586A-4538-B303-75D8D25CB89D}" sibTransId="{5000C733-AA7E-4045-87AB-11FB839B093A}"/>
    <dgm:cxn modelId="{3AEE11B2-D21D-411A-92F7-83ADB5A30499}" type="presOf" srcId="{2947F275-42CA-441E-AA83-EDF1BE856FFB}" destId="{A4DB6339-17A9-4AD0-B51C-D109AA488FE1}" srcOrd="0" destOrd="0" presId="urn:microsoft.com/office/officeart/2005/8/layout/list1"/>
    <dgm:cxn modelId="{7A75BEA3-0FF2-477B-82AF-F6B3D2E259EB}" type="presOf" srcId="{0304D9C7-A977-47BB-9586-B5827A1386E5}" destId="{6F131EE5-FB75-440F-8896-F034B0A25ED5}" srcOrd="0" destOrd="0" presId="urn:microsoft.com/office/officeart/2005/8/layout/list1"/>
    <dgm:cxn modelId="{53787B10-A47E-4727-9A45-1127C6E10CA3}" type="presOf" srcId="{0304D9C7-A977-47BB-9586-B5827A1386E5}" destId="{9EF85D9F-BC0D-4554-A1EE-E86B8F6F85C4}" srcOrd="1" destOrd="0" presId="urn:microsoft.com/office/officeart/2005/8/layout/list1"/>
    <dgm:cxn modelId="{05DC0E97-5E73-4785-A31E-71EC048DCFF6}" type="presOf" srcId="{E3119299-8C46-4B5E-B5E9-3D6595906005}" destId="{6472D767-0A9C-458C-96AD-F3BE9DA34D98}" srcOrd="0" destOrd="0" presId="urn:microsoft.com/office/officeart/2005/8/layout/list1"/>
    <dgm:cxn modelId="{231A2424-9533-489A-9073-C43260470633}" srcId="{672B4515-A153-49D7-B4A2-40EC31425C93}" destId="{5990256D-FC96-472F-BC54-79C3059A8037}" srcOrd="1" destOrd="0" parTransId="{48D71B2E-5081-4883-BF7C-A3FA8AD1B696}" sibTransId="{B9DD611B-3518-49D5-B4F7-47EB306EE0CF}"/>
    <dgm:cxn modelId="{14D4CB3A-07D3-4E5A-9718-A4D1DD305CA9}" srcId="{0304D9C7-A977-47BB-9586-B5827A1386E5}" destId="{13312841-F87C-42C3-90B0-FA39290ACEE3}" srcOrd="0" destOrd="0" parTransId="{E2ED9736-8315-46A3-A0FC-5A85866D50D3}" sibTransId="{305A2FCB-86A6-439D-B4EC-8FFEC82BE9C4}"/>
    <dgm:cxn modelId="{A0303D85-33DC-4EF1-8107-17A8C8405830}" type="presParOf" srcId="{E6308074-D674-4EAE-A864-29BC0A6FBF47}" destId="{E4352108-DC65-4055-A480-D6B309DA21A5}" srcOrd="0" destOrd="0" presId="urn:microsoft.com/office/officeart/2005/8/layout/list1"/>
    <dgm:cxn modelId="{B81C58E7-34BF-4905-AF97-9072AAFEF6D2}" type="presParOf" srcId="{E4352108-DC65-4055-A480-D6B309DA21A5}" destId="{476CB29F-B3EB-4D39-AC87-248973E603E1}" srcOrd="0" destOrd="0" presId="urn:microsoft.com/office/officeart/2005/8/layout/list1"/>
    <dgm:cxn modelId="{CACAF439-19B0-4698-893A-19E94084BB1F}" type="presParOf" srcId="{E4352108-DC65-4055-A480-D6B309DA21A5}" destId="{DA78EF63-E4A9-452A-B2D8-5D9C5090C256}" srcOrd="1" destOrd="0" presId="urn:microsoft.com/office/officeart/2005/8/layout/list1"/>
    <dgm:cxn modelId="{52C3FD23-0EED-49E5-B1D2-C44CE10F58BB}" type="presParOf" srcId="{E6308074-D674-4EAE-A864-29BC0A6FBF47}" destId="{A4A05018-DB1D-431F-8A50-FAE25F588355}" srcOrd="1" destOrd="0" presId="urn:microsoft.com/office/officeart/2005/8/layout/list1"/>
    <dgm:cxn modelId="{FEE5EDB6-B503-4718-8951-A91E675EC452}" type="presParOf" srcId="{E6308074-D674-4EAE-A864-29BC0A6FBF47}" destId="{DCF01585-E4E9-4656-9D5A-141CC8A6FFA6}" srcOrd="2" destOrd="0" presId="urn:microsoft.com/office/officeart/2005/8/layout/list1"/>
    <dgm:cxn modelId="{6223DF70-3E1E-4420-B49A-3BBC0AAAB055}" type="presParOf" srcId="{E6308074-D674-4EAE-A864-29BC0A6FBF47}" destId="{EF0E4132-9111-4E19-93A0-8DF57434584F}" srcOrd="3" destOrd="0" presId="urn:microsoft.com/office/officeart/2005/8/layout/list1"/>
    <dgm:cxn modelId="{796A6954-D4AA-4CA1-8AE6-D41BED9C5899}" type="presParOf" srcId="{E6308074-D674-4EAE-A864-29BC0A6FBF47}" destId="{7ACF20B1-50A0-4696-82AE-157A312EB50C}" srcOrd="4" destOrd="0" presId="urn:microsoft.com/office/officeart/2005/8/layout/list1"/>
    <dgm:cxn modelId="{A00F1C0A-B8CC-40F8-A79D-05E79A9BA059}" type="presParOf" srcId="{7ACF20B1-50A0-4696-82AE-157A312EB50C}" destId="{CD44E973-0229-4A4E-8712-CE09EB4E9340}" srcOrd="0" destOrd="0" presId="urn:microsoft.com/office/officeart/2005/8/layout/list1"/>
    <dgm:cxn modelId="{64CD40F1-E234-4C39-B9DA-4BF0055A20C8}" type="presParOf" srcId="{7ACF20B1-50A0-4696-82AE-157A312EB50C}" destId="{6AAFC9F6-989B-4FB0-B9C8-C8612197843D}" srcOrd="1" destOrd="0" presId="urn:microsoft.com/office/officeart/2005/8/layout/list1"/>
    <dgm:cxn modelId="{5C0E2E6D-2764-4D89-8744-524145D50633}" type="presParOf" srcId="{E6308074-D674-4EAE-A864-29BC0A6FBF47}" destId="{FA0FED8E-E7A3-45E0-B31F-333626B01C55}" srcOrd="5" destOrd="0" presId="urn:microsoft.com/office/officeart/2005/8/layout/list1"/>
    <dgm:cxn modelId="{3B10641B-78A9-454D-A075-D8675DEF9E07}" type="presParOf" srcId="{E6308074-D674-4EAE-A864-29BC0A6FBF47}" destId="{6472D767-0A9C-458C-96AD-F3BE9DA34D98}" srcOrd="6" destOrd="0" presId="urn:microsoft.com/office/officeart/2005/8/layout/list1"/>
    <dgm:cxn modelId="{36EDA30A-DB07-4395-835A-24893BC45020}" type="presParOf" srcId="{E6308074-D674-4EAE-A864-29BC0A6FBF47}" destId="{BDD2A11D-CDEF-433F-91D4-E68526299E4F}" srcOrd="7" destOrd="0" presId="urn:microsoft.com/office/officeart/2005/8/layout/list1"/>
    <dgm:cxn modelId="{685AFB91-6144-4F18-89A9-88531F7A5660}" type="presParOf" srcId="{E6308074-D674-4EAE-A864-29BC0A6FBF47}" destId="{4BA1F3E9-075B-4BE6-8B07-4CC58CB287F9}" srcOrd="8" destOrd="0" presId="urn:microsoft.com/office/officeart/2005/8/layout/list1"/>
    <dgm:cxn modelId="{14E9458A-299A-4045-BE77-6EEA11408EBA}" type="presParOf" srcId="{4BA1F3E9-075B-4BE6-8B07-4CC58CB287F9}" destId="{A4DB6339-17A9-4AD0-B51C-D109AA488FE1}" srcOrd="0" destOrd="0" presId="urn:microsoft.com/office/officeart/2005/8/layout/list1"/>
    <dgm:cxn modelId="{48809CD4-DEAD-4FAB-8A10-9A5D61D4B0BA}" type="presParOf" srcId="{4BA1F3E9-075B-4BE6-8B07-4CC58CB287F9}" destId="{25B02E22-5A58-4645-950F-A72C4892266B}" srcOrd="1" destOrd="0" presId="urn:microsoft.com/office/officeart/2005/8/layout/list1"/>
    <dgm:cxn modelId="{1DC4D752-67A7-4DCD-A1F9-8ED2A38AB154}" type="presParOf" srcId="{E6308074-D674-4EAE-A864-29BC0A6FBF47}" destId="{8DCC2A2B-E28D-47E7-A715-D06144859F58}" srcOrd="9" destOrd="0" presId="urn:microsoft.com/office/officeart/2005/8/layout/list1"/>
    <dgm:cxn modelId="{C1A85429-BE49-4291-88FA-4E63ED470749}" type="presParOf" srcId="{E6308074-D674-4EAE-A864-29BC0A6FBF47}" destId="{0CB68E9A-6512-4C31-90E6-6EFD2F09B4DD}" srcOrd="10" destOrd="0" presId="urn:microsoft.com/office/officeart/2005/8/layout/list1"/>
    <dgm:cxn modelId="{3819E3FA-DE90-4790-A812-45097804F8C6}" type="presParOf" srcId="{E6308074-D674-4EAE-A864-29BC0A6FBF47}" destId="{DDB3C5D4-8231-4D97-AE00-3F00741783CA}" srcOrd="11" destOrd="0" presId="urn:microsoft.com/office/officeart/2005/8/layout/list1"/>
    <dgm:cxn modelId="{33A17EE5-D233-4F47-82D6-30973D7E44B2}" type="presParOf" srcId="{E6308074-D674-4EAE-A864-29BC0A6FBF47}" destId="{E36F6C17-0A07-4E61-B919-988925C75E05}" srcOrd="12" destOrd="0" presId="urn:microsoft.com/office/officeart/2005/8/layout/list1"/>
    <dgm:cxn modelId="{35140B6E-271E-47FC-8130-31762AE2C130}" type="presParOf" srcId="{E36F6C17-0A07-4E61-B919-988925C75E05}" destId="{4B2AFB9D-E320-4FCC-AB93-34517AD8C64F}" srcOrd="0" destOrd="0" presId="urn:microsoft.com/office/officeart/2005/8/layout/list1"/>
    <dgm:cxn modelId="{596AB309-E1C8-4D79-ACE9-72CC78F9BFEB}" type="presParOf" srcId="{E36F6C17-0A07-4E61-B919-988925C75E05}" destId="{18F0AD1B-46E2-4759-B92D-A1294DF43BE3}" srcOrd="1" destOrd="0" presId="urn:microsoft.com/office/officeart/2005/8/layout/list1"/>
    <dgm:cxn modelId="{317C7328-C184-47E1-94FE-5799E2D28717}" type="presParOf" srcId="{E6308074-D674-4EAE-A864-29BC0A6FBF47}" destId="{458BFA01-F8F3-4D14-B287-257E138D90C9}" srcOrd="13" destOrd="0" presId="urn:microsoft.com/office/officeart/2005/8/layout/list1"/>
    <dgm:cxn modelId="{BE512186-D0B0-4439-AD99-40664838E3CC}" type="presParOf" srcId="{E6308074-D674-4EAE-A864-29BC0A6FBF47}" destId="{86E07C83-848C-496D-B177-C031FFD71AA8}" srcOrd="14" destOrd="0" presId="urn:microsoft.com/office/officeart/2005/8/layout/list1"/>
    <dgm:cxn modelId="{6AC729DD-E87B-4A50-B467-FAB6083AF2B4}" type="presParOf" srcId="{E6308074-D674-4EAE-A864-29BC0A6FBF47}" destId="{CBF4C764-5F5B-492C-AB66-8B74F7BF9853}" srcOrd="15" destOrd="0" presId="urn:microsoft.com/office/officeart/2005/8/layout/list1"/>
    <dgm:cxn modelId="{8A232090-8703-49A4-BC24-DCE0E372617E}" type="presParOf" srcId="{E6308074-D674-4EAE-A864-29BC0A6FBF47}" destId="{BAC7DF78-884F-4C2C-A60D-EC75A45CD1ED}" srcOrd="16" destOrd="0" presId="urn:microsoft.com/office/officeart/2005/8/layout/list1"/>
    <dgm:cxn modelId="{3A91D59F-A72B-444B-BE01-72BF864E076F}" type="presParOf" srcId="{BAC7DF78-884F-4C2C-A60D-EC75A45CD1ED}" destId="{6F131EE5-FB75-440F-8896-F034B0A25ED5}" srcOrd="0" destOrd="0" presId="urn:microsoft.com/office/officeart/2005/8/layout/list1"/>
    <dgm:cxn modelId="{69626CF0-07AE-4ADF-B7C1-6EF4AAE97106}" type="presParOf" srcId="{BAC7DF78-884F-4C2C-A60D-EC75A45CD1ED}" destId="{9EF85D9F-BC0D-4554-A1EE-E86B8F6F85C4}" srcOrd="1" destOrd="0" presId="urn:microsoft.com/office/officeart/2005/8/layout/list1"/>
    <dgm:cxn modelId="{4F0531D4-CBE8-4893-9A78-EAF08D507029}" type="presParOf" srcId="{E6308074-D674-4EAE-A864-29BC0A6FBF47}" destId="{0AEBBC7C-BB04-4DCE-BF6B-95BFE17846C2}" srcOrd="17" destOrd="0" presId="urn:microsoft.com/office/officeart/2005/8/layout/list1"/>
    <dgm:cxn modelId="{0942FB16-7A6D-454F-BD43-D68C1F591C1C}" type="presParOf" srcId="{E6308074-D674-4EAE-A864-29BC0A6FBF47}" destId="{7E876B17-D6A7-49DA-B035-C08647C807BB}" srcOrd="18"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A79C6A13-6673-495A-A403-69732048B0E3}"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it-IT"/>
        </a:p>
      </dgm:t>
    </dgm:pt>
    <dgm:pt modelId="{6F912A1E-297B-426E-94FA-18191A8C9D67}">
      <dgm:prSet phldrT="[Testo]"/>
      <dgm:spPr/>
      <dgm:t>
        <a:bodyPr/>
        <a:lstStyle/>
        <a:p>
          <a:r>
            <a:rPr lang="it-IT" smtClean="0">
              <a:latin typeface="Times New Roman" pitchFamily="18" charset="0"/>
              <a:cs typeface="Times New Roman" pitchFamily="18" charset="0"/>
            </a:rPr>
            <a:t>PV guests</a:t>
          </a:r>
          <a:endParaRPr lang="it-IT">
            <a:latin typeface="Times New Roman" pitchFamily="18" charset="0"/>
            <a:cs typeface="Times New Roman" pitchFamily="18" charset="0"/>
          </a:endParaRPr>
        </a:p>
      </dgm:t>
    </dgm:pt>
    <dgm:pt modelId="{59640A85-4EC7-472F-A9BB-742BEB213C76}" type="parTrans" cxnId="{A1A43932-FD0A-4888-99C4-9A84FD89472D}">
      <dgm:prSet/>
      <dgm:spPr/>
      <dgm:t>
        <a:bodyPr/>
        <a:lstStyle/>
        <a:p>
          <a:endParaRPr lang="it-IT"/>
        </a:p>
      </dgm:t>
    </dgm:pt>
    <dgm:pt modelId="{18FAAD17-95D2-45E7-9E31-D61B10AA6FFA}" type="sibTrans" cxnId="{A1A43932-FD0A-4888-99C4-9A84FD89472D}">
      <dgm:prSet/>
      <dgm:spPr/>
      <dgm:t>
        <a:bodyPr/>
        <a:lstStyle/>
        <a:p>
          <a:endParaRPr lang="it-IT"/>
        </a:p>
      </dgm:t>
    </dgm:pt>
    <dgm:pt modelId="{F386F62D-C6FB-4E23-81A2-60DBA65A69B8}">
      <dgm:prSet phldrT="[Testo]"/>
      <dgm:spPr/>
      <dgm:t>
        <a:bodyPr/>
        <a:lstStyle/>
        <a:p>
          <a:r>
            <a:rPr lang="it-IT" smtClean="0">
              <a:latin typeface="Times New Roman" pitchFamily="18" charset="0"/>
              <a:cs typeface="Times New Roman" pitchFamily="18" charset="0"/>
            </a:rPr>
            <a:t>Can use storage both at the filesystem level and device level</a:t>
          </a:r>
          <a:endParaRPr lang="it-IT">
            <a:latin typeface="Times New Roman" pitchFamily="18" charset="0"/>
            <a:cs typeface="Times New Roman" pitchFamily="18" charset="0"/>
          </a:endParaRPr>
        </a:p>
      </dgm:t>
    </dgm:pt>
    <dgm:pt modelId="{A28C8E7A-526E-482C-8C58-9F645850A789}" type="parTrans" cxnId="{A80BB806-2F4E-4BF9-B750-312FF49ED9B3}">
      <dgm:prSet/>
      <dgm:spPr/>
      <dgm:t>
        <a:bodyPr/>
        <a:lstStyle/>
        <a:p>
          <a:endParaRPr lang="it-IT"/>
        </a:p>
      </dgm:t>
    </dgm:pt>
    <dgm:pt modelId="{C4A6D151-F7C4-43FF-A5FD-00FDB5DFC701}" type="sibTrans" cxnId="{A80BB806-2F4E-4BF9-B750-312FF49ED9B3}">
      <dgm:prSet/>
      <dgm:spPr/>
      <dgm:t>
        <a:bodyPr/>
        <a:lstStyle/>
        <a:p>
          <a:endParaRPr lang="it-IT"/>
        </a:p>
      </dgm:t>
    </dgm:pt>
    <dgm:pt modelId="{A409B354-BF72-47F9-AAE2-A4948C4BF3F5}">
      <dgm:prSet phldrT="[Testo]"/>
      <dgm:spPr/>
      <dgm:t>
        <a:bodyPr/>
        <a:lstStyle/>
        <a:p>
          <a:r>
            <a:rPr lang="it-IT" smtClean="0">
              <a:latin typeface="Times New Roman" pitchFamily="18" charset="0"/>
              <a:cs typeface="Times New Roman" pitchFamily="18" charset="0"/>
            </a:rPr>
            <a:t>Each device can contain a single filesystem or a disk as a whole</a:t>
          </a:r>
          <a:endParaRPr lang="it-IT">
            <a:latin typeface="Times New Roman" pitchFamily="18" charset="0"/>
            <a:cs typeface="Times New Roman" pitchFamily="18" charset="0"/>
          </a:endParaRPr>
        </a:p>
      </dgm:t>
    </dgm:pt>
    <dgm:pt modelId="{6EBA5CD9-AC8D-49F4-A4D4-CE0B883BA314}" type="parTrans" cxnId="{785F97D9-6D09-4ED4-8BAF-7AF9A0E48BAF}">
      <dgm:prSet/>
      <dgm:spPr/>
      <dgm:t>
        <a:bodyPr/>
        <a:lstStyle/>
        <a:p>
          <a:endParaRPr lang="it-IT"/>
        </a:p>
      </dgm:t>
    </dgm:pt>
    <dgm:pt modelId="{48C8B151-E857-4C15-A356-40C48FCD62E5}" type="sibTrans" cxnId="{785F97D9-6D09-4ED4-8BAF-7AF9A0E48BAF}">
      <dgm:prSet/>
      <dgm:spPr/>
      <dgm:t>
        <a:bodyPr/>
        <a:lstStyle/>
        <a:p>
          <a:endParaRPr lang="it-IT"/>
        </a:p>
      </dgm:t>
    </dgm:pt>
    <dgm:pt modelId="{28040165-D2B3-4ED0-8327-FB2DCC0ED3D1}">
      <dgm:prSet phldrT="[Testo]"/>
      <dgm:spPr/>
      <dgm:t>
        <a:bodyPr/>
        <a:lstStyle/>
        <a:p>
          <a:r>
            <a:rPr lang="it-IT" smtClean="0">
              <a:latin typeface="Times New Roman" pitchFamily="18" charset="0"/>
              <a:cs typeface="Times New Roman" pitchFamily="18" charset="0"/>
            </a:rPr>
            <a:t>HV guests</a:t>
          </a:r>
          <a:endParaRPr lang="it-IT">
            <a:latin typeface="Times New Roman" pitchFamily="18" charset="0"/>
            <a:cs typeface="Times New Roman" pitchFamily="18" charset="0"/>
          </a:endParaRPr>
        </a:p>
      </dgm:t>
    </dgm:pt>
    <dgm:pt modelId="{5EB2E342-2E83-4176-AAE1-3709D57CEBB4}" type="parTrans" cxnId="{A511DA99-C464-4FF4-B05A-D9C9B33E9C1E}">
      <dgm:prSet/>
      <dgm:spPr/>
      <dgm:t>
        <a:bodyPr/>
        <a:lstStyle/>
        <a:p>
          <a:endParaRPr lang="it-IT"/>
        </a:p>
      </dgm:t>
    </dgm:pt>
    <dgm:pt modelId="{2F39000F-6BB2-47A3-B019-2C51E9FAD08C}" type="sibTrans" cxnId="{A511DA99-C464-4FF4-B05A-D9C9B33E9C1E}">
      <dgm:prSet/>
      <dgm:spPr/>
      <dgm:t>
        <a:bodyPr/>
        <a:lstStyle/>
        <a:p>
          <a:endParaRPr lang="it-IT"/>
        </a:p>
      </dgm:t>
    </dgm:pt>
    <dgm:pt modelId="{18611677-9AF4-4B63-BD5A-A3567B5F07CA}">
      <dgm:prSet phldrT="[Testo]"/>
      <dgm:spPr/>
      <dgm:t>
        <a:bodyPr/>
        <a:lstStyle/>
        <a:p>
          <a:r>
            <a:rPr lang="it-IT" smtClean="0">
              <a:latin typeface="Times New Roman" pitchFamily="18" charset="0"/>
              <a:cs typeface="Times New Roman" pitchFamily="18" charset="0"/>
            </a:rPr>
            <a:t>Use storage at device level only</a:t>
          </a:r>
          <a:endParaRPr lang="it-IT">
            <a:latin typeface="Times New Roman" pitchFamily="18" charset="0"/>
            <a:cs typeface="Times New Roman" pitchFamily="18" charset="0"/>
          </a:endParaRPr>
        </a:p>
      </dgm:t>
    </dgm:pt>
    <dgm:pt modelId="{B9EAEC42-76D4-4F4F-8621-3DA9594AAE6B}" type="parTrans" cxnId="{50D21F8A-EFCD-4E60-BD75-75F7DBC7910B}">
      <dgm:prSet/>
      <dgm:spPr/>
      <dgm:t>
        <a:bodyPr/>
        <a:lstStyle/>
        <a:p>
          <a:endParaRPr lang="it-IT"/>
        </a:p>
      </dgm:t>
    </dgm:pt>
    <dgm:pt modelId="{D7EA362C-941C-494E-B77D-F7C62F154496}" type="sibTrans" cxnId="{50D21F8A-EFCD-4E60-BD75-75F7DBC7910B}">
      <dgm:prSet/>
      <dgm:spPr/>
      <dgm:t>
        <a:bodyPr/>
        <a:lstStyle/>
        <a:p>
          <a:endParaRPr lang="it-IT"/>
        </a:p>
      </dgm:t>
    </dgm:pt>
    <dgm:pt modelId="{9FF48266-8327-46BA-8711-9B3233E0FC63}">
      <dgm:prSet phldrT="[Testo]"/>
      <dgm:spPr/>
      <dgm:t>
        <a:bodyPr/>
        <a:lstStyle/>
        <a:p>
          <a:r>
            <a:rPr lang="it-IT" smtClean="0">
              <a:latin typeface="Times New Roman" pitchFamily="18" charset="0"/>
              <a:cs typeface="Times New Roman" pitchFamily="18" charset="0"/>
            </a:rPr>
            <a:t>Expect each device to contain its own partition table and, in case of a boot device, a boot loader</a:t>
          </a:r>
          <a:endParaRPr lang="it-IT">
            <a:latin typeface="Times New Roman" pitchFamily="18" charset="0"/>
            <a:cs typeface="Times New Roman" pitchFamily="18" charset="0"/>
          </a:endParaRPr>
        </a:p>
      </dgm:t>
    </dgm:pt>
    <dgm:pt modelId="{77E3508F-2B64-4440-B38A-A757398DD40A}" type="parTrans" cxnId="{7DB1F743-BC58-4F30-8691-C5AED51499F9}">
      <dgm:prSet/>
      <dgm:spPr/>
      <dgm:t>
        <a:bodyPr/>
        <a:lstStyle/>
        <a:p>
          <a:endParaRPr lang="it-IT"/>
        </a:p>
      </dgm:t>
    </dgm:pt>
    <dgm:pt modelId="{B45FC8A3-8E86-4965-9CA5-418402E3CD86}" type="sibTrans" cxnId="{7DB1F743-BC58-4F30-8691-C5AED51499F9}">
      <dgm:prSet/>
      <dgm:spPr/>
      <dgm:t>
        <a:bodyPr/>
        <a:lstStyle/>
        <a:p>
          <a:endParaRPr lang="it-IT"/>
        </a:p>
      </dgm:t>
    </dgm:pt>
    <dgm:pt modelId="{BC1EC1EF-2FC1-41B1-A519-D6C84AC3BC0F}" type="pres">
      <dgm:prSet presAssocID="{A79C6A13-6673-495A-A403-69732048B0E3}" presName="Name0" presStyleCnt="0">
        <dgm:presLayoutVars>
          <dgm:dir/>
          <dgm:animLvl val="lvl"/>
          <dgm:resizeHandles val="exact"/>
        </dgm:presLayoutVars>
      </dgm:prSet>
      <dgm:spPr/>
      <dgm:t>
        <a:bodyPr/>
        <a:lstStyle/>
        <a:p>
          <a:endParaRPr lang="it-IT"/>
        </a:p>
      </dgm:t>
    </dgm:pt>
    <dgm:pt modelId="{A4401645-69EA-4E87-97AD-73DA715DFDE3}" type="pres">
      <dgm:prSet presAssocID="{6F912A1E-297B-426E-94FA-18191A8C9D67}" presName="linNode" presStyleCnt="0"/>
      <dgm:spPr/>
      <dgm:t>
        <a:bodyPr/>
        <a:lstStyle/>
        <a:p>
          <a:endParaRPr lang="en-US"/>
        </a:p>
      </dgm:t>
    </dgm:pt>
    <dgm:pt modelId="{138DC0A7-D395-4B0C-B719-7A4D609F6190}" type="pres">
      <dgm:prSet presAssocID="{6F912A1E-297B-426E-94FA-18191A8C9D67}" presName="parentText" presStyleLbl="node1" presStyleIdx="0" presStyleCnt="2">
        <dgm:presLayoutVars>
          <dgm:chMax val="1"/>
          <dgm:bulletEnabled val="1"/>
        </dgm:presLayoutVars>
      </dgm:prSet>
      <dgm:spPr/>
      <dgm:t>
        <a:bodyPr/>
        <a:lstStyle/>
        <a:p>
          <a:endParaRPr lang="it-IT"/>
        </a:p>
      </dgm:t>
    </dgm:pt>
    <dgm:pt modelId="{C1E9F14C-5AF1-4F8D-A459-92F6B7AB5E68}" type="pres">
      <dgm:prSet presAssocID="{6F912A1E-297B-426E-94FA-18191A8C9D67}" presName="descendantText" presStyleLbl="alignAccFollowNode1" presStyleIdx="0" presStyleCnt="2">
        <dgm:presLayoutVars>
          <dgm:bulletEnabled val="1"/>
        </dgm:presLayoutVars>
      </dgm:prSet>
      <dgm:spPr/>
      <dgm:t>
        <a:bodyPr/>
        <a:lstStyle/>
        <a:p>
          <a:endParaRPr lang="it-IT"/>
        </a:p>
      </dgm:t>
    </dgm:pt>
    <dgm:pt modelId="{9A974940-A8B4-4EA6-80A1-EEA21F9D6D31}" type="pres">
      <dgm:prSet presAssocID="{18FAAD17-95D2-45E7-9E31-D61B10AA6FFA}" presName="sp" presStyleCnt="0"/>
      <dgm:spPr/>
      <dgm:t>
        <a:bodyPr/>
        <a:lstStyle/>
        <a:p>
          <a:endParaRPr lang="en-US"/>
        </a:p>
      </dgm:t>
    </dgm:pt>
    <dgm:pt modelId="{C98F93C4-C5DB-4FCA-B06C-23A10BCA5FCD}" type="pres">
      <dgm:prSet presAssocID="{28040165-D2B3-4ED0-8327-FB2DCC0ED3D1}" presName="linNode" presStyleCnt="0"/>
      <dgm:spPr/>
      <dgm:t>
        <a:bodyPr/>
        <a:lstStyle/>
        <a:p>
          <a:endParaRPr lang="en-US"/>
        </a:p>
      </dgm:t>
    </dgm:pt>
    <dgm:pt modelId="{101442C3-B760-48AF-BFA3-0CFAC4778619}" type="pres">
      <dgm:prSet presAssocID="{28040165-D2B3-4ED0-8327-FB2DCC0ED3D1}" presName="parentText" presStyleLbl="node1" presStyleIdx="1" presStyleCnt="2">
        <dgm:presLayoutVars>
          <dgm:chMax val="1"/>
          <dgm:bulletEnabled val="1"/>
        </dgm:presLayoutVars>
      </dgm:prSet>
      <dgm:spPr/>
      <dgm:t>
        <a:bodyPr/>
        <a:lstStyle/>
        <a:p>
          <a:endParaRPr lang="it-IT"/>
        </a:p>
      </dgm:t>
    </dgm:pt>
    <dgm:pt modelId="{9CA81B56-FE16-4376-817E-2313B585A439}" type="pres">
      <dgm:prSet presAssocID="{28040165-D2B3-4ED0-8327-FB2DCC0ED3D1}" presName="descendantText" presStyleLbl="alignAccFollowNode1" presStyleIdx="1" presStyleCnt="2">
        <dgm:presLayoutVars>
          <dgm:bulletEnabled val="1"/>
        </dgm:presLayoutVars>
      </dgm:prSet>
      <dgm:spPr/>
      <dgm:t>
        <a:bodyPr/>
        <a:lstStyle/>
        <a:p>
          <a:endParaRPr lang="it-IT"/>
        </a:p>
      </dgm:t>
    </dgm:pt>
  </dgm:ptLst>
  <dgm:cxnLst>
    <dgm:cxn modelId="{4D994AE9-113A-4973-A571-A73419E89E23}" type="presOf" srcId="{F386F62D-C6FB-4E23-81A2-60DBA65A69B8}" destId="{C1E9F14C-5AF1-4F8D-A459-92F6B7AB5E68}" srcOrd="0" destOrd="0" presId="urn:microsoft.com/office/officeart/2005/8/layout/vList5"/>
    <dgm:cxn modelId="{7DB1F743-BC58-4F30-8691-C5AED51499F9}" srcId="{28040165-D2B3-4ED0-8327-FB2DCC0ED3D1}" destId="{9FF48266-8327-46BA-8711-9B3233E0FC63}" srcOrd="1" destOrd="0" parTransId="{77E3508F-2B64-4440-B38A-A757398DD40A}" sibTransId="{B45FC8A3-8E86-4965-9CA5-418402E3CD86}"/>
    <dgm:cxn modelId="{50D21F8A-EFCD-4E60-BD75-75F7DBC7910B}" srcId="{28040165-D2B3-4ED0-8327-FB2DCC0ED3D1}" destId="{18611677-9AF4-4B63-BD5A-A3567B5F07CA}" srcOrd="0" destOrd="0" parTransId="{B9EAEC42-76D4-4F4F-8621-3DA9594AAE6B}" sibTransId="{D7EA362C-941C-494E-B77D-F7C62F154496}"/>
    <dgm:cxn modelId="{785F97D9-6D09-4ED4-8BAF-7AF9A0E48BAF}" srcId="{6F912A1E-297B-426E-94FA-18191A8C9D67}" destId="{A409B354-BF72-47F9-AAE2-A4948C4BF3F5}" srcOrd="1" destOrd="0" parTransId="{6EBA5CD9-AC8D-49F4-A4D4-CE0B883BA314}" sibTransId="{48C8B151-E857-4C15-A356-40C48FCD62E5}"/>
    <dgm:cxn modelId="{DE001EF6-D087-43DC-911C-F22AEBC216DB}" type="presOf" srcId="{A409B354-BF72-47F9-AAE2-A4948C4BF3F5}" destId="{C1E9F14C-5AF1-4F8D-A459-92F6B7AB5E68}" srcOrd="0" destOrd="1" presId="urn:microsoft.com/office/officeart/2005/8/layout/vList5"/>
    <dgm:cxn modelId="{AF1365D4-6CF0-4063-A766-2A8299431498}" type="presOf" srcId="{A79C6A13-6673-495A-A403-69732048B0E3}" destId="{BC1EC1EF-2FC1-41B1-A519-D6C84AC3BC0F}" srcOrd="0" destOrd="0" presId="urn:microsoft.com/office/officeart/2005/8/layout/vList5"/>
    <dgm:cxn modelId="{1BEBEBCF-FF20-43A5-8373-C4000A1E8CD7}" type="presOf" srcId="{28040165-D2B3-4ED0-8327-FB2DCC0ED3D1}" destId="{101442C3-B760-48AF-BFA3-0CFAC4778619}" srcOrd="0" destOrd="0" presId="urn:microsoft.com/office/officeart/2005/8/layout/vList5"/>
    <dgm:cxn modelId="{A511DA99-C464-4FF4-B05A-D9C9B33E9C1E}" srcId="{A79C6A13-6673-495A-A403-69732048B0E3}" destId="{28040165-D2B3-4ED0-8327-FB2DCC0ED3D1}" srcOrd="1" destOrd="0" parTransId="{5EB2E342-2E83-4176-AAE1-3709D57CEBB4}" sibTransId="{2F39000F-6BB2-47A3-B019-2C51E9FAD08C}"/>
    <dgm:cxn modelId="{D3FDF642-4414-4644-BDB9-E2AC7AFDF16B}" type="presOf" srcId="{18611677-9AF4-4B63-BD5A-A3567B5F07CA}" destId="{9CA81B56-FE16-4376-817E-2313B585A439}" srcOrd="0" destOrd="0" presId="urn:microsoft.com/office/officeart/2005/8/layout/vList5"/>
    <dgm:cxn modelId="{A1A43932-FD0A-4888-99C4-9A84FD89472D}" srcId="{A79C6A13-6673-495A-A403-69732048B0E3}" destId="{6F912A1E-297B-426E-94FA-18191A8C9D67}" srcOrd="0" destOrd="0" parTransId="{59640A85-4EC7-472F-A9BB-742BEB213C76}" sibTransId="{18FAAD17-95D2-45E7-9E31-D61B10AA6FFA}"/>
    <dgm:cxn modelId="{A80BB806-2F4E-4BF9-B750-312FF49ED9B3}" srcId="{6F912A1E-297B-426E-94FA-18191A8C9D67}" destId="{F386F62D-C6FB-4E23-81A2-60DBA65A69B8}" srcOrd="0" destOrd="0" parTransId="{A28C8E7A-526E-482C-8C58-9F645850A789}" sibTransId="{C4A6D151-F7C4-43FF-A5FD-00FDB5DFC701}"/>
    <dgm:cxn modelId="{4C1589F4-C511-48F1-BA5D-1CB22005D197}" type="presOf" srcId="{6F912A1E-297B-426E-94FA-18191A8C9D67}" destId="{138DC0A7-D395-4B0C-B719-7A4D609F6190}" srcOrd="0" destOrd="0" presId="urn:microsoft.com/office/officeart/2005/8/layout/vList5"/>
    <dgm:cxn modelId="{D4668EB0-A300-4C86-A917-6CF4E597B053}" type="presOf" srcId="{9FF48266-8327-46BA-8711-9B3233E0FC63}" destId="{9CA81B56-FE16-4376-817E-2313B585A439}" srcOrd="0" destOrd="1" presId="urn:microsoft.com/office/officeart/2005/8/layout/vList5"/>
    <dgm:cxn modelId="{C957D620-1E2E-4776-977F-18AA6A639E8A}" type="presParOf" srcId="{BC1EC1EF-2FC1-41B1-A519-D6C84AC3BC0F}" destId="{A4401645-69EA-4E87-97AD-73DA715DFDE3}" srcOrd="0" destOrd="0" presId="urn:microsoft.com/office/officeart/2005/8/layout/vList5"/>
    <dgm:cxn modelId="{026BC3AF-E135-437B-B1CB-D48220745AE8}" type="presParOf" srcId="{A4401645-69EA-4E87-97AD-73DA715DFDE3}" destId="{138DC0A7-D395-4B0C-B719-7A4D609F6190}" srcOrd="0" destOrd="0" presId="urn:microsoft.com/office/officeart/2005/8/layout/vList5"/>
    <dgm:cxn modelId="{425266FA-140C-4B1C-ADD4-F0E550B9591C}" type="presParOf" srcId="{A4401645-69EA-4E87-97AD-73DA715DFDE3}" destId="{C1E9F14C-5AF1-4F8D-A459-92F6B7AB5E68}" srcOrd="1" destOrd="0" presId="urn:microsoft.com/office/officeart/2005/8/layout/vList5"/>
    <dgm:cxn modelId="{6807DAFE-C261-4227-AAD7-3425364404B3}" type="presParOf" srcId="{BC1EC1EF-2FC1-41B1-A519-D6C84AC3BC0F}" destId="{9A974940-A8B4-4EA6-80A1-EEA21F9D6D31}" srcOrd="1" destOrd="0" presId="urn:microsoft.com/office/officeart/2005/8/layout/vList5"/>
    <dgm:cxn modelId="{30A69191-F6FD-423F-A3B9-985D4C5B931E}" type="presParOf" srcId="{BC1EC1EF-2FC1-41B1-A519-D6C84AC3BC0F}" destId="{C98F93C4-C5DB-4FCA-B06C-23A10BCA5FCD}" srcOrd="2" destOrd="0" presId="urn:microsoft.com/office/officeart/2005/8/layout/vList5"/>
    <dgm:cxn modelId="{EDB528D6-810E-4827-AE53-AC801F44BD08}" type="presParOf" srcId="{C98F93C4-C5DB-4FCA-B06C-23A10BCA5FCD}" destId="{101442C3-B760-48AF-BFA3-0CFAC4778619}" srcOrd="0" destOrd="0" presId="urn:microsoft.com/office/officeart/2005/8/layout/vList5"/>
    <dgm:cxn modelId="{064A233F-2FDF-47F9-A7F3-613E575BAAEC}" type="presParOf" srcId="{C98F93C4-C5DB-4FCA-B06C-23A10BCA5FCD}" destId="{9CA81B56-FE16-4376-817E-2313B585A439}" srcOrd="1"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D24F90E5-5B78-4A50-8284-952A11BD222B}" type="doc">
      <dgm:prSet loTypeId="urn:microsoft.com/office/officeart/2005/8/layout/hierarchy4" loCatId="list" qsTypeId="urn:microsoft.com/office/officeart/2005/8/quickstyle/3d3" qsCatId="3D" csTypeId="urn:microsoft.com/office/officeart/2005/8/colors/colorful2" csCatId="colorful" phldr="1"/>
      <dgm:spPr/>
      <dgm:t>
        <a:bodyPr/>
        <a:lstStyle/>
        <a:p>
          <a:endParaRPr lang="it-IT"/>
        </a:p>
      </dgm:t>
    </dgm:pt>
    <dgm:pt modelId="{AC4BCE4E-A2D8-4D8F-99B7-5D3672078D18}">
      <dgm:prSet phldrT="[Testo]"/>
      <dgm:spPr/>
      <dgm:t>
        <a:bodyPr/>
        <a:lstStyle/>
        <a:p>
          <a:r>
            <a:rPr lang="it-IT" smtClean="0">
              <a:latin typeface="Times New Roman" pitchFamily="18" charset="0"/>
              <a:cs typeface="Times New Roman" pitchFamily="18" charset="0"/>
            </a:rPr>
            <a:t>Physical storage volumes or directories</a:t>
          </a:r>
          <a:endParaRPr lang="it-IT">
            <a:latin typeface="Times New Roman" pitchFamily="18" charset="0"/>
            <a:cs typeface="Times New Roman" pitchFamily="18" charset="0"/>
          </a:endParaRPr>
        </a:p>
      </dgm:t>
    </dgm:pt>
    <dgm:pt modelId="{79F79A55-6D35-402A-A760-230AF27D2006}" type="parTrans" cxnId="{D07B7043-4A53-4828-BE70-7A4D546903E9}">
      <dgm:prSet/>
      <dgm:spPr/>
      <dgm:t>
        <a:bodyPr/>
        <a:lstStyle/>
        <a:p>
          <a:endParaRPr lang="it-IT"/>
        </a:p>
      </dgm:t>
    </dgm:pt>
    <dgm:pt modelId="{C73DD895-ADFD-4121-BAC1-AFD2190C0BF3}" type="sibTrans" cxnId="{D07B7043-4A53-4828-BE70-7A4D546903E9}">
      <dgm:prSet/>
      <dgm:spPr/>
      <dgm:t>
        <a:bodyPr/>
        <a:lstStyle/>
        <a:p>
          <a:endParaRPr lang="it-IT"/>
        </a:p>
      </dgm:t>
    </dgm:pt>
    <dgm:pt modelId="{7AB9CF24-D462-40CD-9726-B25FB562FDED}">
      <dgm:prSet phldrT="[Testo]"/>
      <dgm:spPr/>
      <dgm:t>
        <a:bodyPr/>
        <a:lstStyle/>
        <a:p>
          <a:r>
            <a:rPr lang="it-IT" smtClean="0">
              <a:latin typeface="Times New Roman" pitchFamily="18" charset="0"/>
              <a:cs typeface="Times New Roman" pitchFamily="18" charset="0"/>
            </a:rPr>
            <a:t>Filesystems or disk images</a:t>
          </a:r>
          <a:endParaRPr lang="it-IT">
            <a:latin typeface="Times New Roman" pitchFamily="18" charset="0"/>
            <a:cs typeface="Times New Roman" pitchFamily="18" charset="0"/>
          </a:endParaRPr>
        </a:p>
      </dgm:t>
    </dgm:pt>
    <dgm:pt modelId="{AC098201-C37F-452B-996C-F94232074B2E}" type="parTrans" cxnId="{E3318E69-7AA3-4AA4-844B-A17E261B1853}">
      <dgm:prSet/>
      <dgm:spPr/>
      <dgm:t>
        <a:bodyPr/>
        <a:lstStyle/>
        <a:p>
          <a:endParaRPr lang="it-IT"/>
        </a:p>
      </dgm:t>
    </dgm:pt>
    <dgm:pt modelId="{C802FC96-824F-411B-95A3-049833F287F4}" type="sibTrans" cxnId="{E3318E69-7AA3-4AA4-844B-A17E261B1853}">
      <dgm:prSet/>
      <dgm:spPr/>
      <dgm:t>
        <a:bodyPr/>
        <a:lstStyle/>
        <a:p>
          <a:endParaRPr lang="it-IT"/>
        </a:p>
      </dgm:t>
    </dgm:pt>
    <dgm:pt modelId="{D8B91C6E-38E5-4BB6-A6A8-9055067B2B56}">
      <dgm:prSet phldrT="[Testo]"/>
      <dgm:spPr/>
      <dgm:t>
        <a:bodyPr/>
        <a:lstStyle/>
        <a:p>
          <a:r>
            <a:rPr lang="it-IT" smtClean="0">
              <a:latin typeface="Times New Roman" pitchFamily="18" charset="0"/>
              <a:cs typeface="Times New Roman" pitchFamily="18" charset="0"/>
            </a:rPr>
            <a:t>A single file is created on dom0 wich contains a filesystem or a whole disk image.</a:t>
          </a:r>
          <a:endParaRPr lang="it-IT">
            <a:latin typeface="Times New Roman" pitchFamily="18" charset="0"/>
            <a:cs typeface="Times New Roman" pitchFamily="18" charset="0"/>
          </a:endParaRPr>
        </a:p>
      </dgm:t>
    </dgm:pt>
    <dgm:pt modelId="{5CEDFAF3-414F-47A9-885C-B0D9D406B9DA}" type="parTrans" cxnId="{583282AB-14EA-4A8A-A95B-4F3D611DDD0A}">
      <dgm:prSet/>
      <dgm:spPr/>
      <dgm:t>
        <a:bodyPr/>
        <a:lstStyle/>
        <a:p>
          <a:endParaRPr lang="it-IT"/>
        </a:p>
      </dgm:t>
    </dgm:pt>
    <dgm:pt modelId="{DF60ED89-3F6A-4A69-957A-8276FC8F108D}" type="sibTrans" cxnId="{583282AB-14EA-4A8A-A95B-4F3D611DDD0A}">
      <dgm:prSet/>
      <dgm:spPr/>
      <dgm:t>
        <a:bodyPr/>
        <a:lstStyle/>
        <a:p>
          <a:endParaRPr lang="it-IT"/>
        </a:p>
      </dgm:t>
    </dgm:pt>
    <dgm:pt modelId="{1B67A8D9-475E-4F97-A81E-59B145352053}">
      <dgm:prSet phldrT="[Testo]"/>
      <dgm:spPr/>
      <dgm:t>
        <a:bodyPr/>
        <a:lstStyle/>
        <a:p>
          <a:r>
            <a:rPr lang="it-IT" smtClean="0">
              <a:latin typeface="Times New Roman" pitchFamily="18" charset="0"/>
              <a:cs typeface="Times New Roman" pitchFamily="18" charset="0"/>
            </a:rPr>
            <a:t>Ease of use</a:t>
          </a:r>
          <a:endParaRPr lang="it-IT">
            <a:latin typeface="Times New Roman" pitchFamily="18" charset="0"/>
            <a:cs typeface="Times New Roman" pitchFamily="18" charset="0"/>
          </a:endParaRPr>
        </a:p>
      </dgm:t>
    </dgm:pt>
    <dgm:pt modelId="{CDF58B97-D96E-4600-96CE-07A477A8175B}" type="parTrans" cxnId="{ED6AF7F2-25AC-41DC-924E-CFEDA902F141}">
      <dgm:prSet/>
      <dgm:spPr/>
      <dgm:t>
        <a:bodyPr/>
        <a:lstStyle/>
        <a:p>
          <a:endParaRPr lang="it-IT"/>
        </a:p>
      </dgm:t>
    </dgm:pt>
    <dgm:pt modelId="{2EED4DFC-3949-4C13-9035-AF3B472B9097}" type="sibTrans" cxnId="{ED6AF7F2-25AC-41DC-924E-CFEDA902F141}">
      <dgm:prSet/>
      <dgm:spPr/>
      <dgm:t>
        <a:bodyPr/>
        <a:lstStyle/>
        <a:p>
          <a:endParaRPr lang="it-IT"/>
        </a:p>
      </dgm:t>
    </dgm:pt>
    <dgm:pt modelId="{C5FC5779-8091-4A04-A31A-472127997153}">
      <dgm:prSet phldrT="[Testo]"/>
      <dgm:spPr/>
      <dgm:t>
        <a:bodyPr/>
        <a:lstStyle/>
        <a:p>
          <a:r>
            <a:rPr lang="it-IT" smtClean="0">
              <a:latin typeface="Times New Roman" pitchFamily="18" charset="0"/>
              <a:cs typeface="Times New Roman" pitchFamily="18" charset="0"/>
            </a:rPr>
            <a:t>Less efficient</a:t>
          </a:r>
          <a:endParaRPr lang="it-IT">
            <a:latin typeface="Times New Roman" pitchFamily="18" charset="0"/>
            <a:cs typeface="Times New Roman" pitchFamily="18" charset="0"/>
          </a:endParaRPr>
        </a:p>
      </dgm:t>
    </dgm:pt>
    <dgm:pt modelId="{A3D7973C-6325-4E25-B48E-D96F90437C4C}" type="parTrans" cxnId="{3079DE3B-168A-4ABC-A9CB-7FE5B8C1F722}">
      <dgm:prSet/>
      <dgm:spPr/>
      <dgm:t>
        <a:bodyPr/>
        <a:lstStyle/>
        <a:p>
          <a:endParaRPr lang="it-IT"/>
        </a:p>
      </dgm:t>
    </dgm:pt>
    <dgm:pt modelId="{57373092-F89E-4395-BF5D-F90EF9752946}" type="sibTrans" cxnId="{3079DE3B-168A-4ABC-A9CB-7FE5B8C1F722}">
      <dgm:prSet/>
      <dgm:spPr/>
      <dgm:t>
        <a:bodyPr/>
        <a:lstStyle/>
        <a:p>
          <a:endParaRPr lang="it-IT"/>
        </a:p>
      </dgm:t>
    </dgm:pt>
    <dgm:pt modelId="{D9961789-55DD-4287-BD7A-E0576515D958}">
      <dgm:prSet phldrT="[Testo]"/>
      <dgm:spPr/>
      <dgm:t>
        <a:bodyPr/>
        <a:lstStyle/>
        <a:p>
          <a:r>
            <a:rPr lang="it-IT" smtClean="0">
              <a:latin typeface="Times New Roman" pitchFamily="18" charset="0"/>
              <a:cs typeface="Times New Roman" pitchFamily="18" charset="0"/>
            </a:rPr>
            <a:t>Portability</a:t>
          </a:r>
          <a:endParaRPr lang="it-IT">
            <a:latin typeface="Times New Roman" pitchFamily="18" charset="0"/>
            <a:cs typeface="Times New Roman" pitchFamily="18" charset="0"/>
          </a:endParaRPr>
        </a:p>
      </dgm:t>
    </dgm:pt>
    <dgm:pt modelId="{39984891-119E-41CF-9CAD-FAFE06746258}" type="parTrans" cxnId="{8E4E981E-C581-47CB-9B1C-AA0868E74282}">
      <dgm:prSet/>
      <dgm:spPr/>
      <dgm:t>
        <a:bodyPr/>
        <a:lstStyle/>
        <a:p>
          <a:endParaRPr lang="it-IT"/>
        </a:p>
      </dgm:t>
    </dgm:pt>
    <dgm:pt modelId="{97E5D3C2-923B-462B-A13E-F643B47AA131}" type="sibTrans" cxnId="{8E4E981E-C581-47CB-9B1C-AA0868E74282}">
      <dgm:prSet/>
      <dgm:spPr/>
      <dgm:t>
        <a:bodyPr/>
        <a:lstStyle/>
        <a:p>
          <a:endParaRPr lang="it-IT"/>
        </a:p>
      </dgm:t>
    </dgm:pt>
    <dgm:pt modelId="{8ACF74A7-02FF-433F-8793-109C951A9C6E}">
      <dgm:prSet phldrT="[Testo]"/>
      <dgm:spPr/>
      <dgm:t>
        <a:bodyPr/>
        <a:lstStyle/>
        <a:p>
          <a:r>
            <a:rPr lang="it-IT" smtClean="0">
              <a:latin typeface="Times New Roman" pitchFamily="18" charset="0"/>
              <a:cs typeface="Times New Roman" pitchFamily="18" charset="0"/>
            </a:rPr>
            <a:t>Better performances</a:t>
          </a:r>
          <a:endParaRPr lang="it-IT">
            <a:latin typeface="Times New Roman" pitchFamily="18" charset="0"/>
            <a:cs typeface="Times New Roman" pitchFamily="18" charset="0"/>
          </a:endParaRPr>
        </a:p>
      </dgm:t>
    </dgm:pt>
    <dgm:pt modelId="{63052F23-EA1F-42C7-9F60-39C56F3175C4}" type="parTrans" cxnId="{C8A5696C-E081-4BE8-ADAA-5DA56AF348AB}">
      <dgm:prSet/>
      <dgm:spPr/>
      <dgm:t>
        <a:bodyPr/>
        <a:lstStyle/>
        <a:p>
          <a:endParaRPr lang="it-IT"/>
        </a:p>
      </dgm:t>
    </dgm:pt>
    <dgm:pt modelId="{C8673665-00F5-425A-8C05-D0B1EC3E73C2}" type="sibTrans" cxnId="{C8A5696C-E081-4BE8-ADAA-5DA56AF348AB}">
      <dgm:prSet/>
      <dgm:spPr/>
      <dgm:t>
        <a:bodyPr/>
        <a:lstStyle/>
        <a:p>
          <a:endParaRPr lang="it-IT"/>
        </a:p>
      </dgm:t>
    </dgm:pt>
    <dgm:pt modelId="{82EC9BB9-18B6-45F8-9C9F-491C0785D87C}">
      <dgm:prSet phldrT="[Testo]"/>
      <dgm:spPr/>
      <dgm:t>
        <a:bodyPr/>
        <a:lstStyle/>
        <a:p>
          <a:r>
            <a:rPr lang="it-IT" smtClean="0">
              <a:latin typeface="Times New Roman" pitchFamily="18" charset="0"/>
              <a:cs typeface="Times New Roman" pitchFamily="18" charset="0"/>
            </a:rPr>
            <a:t>Reduced portability</a:t>
          </a:r>
          <a:endParaRPr lang="it-IT">
            <a:latin typeface="Times New Roman" pitchFamily="18" charset="0"/>
            <a:cs typeface="Times New Roman" pitchFamily="18" charset="0"/>
          </a:endParaRPr>
        </a:p>
      </dgm:t>
    </dgm:pt>
    <dgm:pt modelId="{BF376FFF-BC1D-4EBD-ADE2-101CD53B099F}" type="parTrans" cxnId="{33FE363E-7428-43AB-A88C-83F938BBAF3E}">
      <dgm:prSet/>
      <dgm:spPr/>
      <dgm:t>
        <a:bodyPr/>
        <a:lstStyle/>
        <a:p>
          <a:endParaRPr lang="it-IT"/>
        </a:p>
      </dgm:t>
    </dgm:pt>
    <dgm:pt modelId="{2C7E9236-78C0-4D15-A9B5-D2170AFFF70F}" type="sibTrans" cxnId="{33FE363E-7428-43AB-A88C-83F938BBAF3E}">
      <dgm:prSet/>
      <dgm:spPr/>
      <dgm:t>
        <a:bodyPr/>
        <a:lstStyle/>
        <a:p>
          <a:endParaRPr lang="it-IT"/>
        </a:p>
      </dgm:t>
    </dgm:pt>
    <dgm:pt modelId="{C5DFF5EC-9240-46C6-A57F-683C3E488026}">
      <dgm:prSet phldrT="[Testo]"/>
      <dgm:spPr/>
      <dgm:t>
        <a:bodyPr/>
        <a:lstStyle/>
        <a:p>
          <a:r>
            <a:rPr lang="it-IT" smtClean="0">
              <a:latin typeface="Times New Roman" pitchFamily="18" charset="0"/>
              <a:cs typeface="Times New Roman" pitchFamily="18" charset="0"/>
            </a:rPr>
            <a:t>A disk volume on dom0 is used to store the guest filesystems</a:t>
          </a:r>
          <a:endParaRPr lang="it-IT">
            <a:latin typeface="Times New Roman" pitchFamily="18" charset="0"/>
            <a:cs typeface="Times New Roman" pitchFamily="18" charset="0"/>
          </a:endParaRPr>
        </a:p>
      </dgm:t>
    </dgm:pt>
    <dgm:pt modelId="{32896864-078D-4E4D-915C-4CEAB952A9AC}" type="sibTrans" cxnId="{4A24D4B0-62C1-4684-8CC1-8ED2F680D29F}">
      <dgm:prSet/>
      <dgm:spPr/>
      <dgm:t>
        <a:bodyPr/>
        <a:lstStyle/>
        <a:p>
          <a:endParaRPr lang="it-IT"/>
        </a:p>
      </dgm:t>
    </dgm:pt>
    <dgm:pt modelId="{B0E06679-CA5B-42C2-A836-02388158671E}" type="parTrans" cxnId="{4A24D4B0-62C1-4684-8CC1-8ED2F680D29F}">
      <dgm:prSet/>
      <dgm:spPr/>
      <dgm:t>
        <a:bodyPr/>
        <a:lstStyle/>
        <a:p>
          <a:endParaRPr lang="it-IT"/>
        </a:p>
      </dgm:t>
    </dgm:pt>
    <dgm:pt modelId="{AD54A2CE-96C5-4B02-A0C1-8B2C380552B9}">
      <dgm:prSet phldrT="[Testo]"/>
      <dgm:spPr/>
      <dgm:t>
        <a:bodyPr/>
        <a:lstStyle/>
        <a:p>
          <a:r>
            <a:rPr lang="it-IT" smtClean="0">
              <a:latin typeface="Times New Roman" pitchFamily="18" charset="0"/>
              <a:cs typeface="Times New Roman" pitchFamily="18" charset="0"/>
            </a:rPr>
            <a:t>More difficult to manage</a:t>
          </a:r>
          <a:endParaRPr lang="it-IT">
            <a:latin typeface="Times New Roman" pitchFamily="18" charset="0"/>
            <a:cs typeface="Times New Roman" pitchFamily="18" charset="0"/>
          </a:endParaRPr>
        </a:p>
      </dgm:t>
    </dgm:pt>
    <dgm:pt modelId="{770A4AF8-53AD-4410-A787-8CC0E378F576}" type="parTrans" cxnId="{1AE1E341-8D30-4770-9BC2-540E14193302}">
      <dgm:prSet/>
      <dgm:spPr/>
    </dgm:pt>
    <dgm:pt modelId="{470AAE26-40B4-4271-BD92-8004D00E4D35}" type="sibTrans" cxnId="{1AE1E341-8D30-4770-9BC2-540E14193302}">
      <dgm:prSet/>
      <dgm:spPr/>
    </dgm:pt>
    <dgm:pt modelId="{A7D6C9DE-BB90-4CB7-9854-0033037672A9}">
      <dgm:prSet phldrT="[Testo]"/>
      <dgm:spPr/>
      <dgm:t>
        <a:bodyPr/>
        <a:lstStyle/>
        <a:p>
          <a:r>
            <a:rPr lang="it-IT" smtClean="0">
              <a:latin typeface="Times New Roman" pitchFamily="18" charset="0"/>
              <a:cs typeface="Times New Roman" pitchFamily="18" charset="0"/>
            </a:rPr>
            <a:t>Type</a:t>
          </a:r>
          <a:endParaRPr lang="it-IT">
            <a:latin typeface="Times New Roman" pitchFamily="18" charset="0"/>
            <a:cs typeface="Times New Roman" pitchFamily="18" charset="0"/>
          </a:endParaRPr>
        </a:p>
      </dgm:t>
    </dgm:pt>
    <dgm:pt modelId="{1FB625D1-63D5-4566-8C4C-A6B6FDB5B27F}" type="parTrans" cxnId="{67815AB4-CF2F-446F-B35E-E91E4BC0CABD}">
      <dgm:prSet/>
      <dgm:spPr/>
    </dgm:pt>
    <dgm:pt modelId="{B5E0E4DA-4EC6-4042-82EE-8F82684FBA69}" type="sibTrans" cxnId="{67815AB4-CF2F-446F-B35E-E91E4BC0CABD}">
      <dgm:prSet/>
      <dgm:spPr/>
    </dgm:pt>
    <dgm:pt modelId="{2FE018F4-C512-42BC-AE36-CB2788E025CC}">
      <dgm:prSet phldrT="[Testo]"/>
      <dgm:spPr/>
      <dgm:t>
        <a:bodyPr/>
        <a:lstStyle/>
        <a:p>
          <a:r>
            <a:rPr lang="it-IT" smtClean="0">
              <a:latin typeface="Times New Roman" pitchFamily="18" charset="0"/>
              <a:cs typeface="Times New Roman" pitchFamily="18" charset="0"/>
            </a:rPr>
            <a:t>Description</a:t>
          </a:r>
          <a:endParaRPr lang="it-IT">
            <a:latin typeface="Times New Roman" pitchFamily="18" charset="0"/>
            <a:cs typeface="Times New Roman" pitchFamily="18" charset="0"/>
          </a:endParaRPr>
        </a:p>
      </dgm:t>
    </dgm:pt>
    <dgm:pt modelId="{F6DB8AFF-0B47-43DC-999A-B67E57AF117D}" type="parTrans" cxnId="{DDDDE734-7987-4557-ABF7-52D2D09F5E5E}">
      <dgm:prSet/>
      <dgm:spPr/>
    </dgm:pt>
    <dgm:pt modelId="{EC34C610-E7B3-4F62-A5A3-CFB73F1F9011}" type="sibTrans" cxnId="{DDDDE734-7987-4557-ABF7-52D2D09F5E5E}">
      <dgm:prSet/>
      <dgm:spPr/>
    </dgm:pt>
    <dgm:pt modelId="{26A9395F-CF57-4038-AE84-295C34F27F3F}">
      <dgm:prSet phldrT="[Testo]"/>
      <dgm:spPr/>
      <dgm:t>
        <a:bodyPr/>
        <a:lstStyle/>
        <a:p>
          <a:r>
            <a:rPr lang="it-IT" smtClean="0">
              <a:latin typeface="Times New Roman" pitchFamily="18" charset="0"/>
              <a:cs typeface="Times New Roman" pitchFamily="18" charset="0"/>
            </a:rPr>
            <a:t>Pro</a:t>
          </a:r>
          <a:endParaRPr lang="it-IT">
            <a:latin typeface="Times New Roman" pitchFamily="18" charset="0"/>
            <a:cs typeface="Times New Roman" pitchFamily="18" charset="0"/>
          </a:endParaRPr>
        </a:p>
      </dgm:t>
    </dgm:pt>
    <dgm:pt modelId="{BE31129A-5D38-4B16-9AB0-2A08E50889CA}" type="parTrans" cxnId="{3008F268-DF58-48A8-9CB4-7004E6B25EA4}">
      <dgm:prSet/>
      <dgm:spPr/>
    </dgm:pt>
    <dgm:pt modelId="{70A04B80-CD7F-4A5B-8816-EC3C4ED0C784}" type="sibTrans" cxnId="{3008F268-DF58-48A8-9CB4-7004E6B25EA4}">
      <dgm:prSet/>
      <dgm:spPr/>
    </dgm:pt>
    <dgm:pt modelId="{B653E24D-F6B6-4C4E-8E65-E1FDDDC720AF}">
      <dgm:prSet phldrT="[Testo]"/>
      <dgm:spPr/>
      <dgm:t>
        <a:bodyPr/>
        <a:lstStyle/>
        <a:p>
          <a:r>
            <a:rPr lang="it-IT" smtClean="0">
              <a:latin typeface="Times New Roman" pitchFamily="18" charset="0"/>
              <a:cs typeface="Times New Roman" pitchFamily="18" charset="0"/>
            </a:rPr>
            <a:t>Cons</a:t>
          </a:r>
          <a:endParaRPr lang="it-IT">
            <a:latin typeface="Times New Roman" pitchFamily="18" charset="0"/>
            <a:cs typeface="Times New Roman" pitchFamily="18" charset="0"/>
          </a:endParaRPr>
        </a:p>
      </dgm:t>
    </dgm:pt>
    <dgm:pt modelId="{4C4EBEF8-D93B-4656-B867-1EF692EAB831}" type="parTrans" cxnId="{EA67F6CC-8B57-46EC-8543-01E0C9777ECB}">
      <dgm:prSet/>
      <dgm:spPr/>
    </dgm:pt>
    <dgm:pt modelId="{5612C599-41CE-4B22-B641-DB07129061FE}" type="sibTrans" cxnId="{EA67F6CC-8B57-46EC-8543-01E0C9777ECB}">
      <dgm:prSet/>
      <dgm:spPr/>
    </dgm:pt>
    <dgm:pt modelId="{7701A694-B435-4292-8210-6DC9DF140324}">
      <dgm:prSet phldrT="[Testo]"/>
      <dgm:spPr/>
      <dgm:t>
        <a:bodyPr/>
        <a:lstStyle/>
        <a:p>
          <a:r>
            <a:rPr lang="it-IT" smtClean="0">
              <a:latin typeface="Times New Roman" pitchFamily="18" charset="0"/>
              <a:cs typeface="Times New Roman" pitchFamily="18" charset="0"/>
            </a:rPr>
            <a:t>Memory requirement for loop mounting</a:t>
          </a:r>
          <a:endParaRPr lang="it-IT">
            <a:latin typeface="Times New Roman" pitchFamily="18" charset="0"/>
            <a:cs typeface="Times New Roman" pitchFamily="18" charset="0"/>
          </a:endParaRPr>
        </a:p>
      </dgm:t>
    </dgm:pt>
    <dgm:pt modelId="{021EF8F8-8A72-40A8-AF3C-375A531D8A0E}" type="parTrans" cxnId="{3FD18B7A-1153-440B-A3DD-62B3B326EEF3}">
      <dgm:prSet/>
      <dgm:spPr/>
    </dgm:pt>
    <dgm:pt modelId="{05633043-8E39-4FEA-864D-1209B2AB12D3}" type="sibTrans" cxnId="{3FD18B7A-1153-440B-A3DD-62B3B326EEF3}">
      <dgm:prSet/>
      <dgm:spPr/>
    </dgm:pt>
    <dgm:pt modelId="{FF1C5E3A-27F1-40E0-B482-764F71BE5D6C}" type="pres">
      <dgm:prSet presAssocID="{D24F90E5-5B78-4A50-8284-952A11BD222B}" presName="Name0" presStyleCnt="0">
        <dgm:presLayoutVars>
          <dgm:chPref val="1"/>
          <dgm:dir/>
          <dgm:animOne val="branch"/>
          <dgm:animLvl val="lvl"/>
          <dgm:resizeHandles/>
        </dgm:presLayoutVars>
      </dgm:prSet>
      <dgm:spPr/>
      <dgm:t>
        <a:bodyPr/>
        <a:lstStyle/>
        <a:p>
          <a:endParaRPr lang="en-US"/>
        </a:p>
      </dgm:t>
    </dgm:pt>
    <dgm:pt modelId="{8EC2CE08-23FF-434B-85E8-3EE3205E2088}" type="pres">
      <dgm:prSet presAssocID="{A7D6C9DE-BB90-4CB7-9854-0033037672A9}" presName="vertOne" presStyleCnt="0"/>
      <dgm:spPr/>
      <dgm:t>
        <a:bodyPr/>
        <a:lstStyle/>
        <a:p>
          <a:endParaRPr lang="en-US"/>
        </a:p>
      </dgm:t>
    </dgm:pt>
    <dgm:pt modelId="{08D8EE30-F701-4919-8A0E-8D9101E3F78F}" type="pres">
      <dgm:prSet presAssocID="{A7D6C9DE-BB90-4CB7-9854-0033037672A9}" presName="txOne" presStyleLbl="node0" presStyleIdx="0" presStyleCnt="3">
        <dgm:presLayoutVars>
          <dgm:chPref val="3"/>
        </dgm:presLayoutVars>
      </dgm:prSet>
      <dgm:spPr/>
      <dgm:t>
        <a:bodyPr/>
        <a:lstStyle/>
        <a:p>
          <a:endParaRPr lang="en-US"/>
        </a:p>
      </dgm:t>
    </dgm:pt>
    <dgm:pt modelId="{7D81003F-C2F3-4C1D-8D90-975C5DFCD9E8}" type="pres">
      <dgm:prSet presAssocID="{A7D6C9DE-BB90-4CB7-9854-0033037672A9}" presName="parTransOne" presStyleCnt="0"/>
      <dgm:spPr/>
      <dgm:t>
        <a:bodyPr/>
        <a:lstStyle/>
        <a:p>
          <a:endParaRPr lang="en-US"/>
        </a:p>
      </dgm:t>
    </dgm:pt>
    <dgm:pt modelId="{95AF7784-56ED-4A59-A2B1-545218193F2F}" type="pres">
      <dgm:prSet presAssocID="{A7D6C9DE-BB90-4CB7-9854-0033037672A9}" presName="horzOne" presStyleCnt="0"/>
      <dgm:spPr/>
      <dgm:t>
        <a:bodyPr/>
        <a:lstStyle/>
        <a:p>
          <a:endParaRPr lang="en-US"/>
        </a:p>
      </dgm:t>
    </dgm:pt>
    <dgm:pt modelId="{6D5E78C6-CE54-4798-9DE8-49411F1F99B8}" type="pres">
      <dgm:prSet presAssocID="{2FE018F4-C512-42BC-AE36-CB2788E025CC}" presName="vertTwo" presStyleCnt="0"/>
      <dgm:spPr/>
      <dgm:t>
        <a:bodyPr/>
        <a:lstStyle/>
        <a:p>
          <a:endParaRPr lang="en-US"/>
        </a:p>
      </dgm:t>
    </dgm:pt>
    <dgm:pt modelId="{05AD5843-B54B-4DBA-9AC1-220B4849FAD0}" type="pres">
      <dgm:prSet presAssocID="{2FE018F4-C512-42BC-AE36-CB2788E025CC}" presName="txTwo" presStyleLbl="node2" presStyleIdx="0" presStyleCnt="3">
        <dgm:presLayoutVars>
          <dgm:chPref val="3"/>
        </dgm:presLayoutVars>
      </dgm:prSet>
      <dgm:spPr/>
      <dgm:t>
        <a:bodyPr/>
        <a:lstStyle/>
        <a:p>
          <a:endParaRPr lang="en-US"/>
        </a:p>
      </dgm:t>
    </dgm:pt>
    <dgm:pt modelId="{20382B98-0D3C-4D37-9577-8CDA5C969C8C}" type="pres">
      <dgm:prSet presAssocID="{2FE018F4-C512-42BC-AE36-CB2788E025CC}" presName="parTransTwo" presStyleCnt="0"/>
      <dgm:spPr/>
      <dgm:t>
        <a:bodyPr/>
        <a:lstStyle/>
        <a:p>
          <a:endParaRPr lang="en-US"/>
        </a:p>
      </dgm:t>
    </dgm:pt>
    <dgm:pt modelId="{D58BCBB0-C30D-4441-9107-D2D63B2AFEAA}" type="pres">
      <dgm:prSet presAssocID="{2FE018F4-C512-42BC-AE36-CB2788E025CC}" presName="horzTwo" presStyleCnt="0"/>
      <dgm:spPr/>
      <dgm:t>
        <a:bodyPr/>
        <a:lstStyle/>
        <a:p>
          <a:endParaRPr lang="en-US"/>
        </a:p>
      </dgm:t>
    </dgm:pt>
    <dgm:pt modelId="{BAEE9F28-8872-491F-80D0-E82A603E6D8A}" type="pres">
      <dgm:prSet presAssocID="{26A9395F-CF57-4038-AE84-295C34F27F3F}" presName="vertThree" presStyleCnt="0"/>
      <dgm:spPr/>
      <dgm:t>
        <a:bodyPr/>
        <a:lstStyle/>
        <a:p>
          <a:endParaRPr lang="en-US"/>
        </a:p>
      </dgm:t>
    </dgm:pt>
    <dgm:pt modelId="{2875B47C-9AD3-4D14-ADBB-FBB513F979D3}" type="pres">
      <dgm:prSet presAssocID="{26A9395F-CF57-4038-AE84-295C34F27F3F}" presName="txThree" presStyleLbl="node3" presStyleIdx="0" presStyleCnt="4">
        <dgm:presLayoutVars>
          <dgm:chPref val="3"/>
        </dgm:presLayoutVars>
      </dgm:prSet>
      <dgm:spPr/>
      <dgm:t>
        <a:bodyPr/>
        <a:lstStyle/>
        <a:p>
          <a:endParaRPr lang="en-US"/>
        </a:p>
      </dgm:t>
    </dgm:pt>
    <dgm:pt modelId="{C716CEED-F58B-4894-BC65-D338C104AF55}" type="pres">
      <dgm:prSet presAssocID="{26A9395F-CF57-4038-AE84-295C34F27F3F}" presName="parTransThree" presStyleCnt="0"/>
      <dgm:spPr/>
      <dgm:t>
        <a:bodyPr/>
        <a:lstStyle/>
        <a:p>
          <a:endParaRPr lang="en-US"/>
        </a:p>
      </dgm:t>
    </dgm:pt>
    <dgm:pt modelId="{67205F92-C65A-4608-AE0E-D79C0FCB39B8}" type="pres">
      <dgm:prSet presAssocID="{26A9395F-CF57-4038-AE84-295C34F27F3F}" presName="horzThree" presStyleCnt="0"/>
      <dgm:spPr/>
      <dgm:t>
        <a:bodyPr/>
        <a:lstStyle/>
        <a:p>
          <a:endParaRPr lang="en-US"/>
        </a:p>
      </dgm:t>
    </dgm:pt>
    <dgm:pt modelId="{4D35E4D1-0613-49F7-AD0A-401D97674C02}" type="pres">
      <dgm:prSet presAssocID="{B653E24D-F6B6-4C4E-8E65-E1FDDDC720AF}" presName="vertFour" presStyleCnt="0">
        <dgm:presLayoutVars>
          <dgm:chPref val="3"/>
        </dgm:presLayoutVars>
      </dgm:prSet>
      <dgm:spPr/>
      <dgm:t>
        <a:bodyPr/>
        <a:lstStyle/>
        <a:p>
          <a:endParaRPr lang="en-US"/>
        </a:p>
      </dgm:t>
    </dgm:pt>
    <dgm:pt modelId="{4415371D-6528-4237-9205-5BC8C5C2D915}" type="pres">
      <dgm:prSet presAssocID="{B653E24D-F6B6-4C4E-8E65-E1FDDDC720AF}" presName="txFour" presStyleLbl="node4" presStyleIdx="0" presStyleCnt="5">
        <dgm:presLayoutVars>
          <dgm:chPref val="3"/>
        </dgm:presLayoutVars>
      </dgm:prSet>
      <dgm:spPr/>
      <dgm:t>
        <a:bodyPr/>
        <a:lstStyle/>
        <a:p>
          <a:endParaRPr lang="en-US"/>
        </a:p>
      </dgm:t>
    </dgm:pt>
    <dgm:pt modelId="{79006937-C2FB-468B-8483-6B59BA916A98}" type="pres">
      <dgm:prSet presAssocID="{B653E24D-F6B6-4C4E-8E65-E1FDDDC720AF}" presName="horzFour" presStyleCnt="0"/>
      <dgm:spPr/>
      <dgm:t>
        <a:bodyPr/>
        <a:lstStyle/>
        <a:p>
          <a:endParaRPr lang="en-US"/>
        </a:p>
      </dgm:t>
    </dgm:pt>
    <dgm:pt modelId="{3D0C3415-79C5-4EA9-BE20-7017CBEAF5C9}" type="pres">
      <dgm:prSet presAssocID="{B5E0E4DA-4EC6-4042-82EE-8F82684FBA69}" presName="sibSpaceOne" presStyleCnt="0"/>
      <dgm:spPr/>
      <dgm:t>
        <a:bodyPr/>
        <a:lstStyle/>
        <a:p>
          <a:endParaRPr lang="en-US"/>
        </a:p>
      </dgm:t>
    </dgm:pt>
    <dgm:pt modelId="{E2B91947-A3F3-4ADE-8FF8-1854EEB4CFFA}" type="pres">
      <dgm:prSet presAssocID="{AC4BCE4E-A2D8-4D8F-99B7-5D3672078D18}" presName="vertOne" presStyleCnt="0"/>
      <dgm:spPr/>
      <dgm:t>
        <a:bodyPr/>
        <a:lstStyle/>
        <a:p>
          <a:endParaRPr lang="en-US"/>
        </a:p>
      </dgm:t>
    </dgm:pt>
    <dgm:pt modelId="{37027EB5-9477-44A4-9803-2A1CA12E2187}" type="pres">
      <dgm:prSet presAssocID="{AC4BCE4E-A2D8-4D8F-99B7-5D3672078D18}" presName="txOne" presStyleLbl="node0" presStyleIdx="1" presStyleCnt="3">
        <dgm:presLayoutVars>
          <dgm:chPref val="3"/>
        </dgm:presLayoutVars>
      </dgm:prSet>
      <dgm:spPr/>
      <dgm:t>
        <a:bodyPr/>
        <a:lstStyle/>
        <a:p>
          <a:endParaRPr lang="en-US"/>
        </a:p>
      </dgm:t>
    </dgm:pt>
    <dgm:pt modelId="{1CF9CC1D-0A06-43F3-8766-25623DCA7D0D}" type="pres">
      <dgm:prSet presAssocID="{AC4BCE4E-A2D8-4D8F-99B7-5D3672078D18}" presName="parTransOne" presStyleCnt="0"/>
      <dgm:spPr/>
      <dgm:t>
        <a:bodyPr/>
        <a:lstStyle/>
        <a:p>
          <a:endParaRPr lang="en-US"/>
        </a:p>
      </dgm:t>
    </dgm:pt>
    <dgm:pt modelId="{92B9D614-A2EF-4C77-A036-FA490EEC0720}" type="pres">
      <dgm:prSet presAssocID="{AC4BCE4E-A2D8-4D8F-99B7-5D3672078D18}" presName="horzOne" presStyleCnt="0"/>
      <dgm:spPr/>
      <dgm:t>
        <a:bodyPr/>
        <a:lstStyle/>
        <a:p>
          <a:endParaRPr lang="en-US"/>
        </a:p>
      </dgm:t>
    </dgm:pt>
    <dgm:pt modelId="{828A4343-4BD4-4B89-B5F5-EC9AC3B1096B}" type="pres">
      <dgm:prSet presAssocID="{C5DFF5EC-9240-46C6-A57F-683C3E488026}" presName="vertTwo" presStyleCnt="0"/>
      <dgm:spPr/>
      <dgm:t>
        <a:bodyPr/>
        <a:lstStyle/>
        <a:p>
          <a:endParaRPr lang="en-US"/>
        </a:p>
      </dgm:t>
    </dgm:pt>
    <dgm:pt modelId="{D030E420-7FDB-4F1B-9196-B1B0940E87AE}" type="pres">
      <dgm:prSet presAssocID="{C5DFF5EC-9240-46C6-A57F-683C3E488026}" presName="txTwo" presStyleLbl="node2" presStyleIdx="1" presStyleCnt="3">
        <dgm:presLayoutVars>
          <dgm:chPref val="3"/>
        </dgm:presLayoutVars>
      </dgm:prSet>
      <dgm:spPr/>
      <dgm:t>
        <a:bodyPr/>
        <a:lstStyle/>
        <a:p>
          <a:endParaRPr lang="en-US"/>
        </a:p>
      </dgm:t>
    </dgm:pt>
    <dgm:pt modelId="{FDF16E98-719F-4F08-AAD0-6A642DF2F1E1}" type="pres">
      <dgm:prSet presAssocID="{C5DFF5EC-9240-46C6-A57F-683C3E488026}" presName="parTransTwo" presStyleCnt="0"/>
      <dgm:spPr/>
      <dgm:t>
        <a:bodyPr/>
        <a:lstStyle/>
        <a:p>
          <a:endParaRPr lang="en-US"/>
        </a:p>
      </dgm:t>
    </dgm:pt>
    <dgm:pt modelId="{6DF39FC2-2363-489A-80F0-418BEFE6D5D1}" type="pres">
      <dgm:prSet presAssocID="{C5DFF5EC-9240-46C6-A57F-683C3E488026}" presName="horzTwo" presStyleCnt="0"/>
      <dgm:spPr/>
      <dgm:t>
        <a:bodyPr/>
        <a:lstStyle/>
        <a:p>
          <a:endParaRPr lang="en-US"/>
        </a:p>
      </dgm:t>
    </dgm:pt>
    <dgm:pt modelId="{0FCAFF14-DEC5-4F2B-9301-8ECC84FB2611}" type="pres">
      <dgm:prSet presAssocID="{8ACF74A7-02FF-433F-8793-109C951A9C6E}" presName="vertThree" presStyleCnt="0"/>
      <dgm:spPr/>
      <dgm:t>
        <a:bodyPr/>
        <a:lstStyle/>
        <a:p>
          <a:endParaRPr lang="en-US"/>
        </a:p>
      </dgm:t>
    </dgm:pt>
    <dgm:pt modelId="{8BDC35A2-63D4-4ECA-8C6C-721E46DEE4F2}" type="pres">
      <dgm:prSet presAssocID="{8ACF74A7-02FF-433F-8793-109C951A9C6E}" presName="txThree" presStyleLbl="node3" presStyleIdx="1" presStyleCnt="4">
        <dgm:presLayoutVars>
          <dgm:chPref val="3"/>
        </dgm:presLayoutVars>
      </dgm:prSet>
      <dgm:spPr/>
      <dgm:t>
        <a:bodyPr/>
        <a:lstStyle/>
        <a:p>
          <a:endParaRPr lang="en-US"/>
        </a:p>
      </dgm:t>
    </dgm:pt>
    <dgm:pt modelId="{6E89F43C-28B0-482C-9D0F-4516ECBAC63F}" type="pres">
      <dgm:prSet presAssocID="{8ACF74A7-02FF-433F-8793-109C951A9C6E}" presName="parTransThree" presStyleCnt="0"/>
      <dgm:spPr/>
      <dgm:t>
        <a:bodyPr/>
        <a:lstStyle/>
        <a:p>
          <a:endParaRPr lang="en-US"/>
        </a:p>
      </dgm:t>
    </dgm:pt>
    <dgm:pt modelId="{3C286C43-85A9-46A5-BEF8-90B7194A5814}" type="pres">
      <dgm:prSet presAssocID="{8ACF74A7-02FF-433F-8793-109C951A9C6E}" presName="horzThree" presStyleCnt="0"/>
      <dgm:spPr/>
      <dgm:t>
        <a:bodyPr/>
        <a:lstStyle/>
        <a:p>
          <a:endParaRPr lang="en-US"/>
        </a:p>
      </dgm:t>
    </dgm:pt>
    <dgm:pt modelId="{E6A348B5-9AE1-4499-93F7-D460F3085D24}" type="pres">
      <dgm:prSet presAssocID="{82EC9BB9-18B6-45F8-9C9F-491C0785D87C}" presName="vertFour" presStyleCnt="0">
        <dgm:presLayoutVars>
          <dgm:chPref val="3"/>
        </dgm:presLayoutVars>
      </dgm:prSet>
      <dgm:spPr/>
      <dgm:t>
        <a:bodyPr/>
        <a:lstStyle/>
        <a:p>
          <a:endParaRPr lang="en-US"/>
        </a:p>
      </dgm:t>
    </dgm:pt>
    <dgm:pt modelId="{724DDCE4-B753-4682-BCFD-368691A85B4A}" type="pres">
      <dgm:prSet presAssocID="{82EC9BB9-18B6-45F8-9C9F-491C0785D87C}" presName="txFour" presStyleLbl="node4" presStyleIdx="1" presStyleCnt="5">
        <dgm:presLayoutVars>
          <dgm:chPref val="3"/>
        </dgm:presLayoutVars>
      </dgm:prSet>
      <dgm:spPr/>
      <dgm:t>
        <a:bodyPr/>
        <a:lstStyle/>
        <a:p>
          <a:endParaRPr lang="en-US"/>
        </a:p>
      </dgm:t>
    </dgm:pt>
    <dgm:pt modelId="{8F0DBD86-EB83-4E67-AF5E-F28C5123D432}" type="pres">
      <dgm:prSet presAssocID="{82EC9BB9-18B6-45F8-9C9F-491C0785D87C}" presName="horzFour" presStyleCnt="0"/>
      <dgm:spPr/>
      <dgm:t>
        <a:bodyPr/>
        <a:lstStyle/>
        <a:p>
          <a:endParaRPr lang="en-US"/>
        </a:p>
      </dgm:t>
    </dgm:pt>
    <dgm:pt modelId="{AA6E166D-C7C6-444A-A931-0DC687A63419}" type="pres">
      <dgm:prSet presAssocID="{2C7E9236-78C0-4D15-A9B5-D2170AFFF70F}" presName="sibSpaceFour" presStyleCnt="0"/>
      <dgm:spPr/>
      <dgm:t>
        <a:bodyPr/>
        <a:lstStyle/>
        <a:p>
          <a:endParaRPr lang="en-US"/>
        </a:p>
      </dgm:t>
    </dgm:pt>
    <dgm:pt modelId="{F5EA2D68-BDBC-4CE1-8551-B253E88DAC67}" type="pres">
      <dgm:prSet presAssocID="{AD54A2CE-96C5-4B02-A0C1-8B2C380552B9}" presName="vertFour" presStyleCnt="0">
        <dgm:presLayoutVars>
          <dgm:chPref val="3"/>
        </dgm:presLayoutVars>
      </dgm:prSet>
      <dgm:spPr/>
      <dgm:t>
        <a:bodyPr/>
        <a:lstStyle/>
        <a:p>
          <a:endParaRPr lang="en-US"/>
        </a:p>
      </dgm:t>
    </dgm:pt>
    <dgm:pt modelId="{0550A5AE-86E3-4B9C-A1AB-74D989515F57}" type="pres">
      <dgm:prSet presAssocID="{AD54A2CE-96C5-4B02-A0C1-8B2C380552B9}" presName="txFour" presStyleLbl="node4" presStyleIdx="2" presStyleCnt="5">
        <dgm:presLayoutVars>
          <dgm:chPref val="3"/>
        </dgm:presLayoutVars>
      </dgm:prSet>
      <dgm:spPr/>
      <dgm:t>
        <a:bodyPr/>
        <a:lstStyle/>
        <a:p>
          <a:endParaRPr lang="en-US"/>
        </a:p>
      </dgm:t>
    </dgm:pt>
    <dgm:pt modelId="{E1AD98E2-1FF3-4CE5-A545-BC03C5825F8A}" type="pres">
      <dgm:prSet presAssocID="{AD54A2CE-96C5-4B02-A0C1-8B2C380552B9}" presName="horzFour" presStyleCnt="0"/>
      <dgm:spPr/>
      <dgm:t>
        <a:bodyPr/>
        <a:lstStyle/>
        <a:p>
          <a:endParaRPr lang="en-US"/>
        </a:p>
      </dgm:t>
    </dgm:pt>
    <dgm:pt modelId="{E5E108C2-E75F-48DF-833C-D9B76CC7E54F}" type="pres">
      <dgm:prSet presAssocID="{C73DD895-ADFD-4121-BAC1-AFD2190C0BF3}" presName="sibSpaceOne" presStyleCnt="0"/>
      <dgm:spPr/>
      <dgm:t>
        <a:bodyPr/>
        <a:lstStyle/>
        <a:p>
          <a:endParaRPr lang="en-US"/>
        </a:p>
      </dgm:t>
    </dgm:pt>
    <dgm:pt modelId="{1ECA3F12-29BD-4529-A0EB-999D4EF88E0B}" type="pres">
      <dgm:prSet presAssocID="{7AB9CF24-D462-40CD-9726-B25FB562FDED}" presName="vertOne" presStyleCnt="0"/>
      <dgm:spPr/>
      <dgm:t>
        <a:bodyPr/>
        <a:lstStyle/>
        <a:p>
          <a:endParaRPr lang="en-US"/>
        </a:p>
      </dgm:t>
    </dgm:pt>
    <dgm:pt modelId="{26D6B28D-6E50-42D9-9A23-47F983D7E60D}" type="pres">
      <dgm:prSet presAssocID="{7AB9CF24-D462-40CD-9726-B25FB562FDED}" presName="txOne" presStyleLbl="node0" presStyleIdx="2" presStyleCnt="3">
        <dgm:presLayoutVars>
          <dgm:chPref val="3"/>
        </dgm:presLayoutVars>
      </dgm:prSet>
      <dgm:spPr/>
      <dgm:t>
        <a:bodyPr/>
        <a:lstStyle/>
        <a:p>
          <a:endParaRPr lang="en-US"/>
        </a:p>
      </dgm:t>
    </dgm:pt>
    <dgm:pt modelId="{61287986-1B0A-4AB6-BDD2-E1C974DC555A}" type="pres">
      <dgm:prSet presAssocID="{7AB9CF24-D462-40CD-9726-B25FB562FDED}" presName="parTransOne" presStyleCnt="0"/>
      <dgm:spPr/>
      <dgm:t>
        <a:bodyPr/>
        <a:lstStyle/>
        <a:p>
          <a:endParaRPr lang="en-US"/>
        </a:p>
      </dgm:t>
    </dgm:pt>
    <dgm:pt modelId="{93658A76-07CC-42B6-B395-AA4B3E5A8EC6}" type="pres">
      <dgm:prSet presAssocID="{7AB9CF24-D462-40CD-9726-B25FB562FDED}" presName="horzOne" presStyleCnt="0"/>
      <dgm:spPr/>
      <dgm:t>
        <a:bodyPr/>
        <a:lstStyle/>
        <a:p>
          <a:endParaRPr lang="en-US"/>
        </a:p>
      </dgm:t>
    </dgm:pt>
    <dgm:pt modelId="{A5F3A180-23C4-41FC-BB16-083BA08A7732}" type="pres">
      <dgm:prSet presAssocID="{D8B91C6E-38E5-4BB6-A6A8-9055067B2B56}" presName="vertTwo" presStyleCnt="0"/>
      <dgm:spPr/>
      <dgm:t>
        <a:bodyPr/>
        <a:lstStyle/>
        <a:p>
          <a:endParaRPr lang="en-US"/>
        </a:p>
      </dgm:t>
    </dgm:pt>
    <dgm:pt modelId="{A5BCE811-6E0A-4D52-937E-A73B9D9985BF}" type="pres">
      <dgm:prSet presAssocID="{D8B91C6E-38E5-4BB6-A6A8-9055067B2B56}" presName="txTwo" presStyleLbl="node2" presStyleIdx="2" presStyleCnt="3">
        <dgm:presLayoutVars>
          <dgm:chPref val="3"/>
        </dgm:presLayoutVars>
      </dgm:prSet>
      <dgm:spPr/>
      <dgm:t>
        <a:bodyPr/>
        <a:lstStyle/>
        <a:p>
          <a:endParaRPr lang="en-US"/>
        </a:p>
      </dgm:t>
    </dgm:pt>
    <dgm:pt modelId="{3C90C92E-A80F-4B2C-BE4E-6373489EA4D1}" type="pres">
      <dgm:prSet presAssocID="{D8B91C6E-38E5-4BB6-A6A8-9055067B2B56}" presName="parTransTwo" presStyleCnt="0"/>
      <dgm:spPr/>
      <dgm:t>
        <a:bodyPr/>
        <a:lstStyle/>
        <a:p>
          <a:endParaRPr lang="en-US"/>
        </a:p>
      </dgm:t>
    </dgm:pt>
    <dgm:pt modelId="{82AA6AAF-C93C-448E-92DB-3765DB3FBEF4}" type="pres">
      <dgm:prSet presAssocID="{D8B91C6E-38E5-4BB6-A6A8-9055067B2B56}" presName="horzTwo" presStyleCnt="0"/>
      <dgm:spPr/>
      <dgm:t>
        <a:bodyPr/>
        <a:lstStyle/>
        <a:p>
          <a:endParaRPr lang="en-US"/>
        </a:p>
      </dgm:t>
    </dgm:pt>
    <dgm:pt modelId="{B28B77E0-0E43-496F-A38F-03289C9E5A17}" type="pres">
      <dgm:prSet presAssocID="{1B67A8D9-475E-4F97-A81E-59B145352053}" presName="vertThree" presStyleCnt="0"/>
      <dgm:spPr/>
      <dgm:t>
        <a:bodyPr/>
        <a:lstStyle/>
        <a:p>
          <a:endParaRPr lang="en-US"/>
        </a:p>
      </dgm:t>
    </dgm:pt>
    <dgm:pt modelId="{4E3F0379-A4EB-4669-9EB2-5C97CCB8D9BD}" type="pres">
      <dgm:prSet presAssocID="{1B67A8D9-475E-4F97-A81E-59B145352053}" presName="txThree" presStyleLbl="node3" presStyleIdx="2" presStyleCnt="4">
        <dgm:presLayoutVars>
          <dgm:chPref val="3"/>
        </dgm:presLayoutVars>
      </dgm:prSet>
      <dgm:spPr/>
      <dgm:t>
        <a:bodyPr/>
        <a:lstStyle/>
        <a:p>
          <a:endParaRPr lang="en-US"/>
        </a:p>
      </dgm:t>
    </dgm:pt>
    <dgm:pt modelId="{B4F7FD53-AF59-4EC2-ABE3-81AA372707E7}" type="pres">
      <dgm:prSet presAssocID="{1B67A8D9-475E-4F97-A81E-59B145352053}" presName="parTransThree" presStyleCnt="0"/>
      <dgm:spPr/>
      <dgm:t>
        <a:bodyPr/>
        <a:lstStyle/>
        <a:p>
          <a:endParaRPr lang="en-US"/>
        </a:p>
      </dgm:t>
    </dgm:pt>
    <dgm:pt modelId="{58ECC827-A0FA-46DA-AFA9-7F17D6B132ED}" type="pres">
      <dgm:prSet presAssocID="{1B67A8D9-475E-4F97-A81E-59B145352053}" presName="horzThree" presStyleCnt="0"/>
      <dgm:spPr/>
      <dgm:t>
        <a:bodyPr/>
        <a:lstStyle/>
        <a:p>
          <a:endParaRPr lang="en-US"/>
        </a:p>
      </dgm:t>
    </dgm:pt>
    <dgm:pt modelId="{B574D584-22C6-4C8D-ACF0-A0F1569C967C}" type="pres">
      <dgm:prSet presAssocID="{C5FC5779-8091-4A04-A31A-472127997153}" presName="vertFour" presStyleCnt="0">
        <dgm:presLayoutVars>
          <dgm:chPref val="3"/>
        </dgm:presLayoutVars>
      </dgm:prSet>
      <dgm:spPr/>
      <dgm:t>
        <a:bodyPr/>
        <a:lstStyle/>
        <a:p>
          <a:endParaRPr lang="en-US"/>
        </a:p>
      </dgm:t>
    </dgm:pt>
    <dgm:pt modelId="{568BF091-A6B9-4C94-9062-5676CC35C338}" type="pres">
      <dgm:prSet presAssocID="{C5FC5779-8091-4A04-A31A-472127997153}" presName="txFour" presStyleLbl="node4" presStyleIdx="3" presStyleCnt="5">
        <dgm:presLayoutVars>
          <dgm:chPref val="3"/>
        </dgm:presLayoutVars>
      </dgm:prSet>
      <dgm:spPr/>
      <dgm:t>
        <a:bodyPr/>
        <a:lstStyle/>
        <a:p>
          <a:endParaRPr lang="en-US"/>
        </a:p>
      </dgm:t>
    </dgm:pt>
    <dgm:pt modelId="{3EA47AFF-B9DB-472A-8C72-9893BDED0452}" type="pres">
      <dgm:prSet presAssocID="{C5FC5779-8091-4A04-A31A-472127997153}" presName="horzFour" presStyleCnt="0"/>
      <dgm:spPr/>
      <dgm:t>
        <a:bodyPr/>
        <a:lstStyle/>
        <a:p>
          <a:endParaRPr lang="en-US"/>
        </a:p>
      </dgm:t>
    </dgm:pt>
    <dgm:pt modelId="{2D93D323-7E2A-4B34-ADEE-32FDD58D6A23}" type="pres">
      <dgm:prSet presAssocID="{2EED4DFC-3949-4C13-9035-AF3B472B9097}" presName="sibSpaceThree" presStyleCnt="0"/>
      <dgm:spPr/>
      <dgm:t>
        <a:bodyPr/>
        <a:lstStyle/>
        <a:p>
          <a:endParaRPr lang="en-US"/>
        </a:p>
      </dgm:t>
    </dgm:pt>
    <dgm:pt modelId="{4C90F640-CEFA-486C-842A-D6109B702846}" type="pres">
      <dgm:prSet presAssocID="{D9961789-55DD-4287-BD7A-E0576515D958}" presName="vertThree" presStyleCnt="0"/>
      <dgm:spPr/>
      <dgm:t>
        <a:bodyPr/>
        <a:lstStyle/>
        <a:p>
          <a:endParaRPr lang="en-US"/>
        </a:p>
      </dgm:t>
    </dgm:pt>
    <dgm:pt modelId="{06F77E32-BE8B-409B-AC4D-7D7094ED0C7D}" type="pres">
      <dgm:prSet presAssocID="{D9961789-55DD-4287-BD7A-E0576515D958}" presName="txThree" presStyleLbl="node3" presStyleIdx="3" presStyleCnt="4">
        <dgm:presLayoutVars>
          <dgm:chPref val="3"/>
        </dgm:presLayoutVars>
      </dgm:prSet>
      <dgm:spPr/>
      <dgm:t>
        <a:bodyPr/>
        <a:lstStyle/>
        <a:p>
          <a:endParaRPr lang="en-US"/>
        </a:p>
      </dgm:t>
    </dgm:pt>
    <dgm:pt modelId="{A425F4F0-5B55-4341-B594-D4CE61322B56}" type="pres">
      <dgm:prSet presAssocID="{D9961789-55DD-4287-BD7A-E0576515D958}" presName="parTransThree" presStyleCnt="0"/>
      <dgm:spPr/>
      <dgm:t>
        <a:bodyPr/>
        <a:lstStyle/>
        <a:p>
          <a:endParaRPr lang="en-US"/>
        </a:p>
      </dgm:t>
    </dgm:pt>
    <dgm:pt modelId="{C7D78145-3D19-486B-87B0-FDD8BC9856EF}" type="pres">
      <dgm:prSet presAssocID="{D9961789-55DD-4287-BD7A-E0576515D958}" presName="horzThree" presStyleCnt="0"/>
      <dgm:spPr/>
      <dgm:t>
        <a:bodyPr/>
        <a:lstStyle/>
        <a:p>
          <a:endParaRPr lang="en-US"/>
        </a:p>
      </dgm:t>
    </dgm:pt>
    <dgm:pt modelId="{28E029A4-ACF7-43C2-BE84-241DF2F6CDBE}" type="pres">
      <dgm:prSet presAssocID="{7701A694-B435-4292-8210-6DC9DF140324}" presName="vertFour" presStyleCnt="0">
        <dgm:presLayoutVars>
          <dgm:chPref val="3"/>
        </dgm:presLayoutVars>
      </dgm:prSet>
      <dgm:spPr/>
      <dgm:t>
        <a:bodyPr/>
        <a:lstStyle/>
        <a:p>
          <a:endParaRPr lang="en-US"/>
        </a:p>
      </dgm:t>
    </dgm:pt>
    <dgm:pt modelId="{FAD866D0-69E4-44E9-80C9-E89D81F1FD4C}" type="pres">
      <dgm:prSet presAssocID="{7701A694-B435-4292-8210-6DC9DF140324}" presName="txFour" presStyleLbl="node4" presStyleIdx="4" presStyleCnt="5">
        <dgm:presLayoutVars>
          <dgm:chPref val="3"/>
        </dgm:presLayoutVars>
      </dgm:prSet>
      <dgm:spPr/>
      <dgm:t>
        <a:bodyPr/>
        <a:lstStyle/>
        <a:p>
          <a:endParaRPr lang="en-US"/>
        </a:p>
      </dgm:t>
    </dgm:pt>
    <dgm:pt modelId="{97BC6072-59AC-4181-A1B8-15696F729CE9}" type="pres">
      <dgm:prSet presAssocID="{7701A694-B435-4292-8210-6DC9DF140324}" presName="horzFour" presStyleCnt="0"/>
      <dgm:spPr/>
      <dgm:t>
        <a:bodyPr/>
        <a:lstStyle/>
        <a:p>
          <a:endParaRPr lang="en-US"/>
        </a:p>
      </dgm:t>
    </dgm:pt>
  </dgm:ptLst>
  <dgm:cxnLst>
    <dgm:cxn modelId="{1AD58760-5922-4F25-B261-5B3E3848CAF4}" type="presOf" srcId="{AC4BCE4E-A2D8-4D8F-99B7-5D3672078D18}" destId="{37027EB5-9477-44A4-9803-2A1CA12E2187}" srcOrd="0" destOrd="0" presId="urn:microsoft.com/office/officeart/2005/8/layout/hierarchy4"/>
    <dgm:cxn modelId="{D07B7043-4A53-4828-BE70-7A4D546903E9}" srcId="{D24F90E5-5B78-4A50-8284-952A11BD222B}" destId="{AC4BCE4E-A2D8-4D8F-99B7-5D3672078D18}" srcOrd="1" destOrd="0" parTransId="{79F79A55-6D35-402A-A760-230AF27D2006}" sibTransId="{C73DD895-ADFD-4121-BAC1-AFD2190C0BF3}"/>
    <dgm:cxn modelId="{DB3F2662-6F9E-454C-AA3C-9DD7795121BB}" type="presOf" srcId="{82EC9BB9-18B6-45F8-9C9F-491C0785D87C}" destId="{724DDCE4-B753-4682-BCFD-368691A85B4A}" srcOrd="0" destOrd="0" presId="urn:microsoft.com/office/officeart/2005/8/layout/hierarchy4"/>
    <dgm:cxn modelId="{3079DE3B-168A-4ABC-A9CB-7FE5B8C1F722}" srcId="{1B67A8D9-475E-4F97-A81E-59B145352053}" destId="{C5FC5779-8091-4A04-A31A-472127997153}" srcOrd="0" destOrd="0" parTransId="{A3D7973C-6325-4E25-B48E-D96F90437C4C}" sibTransId="{57373092-F89E-4395-BF5D-F90EF9752946}"/>
    <dgm:cxn modelId="{583282AB-14EA-4A8A-A95B-4F3D611DDD0A}" srcId="{7AB9CF24-D462-40CD-9726-B25FB562FDED}" destId="{D8B91C6E-38E5-4BB6-A6A8-9055067B2B56}" srcOrd="0" destOrd="0" parTransId="{5CEDFAF3-414F-47A9-885C-B0D9D406B9DA}" sibTransId="{DF60ED89-3F6A-4A69-957A-8276FC8F108D}"/>
    <dgm:cxn modelId="{4A24D4B0-62C1-4684-8CC1-8ED2F680D29F}" srcId="{AC4BCE4E-A2D8-4D8F-99B7-5D3672078D18}" destId="{C5DFF5EC-9240-46C6-A57F-683C3E488026}" srcOrd="0" destOrd="0" parTransId="{B0E06679-CA5B-42C2-A836-02388158671E}" sibTransId="{32896864-078D-4E4D-915C-4CEAB952A9AC}"/>
    <dgm:cxn modelId="{758C9F93-23E5-4622-AE70-C1A440FC031A}" type="presOf" srcId="{B653E24D-F6B6-4C4E-8E65-E1FDDDC720AF}" destId="{4415371D-6528-4237-9205-5BC8C5C2D915}" srcOrd="0" destOrd="0" presId="urn:microsoft.com/office/officeart/2005/8/layout/hierarchy4"/>
    <dgm:cxn modelId="{AD66D758-3866-467D-85C0-F982C22EFE91}" type="presOf" srcId="{2FE018F4-C512-42BC-AE36-CB2788E025CC}" destId="{05AD5843-B54B-4DBA-9AC1-220B4849FAD0}" srcOrd="0" destOrd="0" presId="urn:microsoft.com/office/officeart/2005/8/layout/hierarchy4"/>
    <dgm:cxn modelId="{57760208-0AC3-4871-B0AF-03E077FE4A32}" type="presOf" srcId="{1B67A8D9-475E-4F97-A81E-59B145352053}" destId="{4E3F0379-A4EB-4669-9EB2-5C97CCB8D9BD}" srcOrd="0" destOrd="0" presId="urn:microsoft.com/office/officeart/2005/8/layout/hierarchy4"/>
    <dgm:cxn modelId="{DA43C1C2-5423-40C6-9B39-6DF22C3AC26A}" type="presOf" srcId="{C5FC5779-8091-4A04-A31A-472127997153}" destId="{568BF091-A6B9-4C94-9062-5676CC35C338}" srcOrd="0" destOrd="0" presId="urn:microsoft.com/office/officeart/2005/8/layout/hierarchy4"/>
    <dgm:cxn modelId="{33FE363E-7428-43AB-A88C-83F938BBAF3E}" srcId="{8ACF74A7-02FF-433F-8793-109C951A9C6E}" destId="{82EC9BB9-18B6-45F8-9C9F-491C0785D87C}" srcOrd="0" destOrd="0" parTransId="{BF376FFF-BC1D-4EBD-ADE2-101CD53B099F}" sibTransId="{2C7E9236-78C0-4D15-A9B5-D2170AFFF70F}"/>
    <dgm:cxn modelId="{1AE1E341-8D30-4770-9BC2-540E14193302}" srcId="{8ACF74A7-02FF-433F-8793-109C951A9C6E}" destId="{AD54A2CE-96C5-4B02-A0C1-8B2C380552B9}" srcOrd="1" destOrd="0" parTransId="{770A4AF8-53AD-4410-A787-8CC0E378F576}" sibTransId="{470AAE26-40B4-4271-BD92-8004D00E4D35}"/>
    <dgm:cxn modelId="{67815AB4-CF2F-446F-B35E-E91E4BC0CABD}" srcId="{D24F90E5-5B78-4A50-8284-952A11BD222B}" destId="{A7D6C9DE-BB90-4CB7-9854-0033037672A9}" srcOrd="0" destOrd="0" parTransId="{1FB625D1-63D5-4566-8C4C-A6B6FDB5B27F}" sibTransId="{B5E0E4DA-4EC6-4042-82EE-8F82684FBA69}"/>
    <dgm:cxn modelId="{547AFF3D-7540-45A3-A198-B7B5806F1A61}" type="presOf" srcId="{7701A694-B435-4292-8210-6DC9DF140324}" destId="{FAD866D0-69E4-44E9-80C9-E89D81F1FD4C}" srcOrd="0" destOrd="0" presId="urn:microsoft.com/office/officeart/2005/8/layout/hierarchy4"/>
    <dgm:cxn modelId="{E0E9D85A-FFD4-4EE2-A7B3-F490B07A904D}" type="presOf" srcId="{A7D6C9DE-BB90-4CB7-9854-0033037672A9}" destId="{08D8EE30-F701-4919-8A0E-8D9101E3F78F}" srcOrd="0" destOrd="0" presId="urn:microsoft.com/office/officeart/2005/8/layout/hierarchy4"/>
    <dgm:cxn modelId="{DDDDE734-7987-4557-ABF7-52D2D09F5E5E}" srcId="{A7D6C9DE-BB90-4CB7-9854-0033037672A9}" destId="{2FE018F4-C512-42BC-AE36-CB2788E025CC}" srcOrd="0" destOrd="0" parTransId="{F6DB8AFF-0B47-43DC-999A-B67E57AF117D}" sibTransId="{EC34C610-E7B3-4F62-A5A3-CFB73F1F9011}"/>
    <dgm:cxn modelId="{ED6AF7F2-25AC-41DC-924E-CFEDA902F141}" srcId="{D8B91C6E-38E5-4BB6-A6A8-9055067B2B56}" destId="{1B67A8D9-475E-4F97-A81E-59B145352053}" srcOrd="0" destOrd="0" parTransId="{CDF58B97-D96E-4600-96CE-07A477A8175B}" sibTransId="{2EED4DFC-3949-4C13-9035-AF3B472B9097}"/>
    <dgm:cxn modelId="{8E4E981E-C581-47CB-9B1C-AA0868E74282}" srcId="{D8B91C6E-38E5-4BB6-A6A8-9055067B2B56}" destId="{D9961789-55DD-4287-BD7A-E0576515D958}" srcOrd="1" destOrd="0" parTransId="{39984891-119E-41CF-9CAD-FAFE06746258}" sibTransId="{97E5D3C2-923B-462B-A13E-F643B47AA131}"/>
    <dgm:cxn modelId="{81ABB39D-D7CA-4508-A0CD-E1C577304C00}" type="presOf" srcId="{26A9395F-CF57-4038-AE84-295C34F27F3F}" destId="{2875B47C-9AD3-4D14-ADBB-FBB513F979D3}" srcOrd="0" destOrd="0" presId="urn:microsoft.com/office/officeart/2005/8/layout/hierarchy4"/>
    <dgm:cxn modelId="{14E294A3-9250-492C-9B36-F69451650061}" type="presOf" srcId="{7AB9CF24-D462-40CD-9726-B25FB562FDED}" destId="{26D6B28D-6E50-42D9-9A23-47F983D7E60D}" srcOrd="0" destOrd="0" presId="urn:microsoft.com/office/officeart/2005/8/layout/hierarchy4"/>
    <dgm:cxn modelId="{BF144F39-E983-4B72-AC49-4C53401E1B27}" type="presOf" srcId="{D8B91C6E-38E5-4BB6-A6A8-9055067B2B56}" destId="{A5BCE811-6E0A-4D52-937E-A73B9D9985BF}" srcOrd="0" destOrd="0" presId="urn:microsoft.com/office/officeart/2005/8/layout/hierarchy4"/>
    <dgm:cxn modelId="{ACA13CB9-B306-45A8-B0C4-56AE7EEFC999}" type="presOf" srcId="{D24F90E5-5B78-4A50-8284-952A11BD222B}" destId="{FF1C5E3A-27F1-40E0-B482-764F71BE5D6C}" srcOrd="0" destOrd="0" presId="urn:microsoft.com/office/officeart/2005/8/layout/hierarchy4"/>
    <dgm:cxn modelId="{3FD18B7A-1153-440B-A3DD-62B3B326EEF3}" srcId="{D9961789-55DD-4287-BD7A-E0576515D958}" destId="{7701A694-B435-4292-8210-6DC9DF140324}" srcOrd="0" destOrd="0" parTransId="{021EF8F8-8A72-40A8-AF3C-375A531D8A0E}" sibTransId="{05633043-8E39-4FEA-864D-1209B2AB12D3}"/>
    <dgm:cxn modelId="{57F0FD6C-50FB-4094-8DB2-62330826A5FC}" type="presOf" srcId="{8ACF74A7-02FF-433F-8793-109C951A9C6E}" destId="{8BDC35A2-63D4-4ECA-8C6C-721E46DEE4F2}" srcOrd="0" destOrd="0" presId="urn:microsoft.com/office/officeart/2005/8/layout/hierarchy4"/>
    <dgm:cxn modelId="{3008F268-DF58-48A8-9CB4-7004E6B25EA4}" srcId="{2FE018F4-C512-42BC-AE36-CB2788E025CC}" destId="{26A9395F-CF57-4038-AE84-295C34F27F3F}" srcOrd="0" destOrd="0" parTransId="{BE31129A-5D38-4B16-9AB0-2A08E50889CA}" sibTransId="{70A04B80-CD7F-4A5B-8816-EC3C4ED0C784}"/>
    <dgm:cxn modelId="{E03DB41E-E986-48C8-A7F6-B36130D5153A}" type="presOf" srcId="{AD54A2CE-96C5-4B02-A0C1-8B2C380552B9}" destId="{0550A5AE-86E3-4B9C-A1AB-74D989515F57}" srcOrd="0" destOrd="0" presId="urn:microsoft.com/office/officeart/2005/8/layout/hierarchy4"/>
    <dgm:cxn modelId="{C8A5696C-E081-4BE8-ADAA-5DA56AF348AB}" srcId="{C5DFF5EC-9240-46C6-A57F-683C3E488026}" destId="{8ACF74A7-02FF-433F-8793-109C951A9C6E}" srcOrd="0" destOrd="0" parTransId="{63052F23-EA1F-42C7-9F60-39C56F3175C4}" sibTransId="{C8673665-00F5-425A-8C05-D0B1EC3E73C2}"/>
    <dgm:cxn modelId="{EA67F6CC-8B57-46EC-8543-01E0C9777ECB}" srcId="{26A9395F-CF57-4038-AE84-295C34F27F3F}" destId="{B653E24D-F6B6-4C4E-8E65-E1FDDDC720AF}" srcOrd="0" destOrd="0" parTransId="{4C4EBEF8-D93B-4656-B867-1EF692EAB831}" sibTransId="{5612C599-41CE-4B22-B641-DB07129061FE}"/>
    <dgm:cxn modelId="{E3318E69-7AA3-4AA4-844B-A17E261B1853}" srcId="{D24F90E5-5B78-4A50-8284-952A11BD222B}" destId="{7AB9CF24-D462-40CD-9726-B25FB562FDED}" srcOrd="2" destOrd="0" parTransId="{AC098201-C37F-452B-996C-F94232074B2E}" sibTransId="{C802FC96-824F-411B-95A3-049833F287F4}"/>
    <dgm:cxn modelId="{42A0AE7E-03F8-48A0-B406-571FF24C45D4}" type="presOf" srcId="{D9961789-55DD-4287-BD7A-E0576515D958}" destId="{06F77E32-BE8B-409B-AC4D-7D7094ED0C7D}" srcOrd="0" destOrd="0" presId="urn:microsoft.com/office/officeart/2005/8/layout/hierarchy4"/>
    <dgm:cxn modelId="{A2B8846D-B957-4B8D-9366-4CFECD5CB0BD}" type="presOf" srcId="{C5DFF5EC-9240-46C6-A57F-683C3E488026}" destId="{D030E420-7FDB-4F1B-9196-B1B0940E87AE}" srcOrd="0" destOrd="0" presId="urn:microsoft.com/office/officeart/2005/8/layout/hierarchy4"/>
    <dgm:cxn modelId="{887C26B7-E92E-4705-BC25-F23B583D40A1}" type="presParOf" srcId="{FF1C5E3A-27F1-40E0-B482-764F71BE5D6C}" destId="{8EC2CE08-23FF-434B-85E8-3EE3205E2088}" srcOrd="0" destOrd="0" presId="urn:microsoft.com/office/officeart/2005/8/layout/hierarchy4"/>
    <dgm:cxn modelId="{A4D68313-C38C-40A1-86BF-BAB40A44C751}" type="presParOf" srcId="{8EC2CE08-23FF-434B-85E8-3EE3205E2088}" destId="{08D8EE30-F701-4919-8A0E-8D9101E3F78F}" srcOrd="0" destOrd="0" presId="urn:microsoft.com/office/officeart/2005/8/layout/hierarchy4"/>
    <dgm:cxn modelId="{6F190BDB-D5B4-4674-B00E-E11D3FB812C4}" type="presParOf" srcId="{8EC2CE08-23FF-434B-85E8-3EE3205E2088}" destId="{7D81003F-C2F3-4C1D-8D90-975C5DFCD9E8}" srcOrd="1" destOrd="0" presId="urn:microsoft.com/office/officeart/2005/8/layout/hierarchy4"/>
    <dgm:cxn modelId="{48129889-29B7-4741-A6DF-627C532D25D5}" type="presParOf" srcId="{8EC2CE08-23FF-434B-85E8-3EE3205E2088}" destId="{95AF7784-56ED-4A59-A2B1-545218193F2F}" srcOrd="2" destOrd="0" presId="urn:microsoft.com/office/officeart/2005/8/layout/hierarchy4"/>
    <dgm:cxn modelId="{DBC52B94-3637-4BEF-BF54-5A70771F35F6}" type="presParOf" srcId="{95AF7784-56ED-4A59-A2B1-545218193F2F}" destId="{6D5E78C6-CE54-4798-9DE8-49411F1F99B8}" srcOrd="0" destOrd="0" presId="urn:microsoft.com/office/officeart/2005/8/layout/hierarchy4"/>
    <dgm:cxn modelId="{89523903-CF7E-42CC-9B80-6E3F6AB211BF}" type="presParOf" srcId="{6D5E78C6-CE54-4798-9DE8-49411F1F99B8}" destId="{05AD5843-B54B-4DBA-9AC1-220B4849FAD0}" srcOrd="0" destOrd="0" presId="urn:microsoft.com/office/officeart/2005/8/layout/hierarchy4"/>
    <dgm:cxn modelId="{7122E21B-4B49-4F01-9C11-E4CF79BDA079}" type="presParOf" srcId="{6D5E78C6-CE54-4798-9DE8-49411F1F99B8}" destId="{20382B98-0D3C-4D37-9577-8CDA5C969C8C}" srcOrd="1" destOrd="0" presId="urn:microsoft.com/office/officeart/2005/8/layout/hierarchy4"/>
    <dgm:cxn modelId="{2AFDEFE6-CBCB-4070-AB2B-410A957D474B}" type="presParOf" srcId="{6D5E78C6-CE54-4798-9DE8-49411F1F99B8}" destId="{D58BCBB0-C30D-4441-9107-D2D63B2AFEAA}" srcOrd="2" destOrd="0" presId="urn:microsoft.com/office/officeart/2005/8/layout/hierarchy4"/>
    <dgm:cxn modelId="{BF64A18A-6CE6-4EC0-9A91-6A5C36FFF42B}" type="presParOf" srcId="{D58BCBB0-C30D-4441-9107-D2D63B2AFEAA}" destId="{BAEE9F28-8872-491F-80D0-E82A603E6D8A}" srcOrd="0" destOrd="0" presId="urn:microsoft.com/office/officeart/2005/8/layout/hierarchy4"/>
    <dgm:cxn modelId="{EF30C1E2-EA69-4137-A8F8-3A7F9DFBD499}" type="presParOf" srcId="{BAEE9F28-8872-491F-80D0-E82A603E6D8A}" destId="{2875B47C-9AD3-4D14-ADBB-FBB513F979D3}" srcOrd="0" destOrd="0" presId="urn:microsoft.com/office/officeart/2005/8/layout/hierarchy4"/>
    <dgm:cxn modelId="{9007D615-982C-4501-8088-B34E83050323}" type="presParOf" srcId="{BAEE9F28-8872-491F-80D0-E82A603E6D8A}" destId="{C716CEED-F58B-4894-BC65-D338C104AF55}" srcOrd="1" destOrd="0" presId="urn:microsoft.com/office/officeart/2005/8/layout/hierarchy4"/>
    <dgm:cxn modelId="{F2061E2E-22EF-4CED-A999-9D015A10D74E}" type="presParOf" srcId="{BAEE9F28-8872-491F-80D0-E82A603E6D8A}" destId="{67205F92-C65A-4608-AE0E-D79C0FCB39B8}" srcOrd="2" destOrd="0" presId="urn:microsoft.com/office/officeart/2005/8/layout/hierarchy4"/>
    <dgm:cxn modelId="{DEE8A1B9-17B0-4803-ABF5-5FE59CCBE650}" type="presParOf" srcId="{67205F92-C65A-4608-AE0E-D79C0FCB39B8}" destId="{4D35E4D1-0613-49F7-AD0A-401D97674C02}" srcOrd="0" destOrd="0" presId="urn:microsoft.com/office/officeart/2005/8/layout/hierarchy4"/>
    <dgm:cxn modelId="{699F3D5A-611A-4E47-93EA-A21DF2FF1051}" type="presParOf" srcId="{4D35E4D1-0613-49F7-AD0A-401D97674C02}" destId="{4415371D-6528-4237-9205-5BC8C5C2D915}" srcOrd="0" destOrd="0" presId="urn:microsoft.com/office/officeart/2005/8/layout/hierarchy4"/>
    <dgm:cxn modelId="{83B547DC-830C-445A-BCA9-DC47237F0F5B}" type="presParOf" srcId="{4D35E4D1-0613-49F7-AD0A-401D97674C02}" destId="{79006937-C2FB-468B-8483-6B59BA916A98}" srcOrd="1" destOrd="0" presId="urn:microsoft.com/office/officeart/2005/8/layout/hierarchy4"/>
    <dgm:cxn modelId="{96B3A65E-549B-4539-9081-934D24FAD803}" type="presParOf" srcId="{FF1C5E3A-27F1-40E0-B482-764F71BE5D6C}" destId="{3D0C3415-79C5-4EA9-BE20-7017CBEAF5C9}" srcOrd="1" destOrd="0" presId="urn:microsoft.com/office/officeart/2005/8/layout/hierarchy4"/>
    <dgm:cxn modelId="{FB7EE3F2-1F81-4D59-9F86-946A01074F47}" type="presParOf" srcId="{FF1C5E3A-27F1-40E0-B482-764F71BE5D6C}" destId="{E2B91947-A3F3-4ADE-8FF8-1854EEB4CFFA}" srcOrd="2" destOrd="0" presId="urn:microsoft.com/office/officeart/2005/8/layout/hierarchy4"/>
    <dgm:cxn modelId="{8996B372-FEF1-4D31-A7A9-1FC69D6E625F}" type="presParOf" srcId="{E2B91947-A3F3-4ADE-8FF8-1854EEB4CFFA}" destId="{37027EB5-9477-44A4-9803-2A1CA12E2187}" srcOrd="0" destOrd="0" presId="urn:microsoft.com/office/officeart/2005/8/layout/hierarchy4"/>
    <dgm:cxn modelId="{6377507C-0407-4EEF-807F-7EA0FDED9A9F}" type="presParOf" srcId="{E2B91947-A3F3-4ADE-8FF8-1854EEB4CFFA}" destId="{1CF9CC1D-0A06-43F3-8766-25623DCA7D0D}" srcOrd="1" destOrd="0" presId="urn:microsoft.com/office/officeart/2005/8/layout/hierarchy4"/>
    <dgm:cxn modelId="{60CE43AB-262D-46B5-83F8-4DAAC2673A09}" type="presParOf" srcId="{E2B91947-A3F3-4ADE-8FF8-1854EEB4CFFA}" destId="{92B9D614-A2EF-4C77-A036-FA490EEC0720}" srcOrd="2" destOrd="0" presId="urn:microsoft.com/office/officeart/2005/8/layout/hierarchy4"/>
    <dgm:cxn modelId="{78148DA5-EBC1-428A-849A-66A865C09A17}" type="presParOf" srcId="{92B9D614-A2EF-4C77-A036-FA490EEC0720}" destId="{828A4343-4BD4-4B89-B5F5-EC9AC3B1096B}" srcOrd="0" destOrd="0" presId="urn:microsoft.com/office/officeart/2005/8/layout/hierarchy4"/>
    <dgm:cxn modelId="{FE87B131-9B3F-47B3-8CA2-27CF36CFBD63}" type="presParOf" srcId="{828A4343-4BD4-4B89-B5F5-EC9AC3B1096B}" destId="{D030E420-7FDB-4F1B-9196-B1B0940E87AE}" srcOrd="0" destOrd="0" presId="urn:microsoft.com/office/officeart/2005/8/layout/hierarchy4"/>
    <dgm:cxn modelId="{BEBC4980-CBFD-449D-B5A7-BC113AD53FBB}" type="presParOf" srcId="{828A4343-4BD4-4B89-B5F5-EC9AC3B1096B}" destId="{FDF16E98-719F-4F08-AAD0-6A642DF2F1E1}" srcOrd="1" destOrd="0" presId="urn:microsoft.com/office/officeart/2005/8/layout/hierarchy4"/>
    <dgm:cxn modelId="{A24DC90A-C548-44A7-A081-D35A5B7EAAF3}" type="presParOf" srcId="{828A4343-4BD4-4B89-B5F5-EC9AC3B1096B}" destId="{6DF39FC2-2363-489A-80F0-418BEFE6D5D1}" srcOrd="2" destOrd="0" presId="urn:microsoft.com/office/officeart/2005/8/layout/hierarchy4"/>
    <dgm:cxn modelId="{A78C1C8F-11FD-461D-8809-C093A515099B}" type="presParOf" srcId="{6DF39FC2-2363-489A-80F0-418BEFE6D5D1}" destId="{0FCAFF14-DEC5-4F2B-9301-8ECC84FB2611}" srcOrd="0" destOrd="0" presId="urn:microsoft.com/office/officeart/2005/8/layout/hierarchy4"/>
    <dgm:cxn modelId="{CADC61C3-3709-4469-A6FE-01583BF84E47}" type="presParOf" srcId="{0FCAFF14-DEC5-4F2B-9301-8ECC84FB2611}" destId="{8BDC35A2-63D4-4ECA-8C6C-721E46DEE4F2}" srcOrd="0" destOrd="0" presId="urn:microsoft.com/office/officeart/2005/8/layout/hierarchy4"/>
    <dgm:cxn modelId="{DAB69C31-B023-46E1-83DD-4C1AFF9F9315}" type="presParOf" srcId="{0FCAFF14-DEC5-4F2B-9301-8ECC84FB2611}" destId="{6E89F43C-28B0-482C-9D0F-4516ECBAC63F}" srcOrd="1" destOrd="0" presId="urn:microsoft.com/office/officeart/2005/8/layout/hierarchy4"/>
    <dgm:cxn modelId="{07372682-841E-4063-A4E5-EA60E3FBCCB9}" type="presParOf" srcId="{0FCAFF14-DEC5-4F2B-9301-8ECC84FB2611}" destId="{3C286C43-85A9-46A5-BEF8-90B7194A5814}" srcOrd="2" destOrd="0" presId="urn:microsoft.com/office/officeart/2005/8/layout/hierarchy4"/>
    <dgm:cxn modelId="{6D62982A-10CE-403B-878D-DBBEFF49A4EC}" type="presParOf" srcId="{3C286C43-85A9-46A5-BEF8-90B7194A5814}" destId="{E6A348B5-9AE1-4499-93F7-D460F3085D24}" srcOrd="0" destOrd="0" presId="urn:microsoft.com/office/officeart/2005/8/layout/hierarchy4"/>
    <dgm:cxn modelId="{40ECB5E7-A2F2-42D3-8D66-3C1FBFC3C0D5}" type="presParOf" srcId="{E6A348B5-9AE1-4499-93F7-D460F3085D24}" destId="{724DDCE4-B753-4682-BCFD-368691A85B4A}" srcOrd="0" destOrd="0" presId="urn:microsoft.com/office/officeart/2005/8/layout/hierarchy4"/>
    <dgm:cxn modelId="{B270222A-B46C-4274-B783-EDBF9C4A02C5}" type="presParOf" srcId="{E6A348B5-9AE1-4499-93F7-D460F3085D24}" destId="{8F0DBD86-EB83-4E67-AF5E-F28C5123D432}" srcOrd="1" destOrd="0" presId="urn:microsoft.com/office/officeart/2005/8/layout/hierarchy4"/>
    <dgm:cxn modelId="{D86B4984-8554-459B-86AB-5AA76CC0AB42}" type="presParOf" srcId="{3C286C43-85A9-46A5-BEF8-90B7194A5814}" destId="{AA6E166D-C7C6-444A-A931-0DC687A63419}" srcOrd="1" destOrd="0" presId="urn:microsoft.com/office/officeart/2005/8/layout/hierarchy4"/>
    <dgm:cxn modelId="{CC814EE7-CE00-4B58-9895-9F3556DCA93C}" type="presParOf" srcId="{3C286C43-85A9-46A5-BEF8-90B7194A5814}" destId="{F5EA2D68-BDBC-4CE1-8551-B253E88DAC67}" srcOrd="2" destOrd="0" presId="urn:microsoft.com/office/officeart/2005/8/layout/hierarchy4"/>
    <dgm:cxn modelId="{384F8886-F21A-47FC-9A84-FAEFBBAB045A}" type="presParOf" srcId="{F5EA2D68-BDBC-4CE1-8551-B253E88DAC67}" destId="{0550A5AE-86E3-4B9C-A1AB-74D989515F57}" srcOrd="0" destOrd="0" presId="urn:microsoft.com/office/officeart/2005/8/layout/hierarchy4"/>
    <dgm:cxn modelId="{320D0BF0-441D-4131-8C17-5A414357B07B}" type="presParOf" srcId="{F5EA2D68-BDBC-4CE1-8551-B253E88DAC67}" destId="{E1AD98E2-1FF3-4CE5-A545-BC03C5825F8A}" srcOrd="1" destOrd="0" presId="urn:microsoft.com/office/officeart/2005/8/layout/hierarchy4"/>
    <dgm:cxn modelId="{38EDEEAF-8935-4D25-AE51-A67270B534D4}" type="presParOf" srcId="{FF1C5E3A-27F1-40E0-B482-764F71BE5D6C}" destId="{E5E108C2-E75F-48DF-833C-D9B76CC7E54F}" srcOrd="3" destOrd="0" presId="urn:microsoft.com/office/officeart/2005/8/layout/hierarchy4"/>
    <dgm:cxn modelId="{36312687-97B6-449D-B31E-5AC80F670C9D}" type="presParOf" srcId="{FF1C5E3A-27F1-40E0-B482-764F71BE5D6C}" destId="{1ECA3F12-29BD-4529-A0EB-999D4EF88E0B}" srcOrd="4" destOrd="0" presId="urn:microsoft.com/office/officeart/2005/8/layout/hierarchy4"/>
    <dgm:cxn modelId="{D1EDB43D-240A-45F0-A3C9-1D527B88F43E}" type="presParOf" srcId="{1ECA3F12-29BD-4529-A0EB-999D4EF88E0B}" destId="{26D6B28D-6E50-42D9-9A23-47F983D7E60D}" srcOrd="0" destOrd="0" presId="urn:microsoft.com/office/officeart/2005/8/layout/hierarchy4"/>
    <dgm:cxn modelId="{0EAF1EA1-C0A0-4187-92D9-E23716397BED}" type="presParOf" srcId="{1ECA3F12-29BD-4529-A0EB-999D4EF88E0B}" destId="{61287986-1B0A-4AB6-BDD2-E1C974DC555A}" srcOrd="1" destOrd="0" presId="urn:microsoft.com/office/officeart/2005/8/layout/hierarchy4"/>
    <dgm:cxn modelId="{2AD26AB8-2FAF-4164-95C7-09ABEED13F21}" type="presParOf" srcId="{1ECA3F12-29BD-4529-A0EB-999D4EF88E0B}" destId="{93658A76-07CC-42B6-B395-AA4B3E5A8EC6}" srcOrd="2" destOrd="0" presId="urn:microsoft.com/office/officeart/2005/8/layout/hierarchy4"/>
    <dgm:cxn modelId="{FEC1113E-AAA4-4257-A2FD-334271E11867}" type="presParOf" srcId="{93658A76-07CC-42B6-B395-AA4B3E5A8EC6}" destId="{A5F3A180-23C4-41FC-BB16-083BA08A7732}" srcOrd="0" destOrd="0" presId="urn:microsoft.com/office/officeart/2005/8/layout/hierarchy4"/>
    <dgm:cxn modelId="{D9F41F25-EDCE-47A2-973A-3451A463DEFA}" type="presParOf" srcId="{A5F3A180-23C4-41FC-BB16-083BA08A7732}" destId="{A5BCE811-6E0A-4D52-937E-A73B9D9985BF}" srcOrd="0" destOrd="0" presId="urn:microsoft.com/office/officeart/2005/8/layout/hierarchy4"/>
    <dgm:cxn modelId="{37F33B06-F206-431B-9AE9-15E63F02AF86}" type="presParOf" srcId="{A5F3A180-23C4-41FC-BB16-083BA08A7732}" destId="{3C90C92E-A80F-4B2C-BE4E-6373489EA4D1}" srcOrd="1" destOrd="0" presId="urn:microsoft.com/office/officeart/2005/8/layout/hierarchy4"/>
    <dgm:cxn modelId="{7D5A38E5-F424-415A-9F7D-1BC525E4BFAD}" type="presParOf" srcId="{A5F3A180-23C4-41FC-BB16-083BA08A7732}" destId="{82AA6AAF-C93C-448E-92DB-3765DB3FBEF4}" srcOrd="2" destOrd="0" presId="urn:microsoft.com/office/officeart/2005/8/layout/hierarchy4"/>
    <dgm:cxn modelId="{10B13844-A102-445E-9E45-14239D28BE94}" type="presParOf" srcId="{82AA6AAF-C93C-448E-92DB-3765DB3FBEF4}" destId="{B28B77E0-0E43-496F-A38F-03289C9E5A17}" srcOrd="0" destOrd="0" presId="urn:microsoft.com/office/officeart/2005/8/layout/hierarchy4"/>
    <dgm:cxn modelId="{F3E428C8-FF9C-4DCB-9F9B-17061D9FE3E1}" type="presParOf" srcId="{B28B77E0-0E43-496F-A38F-03289C9E5A17}" destId="{4E3F0379-A4EB-4669-9EB2-5C97CCB8D9BD}" srcOrd="0" destOrd="0" presId="urn:microsoft.com/office/officeart/2005/8/layout/hierarchy4"/>
    <dgm:cxn modelId="{33A88A0D-AEA0-4CE3-966F-44C2B586AA71}" type="presParOf" srcId="{B28B77E0-0E43-496F-A38F-03289C9E5A17}" destId="{B4F7FD53-AF59-4EC2-ABE3-81AA372707E7}" srcOrd="1" destOrd="0" presId="urn:microsoft.com/office/officeart/2005/8/layout/hierarchy4"/>
    <dgm:cxn modelId="{AFDAD158-AE9E-499C-ABE6-651CD2A5A6E1}" type="presParOf" srcId="{B28B77E0-0E43-496F-A38F-03289C9E5A17}" destId="{58ECC827-A0FA-46DA-AFA9-7F17D6B132ED}" srcOrd="2" destOrd="0" presId="urn:microsoft.com/office/officeart/2005/8/layout/hierarchy4"/>
    <dgm:cxn modelId="{F35E5287-D1B6-4744-A78A-82053C55E0DF}" type="presParOf" srcId="{58ECC827-A0FA-46DA-AFA9-7F17D6B132ED}" destId="{B574D584-22C6-4C8D-ACF0-A0F1569C967C}" srcOrd="0" destOrd="0" presId="urn:microsoft.com/office/officeart/2005/8/layout/hierarchy4"/>
    <dgm:cxn modelId="{A6D56F9B-D5A3-4481-9FA2-064FB0DA2EBC}" type="presParOf" srcId="{B574D584-22C6-4C8D-ACF0-A0F1569C967C}" destId="{568BF091-A6B9-4C94-9062-5676CC35C338}" srcOrd="0" destOrd="0" presId="urn:microsoft.com/office/officeart/2005/8/layout/hierarchy4"/>
    <dgm:cxn modelId="{F6FA625F-F034-4B9E-90BE-B6015383E459}" type="presParOf" srcId="{B574D584-22C6-4C8D-ACF0-A0F1569C967C}" destId="{3EA47AFF-B9DB-472A-8C72-9893BDED0452}" srcOrd="1" destOrd="0" presId="urn:microsoft.com/office/officeart/2005/8/layout/hierarchy4"/>
    <dgm:cxn modelId="{14C8EB25-E3C3-4468-94F9-5423883E1C2D}" type="presParOf" srcId="{82AA6AAF-C93C-448E-92DB-3765DB3FBEF4}" destId="{2D93D323-7E2A-4B34-ADEE-32FDD58D6A23}" srcOrd="1" destOrd="0" presId="urn:microsoft.com/office/officeart/2005/8/layout/hierarchy4"/>
    <dgm:cxn modelId="{8B2F165C-B6D3-496F-A308-581E62945DA8}" type="presParOf" srcId="{82AA6AAF-C93C-448E-92DB-3765DB3FBEF4}" destId="{4C90F640-CEFA-486C-842A-D6109B702846}" srcOrd="2" destOrd="0" presId="urn:microsoft.com/office/officeart/2005/8/layout/hierarchy4"/>
    <dgm:cxn modelId="{25D50565-6364-4BA5-B6B3-A7C8372D36A2}" type="presParOf" srcId="{4C90F640-CEFA-486C-842A-D6109B702846}" destId="{06F77E32-BE8B-409B-AC4D-7D7094ED0C7D}" srcOrd="0" destOrd="0" presId="urn:microsoft.com/office/officeart/2005/8/layout/hierarchy4"/>
    <dgm:cxn modelId="{90D088E3-B404-49CC-865D-509049D202B0}" type="presParOf" srcId="{4C90F640-CEFA-486C-842A-D6109B702846}" destId="{A425F4F0-5B55-4341-B594-D4CE61322B56}" srcOrd="1" destOrd="0" presId="urn:microsoft.com/office/officeart/2005/8/layout/hierarchy4"/>
    <dgm:cxn modelId="{DCDA0C2C-753E-4089-8312-F11F7918BEBD}" type="presParOf" srcId="{4C90F640-CEFA-486C-842A-D6109B702846}" destId="{C7D78145-3D19-486B-87B0-FDD8BC9856EF}" srcOrd="2" destOrd="0" presId="urn:microsoft.com/office/officeart/2005/8/layout/hierarchy4"/>
    <dgm:cxn modelId="{E3DA1C7C-F0EA-4991-B1EB-DDD89F1D4F89}" type="presParOf" srcId="{C7D78145-3D19-486B-87B0-FDD8BC9856EF}" destId="{28E029A4-ACF7-43C2-BE84-241DF2F6CDBE}" srcOrd="0" destOrd="0" presId="urn:microsoft.com/office/officeart/2005/8/layout/hierarchy4"/>
    <dgm:cxn modelId="{95D27732-41DF-4D6B-8916-ECBA1B8D9422}" type="presParOf" srcId="{28E029A4-ACF7-43C2-BE84-241DF2F6CDBE}" destId="{FAD866D0-69E4-44E9-80C9-E89D81F1FD4C}" srcOrd="0" destOrd="0" presId="urn:microsoft.com/office/officeart/2005/8/layout/hierarchy4"/>
    <dgm:cxn modelId="{D9C8FF10-5870-4EDF-AFF8-2CAA3E4F5704}" type="presParOf" srcId="{28E029A4-ACF7-43C2-BE84-241DF2F6CDBE}" destId="{97BC6072-59AC-4181-A1B8-15696F729CE9}" srcOrd="1" destOrd="0" presId="urn:microsoft.com/office/officeart/2005/8/layout/hierarchy4"/>
  </dgm:cxnLst>
  <dgm:bg/>
  <dgm:whole/>
</dgm:dataModel>
</file>

<file path=ppt/diagrams/data9.xml><?xml version="1.0" encoding="utf-8"?>
<dgm:dataModel xmlns:dgm="http://schemas.openxmlformats.org/drawingml/2006/diagram" xmlns:a="http://schemas.openxmlformats.org/drawingml/2006/main">
  <dgm:ptLst>
    <dgm:pt modelId="{51BC9633-FA21-4B10-BF92-07C5B95AAF3C}"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it-IT"/>
        </a:p>
      </dgm:t>
    </dgm:pt>
    <dgm:pt modelId="{123CC27C-1F3E-44D1-8CE6-E14182A074A5}">
      <dgm:prSet phldrT="[Testo]"/>
      <dgm:spPr/>
      <dgm:t>
        <a:bodyPr/>
        <a:lstStyle/>
        <a:p>
          <a:r>
            <a:rPr lang="it-IT" smtClean="0">
              <a:latin typeface="Times New Roman" pitchFamily="18" charset="0"/>
              <a:cs typeface="Times New Roman" pitchFamily="18" charset="0"/>
            </a:rPr>
            <a:t>Filesystem on an image file</a:t>
          </a:r>
          <a:endParaRPr lang="it-IT">
            <a:latin typeface="Times New Roman" pitchFamily="18" charset="0"/>
            <a:cs typeface="Times New Roman" pitchFamily="18" charset="0"/>
          </a:endParaRPr>
        </a:p>
      </dgm:t>
    </dgm:pt>
    <dgm:pt modelId="{250EB249-3569-449C-B7B3-6DC28F31449D}" type="parTrans" cxnId="{DB40313B-8E55-41AE-BA4D-AFF9E6CD3BD2}">
      <dgm:prSet/>
      <dgm:spPr/>
      <dgm:t>
        <a:bodyPr/>
        <a:lstStyle/>
        <a:p>
          <a:endParaRPr lang="it-IT"/>
        </a:p>
      </dgm:t>
    </dgm:pt>
    <dgm:pt modelId="{65172FCC-AFF8-4355-A09F-A9AFC0B888BB}" type="sibTrans" cxnId="{DB40313B-8E55-41AE-BA4D-AFF9E6CD3BD2}">
      <dgm:prSet/>
      <dgm:spPr/>
      <dgm:t>
        <a:bodyPr/>
        <a:lstStyle/>
        <a:p>
          <a:endParaRPr lang="it-IT"/>
        </a:p>
      </dgm:t>
    </dgm:pt>
    <dgm:pt modelId="{6E80FB23-7C52-4FC7-B2B9-BD631159F591}">
      <dgm:prSet phldrT="[Testo]"/>
      <dgm:spPr/>
      <dgm:t>
        <a:bodyPr/>
        <a:lstStyle/>
        <a:p>
          <a:r>
            <a:rPr lang="it-IT" smtClean="0">
              <a:latin typeface="Times New Roman" pitchFamily="18" charset="0"/>
              <a:cs typeface="Times New Roman" pitchFamily="18" charset="0"/>
            </a:rPr>
            <a:t>dd if=/dev/zero of=image_file.img bs=1024k seek=4096 count=0</a:t>
          </a:r>
          <a:endParaRPr lang="it-IT">
            <a:latin typeface="Times New Roman" pitchFamily="18" charset="0"/>
            <a:cs typeface="Times New Roman" pitchFamily="18" charset="0"/>
          </a:endParaRPr>
        </a:p>
      </dgm:t>
    </dgm:pt>
    <dgm:pt modelId="{6CB9A759-86AA-47E3-8ED2-4CE046879C13}" type="parTrans" cxnId="{1EF1194F-0A30-49A9-8276-1AC1889F6EF4}">
      <dgm:prSet/>
      <dgm:spPr/>
      <dgm:t>
        <a:bodyPr/>
        <a:lstStyle/>
        <a:p>
          <a:endParaRPr lang="it-IT"/>
        </a:p>
      </dgm:t>
    </dgm:pt>
    <dgm:pt modelId="{03551E4B-A2F5-4306-8B08-C936A546A791}" type="sibTrans" cxnId="{1EF1194F-0A30-49A9-8276-1AC1889F6EF4}">
      <dgm:prSet/>
      <dgm:spPr/>
      <dgm:t>
        <a:bodyPr/>
        <a:lstStyle/>
        <a:p>
          <a:endParaRPr lang="it-IT"/>
        </a:p>
      </dgm:t>
    </dgm:pt>
    <dgm:pt modelId="{445264C0-EDC4-44A0-A550-F1A03384B48D}">
      <dgm:prSet phldrT="[Testo]"/>
      <dgm:spPr/>
      <dgm:t>
        <a:bodyPr/>
        <a:lstStyle/>
        <a:p>
          <a:r>
            <a:rPr lang="it-IT" smtClean="0">
              <a:latin typeface="Times New Roman" pitchFamily="18" charset="0"/>
              <a:cs typeface="Times New Roman" pitchFamily="18" charset="0"/>
            </a:rPr>
            <a:t>Filesystem on a disk volume</a:t>
          </a:r>
          <a:endParaRPr lang="it-IT">
            <a:latin typeface="Times New Roman" pitchFamily="18" charset="0"/>
            <a:cs typeface="Times New Roman" pitchFamily="18" charset="0"/>
          </a:endParaRPr>
        </a:p>
      </dgm:t>
    </dgm:pt>
    <dgm:pt modelId="{257071A1-7621-44F1-8791-54C55813DEE7}" type="parTrans" cxnId="{CD61EC59-5C6A-4904-B8E6-6AE721B7ADA9}">
      <dgm:prSet/>
      <dgm:spPr/>
      <dgm:t>
        <a:bodyPr/>
        <a:lstStyle/>
        <a:p>
          <a:endParaRPr lang="it-IT"/>
        </a:p>
      </dgm:t>
    </dgm:pt>
    <dgm:pt modelId="{970CA76B-862D-4EDA-8200-0AB81EC36F51}" type="sibTrans" cxnId="{CD61EC59-5C6A-4904-B8E6-6AE721B7ADA9}">
      <dgm:prSet/>
      <dgm:spPr/>
      <dgm:t>
        <a:bodyPr/>
        <a:lstStyle/>
        <a:p>
          <a:endParaRPr lang="it-IT"/>
        </a:p>
      </dgm:t>
    </dgm:pt>
    <dgm:pt modelId="{4F98D463-8876-4ABB-BCE9-A345338767D3}">
      <dgm:prSet phldrT="[Testo]"/>
      <dgm:spPr/>
      <dgm:t>
        <a:bodyPr/>
        <a:lstStyle/>
        <a:p>
          <a:r>
            <a:rPr lang="it-IT" smtClean="0">
              <a:latin typeface="Times New Roman" pitchFamily="18" charset="0"/>
              <a:cs typeface="Times New Roman" pitchFamily="18" charset="0"/>
            </a:rPr>
            <a:t>fdisk</a:t>
          </a:r>
          <a:endParaRPr lang="it-IT">
            <a:latin typeface="Times New Roman" pitchFamily="18" charset="0"/>
            <a:cs typeface="Times New Roman" pitchFamily="18" charset="0"/>
          </a:endParaRPr>
        </a:p>
      </dgm:t>
    </dgm:pt>
    <dgm:pt modelId="{70493C6D-6E48-4C46-B4F1-8D1180974297}" type="parTrans" cxnId="{C956A2CC-B8BA-4FC5-90E8-E15F88DA5591}">
      <dgm:prSet/>
      <dgm:spPr/>
      <dgm:t>
        <a:bodyPr/>
        <a:lstStyle/>
        <a:p>
          <a:endParaRPr lang="it-IT"/>
        </a:p>
      </dgm:t>
    </dgm:pt>
    <dgm:pt modelId="{2B3289C5-666B-4ED0-88A5-B798D4880E32}" type="sibTrans" cxnId="{C956A2CC-B8BA-4FC5-90E8-E15F88DA5591}">
      <dgm:prSet/>
      <dgm:spPr/>
      <dgm:t>
        <a:bodyPr/>
        <a:lstStyle/>
        <a:p>
          <a:endParaRPr lang="it-IT"/>
        </a:p>
      </dgm:t>
    </dgm:pt>
    <dgm:pt modelId="{9371BDAC-87EF-40CE-AA2F-0C1CB729C4BF}">
      <dgm:prSet phldrT="[Testo]"/>
      <dgm:spPr/>
      <dgm:t>
        <a:bodyPr/>
        <a:lstStyle/>
        <a:p>
          <a:r>
            <a:rPr lang="it-IT" smtClean="0">
              <a:latin typeface="Times New Roman" pitchFamily="18" charset="0"/>
              <a:cs typeface="Times New Roman" pitchFamily="18" charset="0"/>
            </a:rPr>
            <a:t>pvcreate+vgcreate+lvcreate</a:t>
          </a:r>
          <a:endParaRPr lang="it-IT">
            <a:latin typeface="Times New Roman" pitchFamily="18" charset="0"/>
            <a:cs typeface="Times New Roman" pitchFamily="18" charset="0"/>
          </a:endParaRPr>
        </a:p>
      </dgm:t>
    </dgm:pt>
    <dgm:pt modelId="{D307A625-4C0C-4A04-AAE4-FE47E7370112}" type="parTrans" cxnId="{6DAD2512-D258-424B-9659-1BC7CEFEA0B2}">
      <dgm:prSet/>
      <dgm:spPr/>
      <dgm:t>
        <a:bodyPr/>
        <a:lstStyle/>
        <a:p>
          <a:endParaRPr lang="it-IT"/>
        </a:p>
      </dgm:t>
    </dgm:pt>
    <dgm:pt modelId="{8FF24520-1785-4EDB-BA9D-C0CB9131A02A}" type="sibTrans" cxnId="{6DAD2512-D258-424B-9659-1BC7CEFEA0B2}">
      <dgm:prSet/>
      <dgm:spPr/>
      <dgm:t>
        <a:bodyPr/>
        <a:lstStyle/>
        <a:p>
          <a:endParaRPr lang="it-IT"/>
        </a:p>
      </dgm:t>
    </dgm:pt>
    <dgm:pt modelId="{4761F6B5-2BE7-4C54-9F7D-9115C6A2A2ED}">
      <dgm:prSet phldrT="[Testo]"/>
      <dgm:spPr/>
      <dgm:t>
        <a:bodyPr/>
        <a:lstStyle/>
        <a:p>
          <a:r>
            <a:rPr lang="it-IT" smtClean="0">
              <a:latin typeface="Times New Roman" pitchFamily="18" charset="0"/>
              <a:cs typeface="Times New Roman" pitchFamily="18" charset="0"/>
            </a:rPr>
            <a:t>mkfs.ext3 image_file</a:t>
          </a:r>
          <a:endParaRPr lang="it-IT">
            <a:latin typeface="Times New Roman" pitchFamily="18" charset="0"/>
            <a:cs typeface="Times New Roman" pitchFamily="18" charset="0"/>
          </a:endParaRPr>
        </a:p>
      </dgm:t>
    </dgm:pt>
    <dgm:pt modelId="{72AA32F5-DA4A-49E0-BE3C-70A7529C9386}" type="parTrans" cxnId="{DE313BFC-B7E2-471C-A3DF-49014D6CDC0C}">
      <dgm:prSet/>
      <dgm:spPr/>
    </dgm:pt>
    <dgm:pt modelId="{DF724AB2-9910-4472-8C0B-A277BCA87846}" type="sibTrans" cxnId="{DE313BFC-B7E2-471C-A3DF-49014D6CDC0C}">
      <dgm:prSet/>
      <dgm:spPr/>
    </dgm:pt>
    <dgm:pt modelId="{6E363924-3BD9-4919-9FC8-C20421B8080F}">
      <dgm:prSet phldrT="[Testo]"/>
      <dgm:spPr/>
      <dgm:t>
        <a:bodyPr/>
        <a:lstStyle/>
        <a:p>
          <a:r>
            <a:rPr lang="it-IT" smtClean="0">
              <a:latin typeface="Times New Roman" pitchFamily="18" charset="0"/>
              <a:cs typeface="Times New Roman" pitchFamily="18" charset="0"/>
            </a:rPr>
            <a:t>mkfs.ext3 volume_name </a:t>
          </a:r>
          <a:endParaRPr lang="it-IT">
            <a:latin typeface="Times New Roman" pitchFamily="18" charset="0"/>
            <a:cs typeface="Times New Roman" pitchFamily="18" charset="0"/>
          </a:endParaRPr>
        </a:p>
      </dgm:t>
    </dgm:pt>
    <dgm:pt modelId="{B2852BE9-8CF3-47B6-A998-D643554702CD}" type="parTrans" cxnId="{64C8A869-7910-4FFD-A490-B25E629B96DD}">
      <dgm:prSet/>
      <dgm:spPr/>
    </dgm:pt>
    <dgm:pt modelId="{3F48C3C9-8AB5-42E0-9C7B-8819E0CD1BA9}" type="sibTrans" cxnId="{64C8A869-7910-4FFD-A490-B25E629B96DD}">
      <dgm:prSet/>
      <dgm:spPr/>
    </dgm:pt>
    <dgm:pt modelId="{322CAF1D-95BB-43BB-9D3F-6AB53DA764E0}">
      <dgm:prSet phldrT="[Testo]"/>
      <dgm:spPr/>
      <dgm:t>
        <a:bodyPr/>
        <a:lstStyle/>
        <a:p>
          <a:r>
            <a:rPr lang="it-IT" smtClean="0">
              <a:latin typeface="Times New Roman" pitchFamily="18" charset="0"/>
              <a:cs typeface="Times New Roman" pitchFamily="18" charset="0"/>
            </a:rPr>
            <a:t>mount –o loop image_file /mnt/tmp </a:t>
          </a:r>
          <a:endParaRPr lang="it-IT">
            <a:latin typeface="Times New Roman" pitchFamily="18" charset="0"/>
            <a:cs typeface="Times New Roman" pitchFamily="18" charset="0"/>
          </a:endParaRPr>
        </a:p>
      </dgm:t>
    </dgm:pt>
    <dgm:pt modelId="{B6C3B908-80AA-417D-8A8E-8D2BBF5583B4}" type="parTrans" cxnId="{2EC53EF1-F6FC-4D05-B6DC-A77C16B0DB1B}">
      <dgm:prSet/>
      <dgm:spPr/>
    </dgm:pt>
    <dgm:pt modelId="{0A48BD7D-7C30-4010-BD2C-211A5141C831}" type="sibTrans" cxnId="{2EC53EF1-F6FC-4D05-B6DC-A77C16B0DB1B}">
      <dgm:prSet/>
      <dgm:spPr/>
    </dgm:pt>
    <dgm:pt modelId="{7912EE7E-DAE2-43C0-A725-E770C03D2F5C}">
      <dgm:prSet phldrT="[Testo]"/>
      <dgm:spPr/>
      <dgm:t>
        <a:bodyPr/>
        <a:lstStyle/>
        <a:p>
          <a:r>
            <a:rPr lang="it-IT" smtClean="0">
              <a:latin typeface="Times New Roman" pitchFamily="18" charset="0"/>
              <a:cs typeface="Times New Roman" pitchFamily="18" charset="0"/>
            </a:rPr>
            <a:t>mount volume_name /mnt/tmp </a:t>
          </a:r>
          <a:endParaRPr lang="it-IT">
            <a:latin typeface="Times New Roman" pitchFamily="18" charset="0"/>
            <a:cs typeface="Times New Roman" pitchFamily="18" charset="0"/>
          </a:endParaRPr>
        </a:p>
      </dgm:t>
    </dgm:pt>
    <dgm:pt modelId="{5D488F1D-DA54-4281-8096-E36B6B8B9FA7}" type="parTrans" cxnId="{6F7AD64F-384B-4F00-BDE2-C85EC203A849}">
      <dgm:prSet/>
      <dgm:spPr/>
    </dgm:pt>
    <dgm:pt modelId="{9386C511-3258-4952-A38E-C30987C4F646}" type="sibTrans" cxnId="{6F7AD64F-384B-4F00-BDE2-C85EC203A849}">
      <dgm:prSet/>
      <dgm:spPr/>
    </dgm:pt>
    <dgm:pt modelId="{7402AAA8-154D-42AE-91CC-50F0B0528ABD}" type="pres">
      <dgm:prSet presAssocID="{51BC9633-FA21-4B10-BF92-07C5B95AAF3C}" presName="Name0" presStyleCnt="0">
        <dgm:presLayoutVars>
          <dgm:dir/>
          <dgm:animLvl val="lvl"/>
          <dgm:resizeHandles val="exact"/>
        </dgm:presLayoutVars>
      </dgm:prSet>
      <dgm:spPr/>
      <dgm:t>
        <a:bodyPr/>
        <a:lstStyle/>
        <a:p>
          <a:endParaRPr lang="it-IT"/>
        </a:p>
      </dgm:t>
    </dgm:pt>
    <dgm:pt modelId="{2DDC9C7E-AC7C-49B7-B79B-A0699B4A2DA7}" type="pres">
      <dgm:prSet presAssocID="{123CC27C-1F3E-44D1-8CE6-E14182A074A5}" presName="linNode" presStyleCnt="0"/>
      <dgm:spPr/>
    </dgm:pt>
    <dgm:pt modelId="{857652F8-8BA2-4DA5-A476-B00BF899A647}" type="pres">
      <dgm:prSet presAssocID="{123CC27C-1F3E-44D1-8CE6-E14182A074A5}" presName="parentText" presStyleLbl="node1" presStyleIdx="0" presStyleCnt="2">
        <dgm:presLayoutVars>
          <dgm:chMax val="1"/>
          <dgm:bulletEnabled val="1"/>
        </dgm:presLayoutVars>
      </dgm:prSet>
      <dgm:spPr/>
      <dgm:t>
        <a:bodyPr/>
        <a:lstStyle/>
        <a:p>
          <a:endParaRPr lang="it-IT"/>
        </a:p>
      </dgm:t>
    </dgm:pt>
    <dgm:pt modelId="{82F90411-4FF7-41E3-8E48-2868E993C1E2}" type="pres">
      <dgm:prSet presAssocID="{123CC27C-1F3E-44D1-8CE6-E14182A074A5}" presName="descendantText" presStyleLbl="alignAccFollowNode1" presStyleIdx="0" presStyleCnt="2">
        <dgm:presLayoutVars>
          <dgm:bulletEnabled val="1"/>
        </dgm:presLayoutVars>
      </dgm:prSet>
      <dgm:spPr/>
      <dgm:t>
        <a:bodyPr/>
        <a:lstStyle/>
        <a:p>
          <a:endParaRPr lang="it-IT"/>
        </a:p>
      </dgm:t>
    </dgm:pt>
    <dgm:pt modelId="{0A4039D2-EB97-4E3D-944E-E70923C15A85}" type="pres">
      <dgm:prSet presAssocID="{65172FCC-AFF8-4355-A09F-A9AFC0B888BB}" presName="sp" presStyleCnt="0"/>
      <dgm:spPr/>
    </dgm:pt>
    <dgm:pt modelId="{FC385ADC-009B-425C-8D03-42068D7D3671}" type="pres">
      <dgm:prSet presAssocID="{445264C0-EDC4-44A0-A550-F1A03384B48D}" presName="linNode" presStyleCnt="0"/>
      <dgm:spPr/>
    </dgm:pt>
    <dgm:pt modelId="{EB19CDE1-A6B0-42B8-85D2-9AFA936F4D92}" type="pres">
      <dgm:prSet presAssocID="{445264C0-EDC4-44A0-A550-F1A03384B48D}" presName="parentText" presStyleLbl="node1" presStyleIdx="1" presStyleCnt="2">
        <dgm:presLayoutVars>
          <dgm:chMax val="1"/>
          <dgm:bulletEnabled val="1"/>
        </dgm:presLayoutVars>
      </dgm:prSet>
      <dgm:spPr/>
      <dgm:t>
        <a:bodyPr/>
        <a:lstStyle/>
        <a:p>
          <a:endParaRPr lang="it-IT"/>
        </a:p>
      </dgm:t>
    </dgm:pt>
    <dgm:pt modelId="{0736BD20-68F8-45E6-8B82-4953F596381C}" type="pres">
      <dgm:prSet presAssocID="{445264C0-EDC4-44A0-A550-F1A03384B48D}" presName="descendantText" presStyleLbl="alignAccFollowNode1" presStyleIdx="1" presStyleCnt="2">
        <dgm:presLayoutVars>
          <dgm:bulletEnabled val="1"/>
        </dgm:presLayoutVars>
      </dgm:prSet>
      <dgm:spPr/>
      <dgm:t>
        <a:bodyPr/>
        <a:lstStyle/>
        <a:p>
          <a:endParaRPr lang="it-IT"/>
        </a:p>
      </dgm:t>
    </dgm:pt>
  </dgm:ptLst>
  <dgm:cxnLst>
    <dgm:cxn modelId="{EF800345-6FE3-455A-9C59-5B9D7B0437CE}" type="presOf" srcId="{4F98D463-8876-4ABB-BCE9-A345338767D3}" destId="{0736BD20-68F8-45E6-8B82-4953F596381C}" srcOrd="0" destOrd="0" presId="urn:microsoft.com/office/officeart/2005/8/layout/vList5"/>
    <dgm:cxn modelId="{E2446BEA-8D57-4E66-886E-FBE66A485D57}" type="presOf" srcId="{9371BDAC-87EF-40CE-AA2F-0C1CB729C4BF}" destId="{0736BD20-68F8-45E6-8B82-4953F596381C}" srcOrd="0" destOrd="1" presId="urn:microsoft.com/office/officeart/2005/8/layout/vList5"/>
    <dgm:cxn modelId="{65A192DA-8261-4036-AE66-E1EDC382F99D}" type="presOf" srcId="{6E363924-3BD9-4919-9FC8-C20421B8080F}" destId="{0736BD20-68F8-45E6-8B82-4953F596381C}" srcOrd="0" destOrd="2" presId="urn:microsoft.com/office/officeart/2005/8/layout/vList5"/>
    <dgm:cxn modelId="{DB40313B-8E55-41AE-BA4D-AFF9E6CD3BD2}" srcId="{51BC9633-FA21-4B10-BF92-07C5B95AAF3C}" destId="{123CC27C-1F3E-44D1-8CE6-E14182A074A5}" srcOrd="0" destOrd="0" parTransId="{250EB249-3569-449C-B7B3-6DC28F31449D}" sibTransId="{65172FCC-AFF8-4355-A09F-A9AFC0B888BB}"/>
    <dgm:cxn modelId="{64C8A869-7910-4FFD-A490-B25E629B96DD}" srcId="{445264C0-EDC4-44A0-A550-F1A03384B48D}" destId="{6E363924-3BD9-4919-9FC8-C20421B8080F}" srcOrd="2" destOrd="0" parTransId="{B2852BE9-8CF3-47B6-A998-D643554702CD}" sibTransId="{3F48C3C9-8AB5-42E0-9C7B-8819E0CD1BA9}"/>
    <dgm:cxn modelId="{3F73ACB2-01D5-4757-93D0-6B46B6D3FE76}" type="presOf" srcId="{445264C0-EDC4-44A0-A550-F1A03384B48D}" destId="{EB19CDE1-A6B0-42B8-85D2-9AFA936F4D92}" srcOrd="0" destOrd="0" presId="urn:microsoft.com/office/officeart/2005/8/layout/vList5"/>
    <dgm:cxn modelId="{1EF1194F-0A30-49A9-8276-1AC1889F6EF4}" srcId="{123CC27C-1F3E-44D1-8CE6-E14182A074A5}" destId="{6E80FB23-7C52-4FC7-B2B9-BD631159F591}" srcOrd="0" destOrd="0" parTransId="{6CB9A759-86AA-47E3-8ED2-4CE046879C13}" sibTransId="{03551E4B-A2F5-4306-8B08-C936A546A791}"/>
    <dgm:cxn modelId="{53A49EE6-BAB2-4850-A3B8-49F26AF5A9EE}" type="presOf" srcId="{51BC9633-FA21-4B10-BF92-07C5B95AAF3C}" destId="{7402AAA8-154D-42AE-91CC-50F0B0528ABD}" srcOrd="0" destOrd="0" presId="urn:microsoft.com/office/officeart/2005/8/layout/vList5"/>
    <dgm:cxn modelId="{CD61EC59-5C6A-4904-B8E6-6AE721B7ADA9}" srcId="{51BC9633-FA21-4B10-BF92-07C5B95AAF3C}" destId="{445264C0-EDC4-44A0-A550-F1A03384B48D}" srcOrd="1" destOrd="0" parTransId="{257071A1-7621-44F1-8791-54C55813DEE7}" sibTransId="{970CA76B-862D-4EDA-8200-0AB81EC36F51}"/>
    <dgm:cxn modelId="{6DAD2512-D258-424B-9659-1BC7CEFEA0B2}" srcId="{445264C0-EDC4-44A0-A550-F1A03384B48D}" destId="{9371BDAC-87EF-40CE-AA2F-0C1CB729C4BF}" srcOrd="1" destOrd="0" parTransId="{D307A625-4C0C-4A04-AAE4-FE47E7370112}" sibTransId="{8FF24520-1785-4EDB-BA9D-C0CB9131A02A}"/>
    <dgm:cxn modelId="{C230DAA9-40EE-467B-B71C-CA5717F735B7}" type="presOf" srcId="{322CAF1D-95BB-43BB-9D3F-6AB53DA764E0}" destId="{82F90411-4FF7-41E3-8E48-2868E993C1E2}" srcOrd="0" destOrd="2" presId="urn:microsoft.com/office/officeart/2005/8/layout/vList5"/>
    <dgm:cxn modelId="{6F7AD64F-384B-4F00-BDE2-C85EC203A849}" srcId="{445264C0-EDC4-44A0-A550-F1A03384B48D}" destId="{7912EE7E-DAE2-43C0-A725-E770C03D2F5C}" srcOrd="3" destOrd="0" parTransId="{5D488F1D-DA54-4281-8096-E36B6B8B9FA7}" sibTransId="{9386C511-3258-4952-A38E-C30987C4F646}"/>
    <dgm:cxn modelId="{6BED72A6-0B80-4671-93E7-8E0DD4055B5F}" type="presOf" srcId="{4761F6B5-2BE7-4C54-9F7D-9115C6A2A2ED}" destId="{82F90411-4FF7-41E3-8E48-2868E993C1E2}" srcOrd="0" destOrd="1" presId="urn:microsoft.com/office/officeart/2005/8/layout/vList5"/>
    <dgm:cxn modelId="{DE313BFC-B7E2-471C-A3DF-49014D6CDC0C}" srcId="{123CC27C-1F3E-44D1-8CE6-E14182A074A5}" destId="{4761F6B5-2BE7-4C54-9F7D-9115C6A2A2ED}" srcOrd="1" destOrd="0" parTransId="{72AA32F5-DA4A-49E0-BE3C-70A7529C9386}" sibTransId="{DF724AB2-9910-4472-8C0B-A277BCA87846}"/>
    <dgm:cxn modelId="{E324D998-2D09-4C2F-B53A-506CF2C3F0A0}" type="presOf" srcId="{7912EE7E-DAE2-43C0-A725-E770C03D2F5C}" destId="{0736BD20-68F8-45E6-8B82-4953F596381C}" srcOrd="0" destOrd="3" presId="urn:microsoft.com/office/officeart/2005/8/layout/vList5"/>
    <dgm:cxn modelId="{C956A2CC-B8BA-4FC5-90E8-E15F88DA5591}" srcId="{445264C0-EDC4-44A0-A550-F1A03384B48D}" destId="{4F98D463-8876-4ABB-BCE9-A345338767D3}" srcOrd="0" destOrd="0" parTransId="{70493C6D-6E48-4C46-B4F1-8D1180974297}" sibTransId="{2B3289C5-666B-4ED0-88A5-B798D4880E32}"/>
    <dgm:cxn modelId="{5BB30AAC-88F9-4C0D-AC3E-70332AF67090}" type="presOf" srcId="{123CC27C-1F3E-44D1-8CE6-E14182A074A5}" destId="{857652F8-8BA2-4DA5-A476-B00BF899A647}" srcOrd="0" destOrd="0" presId="urn:microsoft.com/office/officeart/2005/8/layout/vList5"/>
    <dgm:cxn modelId="{2EC53EF1-F6FC-4D05-B6DC-A77C16B0DB1B}" srcId="{123CC27C-1F3E-44D1-8CE6-E14182A074A5}" destId="{322CAF1D-95BB-43BB-9D3F-6AB53DA764E0}" srcOrd="2" destOrd="0" parTransId="{B6C3B908-80AA-417D-8A8E-8D2BBF5583B4}" sibTransId="{0A48BD7D-7C30-4010-BD2C-211A5141C831}"/>
    <dgm:cxn modelId="{EB8F219D-7745-49C6-9CCD-ACBA942EA90D}" type="presOf" srcId="{6E80FB23-7C52-4FC7-B2B9-BD631159F591}" destId="{82F90411-4FF7-41E3-8E48-2868E993C1E2}" srcOrd="0" destOrd="0" presId="urn:microsoft.com/office/officeart/2005/8/layout/vList5"/>
    <dgm:cxn modelId="{E9C2C6F4-8EAA-4946-9973-4D461AB1D544}" type="presParOf" srcId="{7402AAA8-154D-42AE-91CC-50F0B0528ABD}" destId="{2DDC9C7E-AC7C-49B7-B79B-A0699B4A2DA7}" srcOrd="0" destOrd="0" presId="urn:microsoft.com/office/officeart/2005/8/layout/vList5"/>
    <dgm:cxn modelId="{9A9BD0BB-0FEB-45C2-81E0-795BAF42E514}" type="presParOf" srcId="{2DDC9C7E-AC7C-49B7-B79B-A0699B4A2DA7}" destId="{857652F8-8BA2-4DA5-A476-B00BF899A647}" srcOrd="0" destOrd="0" presId="urn:microsoft.com/office/officeart/2005/8/layout/vList5"/>
    <dgm:cxn modelId="{FAD90884-494A-4E1B-A428-C22124044F3E}" type="presParOf" srcId="{2DDC9C7E-AC7C-49B7-B79B-A0699B4A2DA7}" destId="{82F90411-4FF7-41E3-8E48-2868E993C1E2}" srcOrd="1" destOrd="0" presId="urn:microsoft.com/office/officeart/2005/8/layout/vList5"/>
    <dgm:cxn modelId="{A0C0478D-6D3E-412D-88AE-B33760BC42C7}" type="presParOf" srcId="{7402AAA8-154D-42AE-91CC-50F0B0528ABD}" destId="{0A4039D2-EB97-4E3D-944E-E70923C15A85}" srcOrd="1" destOrd="0" presId="urn:microsoft.com/office/officeart/2005/8/layout/vList5"/>
    <dgm:cxn modelId="{DBA07CDB-52D1-4511-81BE-42F1F666EB43}" type="presParOf" srcId="{7402AAA8-154D-42AE-91CC-50F0B0528ABD}" destId="{FC385ADC-009B-425C-8D03-42068D7D3671}" srcOrd="2" destOrd="0" presId="urn:microsoft.com/office/officeart/2005/8/layout/vList5"/>
    <dgm:cxn modelId="{A96BA446-9827-4E10-BE17-61809C2F1579}" type="presParOf" srcId="{FC385ADC-009B-425C-8D03-42068D7D3671}" destId="{EB19CDE1-A6B0-42B8-85D2-9AFA936F4D92}" srcOrd="0" destOrd="0" presId="urn:microsoft.com/office/officeart/2005/8/layout/vList5"/>
    <dgm:cxn modelId="{FFE6F00F-57E1-47DA-893E-A56533D121AB}" type="presParOf" srcId="{FC385ADC-009B-425C-8D03-42068D7D3671}" destId="{0736BD20-68F8-45E6-8B82-4953F596381C}"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rtlCol="0"/>
          <a:lstStyle>
            <a:lvl1pPr algn="l" latinLnBrk="0">
              <a:defRPr lang="it-IT" sz="1200"/>
            </a:lvl1pPr>
            <a:extLst/>
          </a:lstStyle>
          <a:p>
            <a:endParaRPr lang="it-IT"/>
          </a:p>
        </p:txBody>
      </p:sp>
      <p:sp>
        <p:nvSpPr>
          <p:cNvPr id="3" name="Date Placeholder 2"/>
          <p:cNvSpPr>
            <a:spLocks noGrp="1"/>
          </p:cNvSpPr>
          <p:nvPr>
            <p:ph type="dt" idx="1"/>
          </p:nvPr>
        </p:nvSpPr>
        <p:spPr>
          <a:xfrm>
            <a:off x="3848645" y="0"/>
            <a:ext cx="2944283" cy="496570"/>
          </a:xfrm>
          <a:prstGeom prst="rect">
            <a:avLst/>
          </a:prstGeom>
        </p:spPr>
        <p:txBody>
          <a:bodyPr vert="horz" rtlCol="0"/>
          <a:lstStyle>
            <a:lvl1pPr algn="r" latinLnBrk="0">
              <a:defRPr lang="it-IT" sz="1200"/>
            </a:lvl1pPr>
            <a:extLst/>
          </a:lstStyle>
          <a:p>
            <a:fld id="{C238408C-6839-46EE-8131-EDA75C487F2E}" type="datetimeFigureOut">
              <a:rPr/>
              <a:pPr/>
              <a:t>30/6/2006</a:t>
            </a:fld>
            <a:endParaRPr lang="it-IT"/>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rtlCol="0" anchor="ctr"/>
          <a:lstStyle>
            <a:extLst/>
          </a:lstStyle>
          <a:p>
            <a:endParaRPr lang="it-IT"/>
          </a:p>
        </p:txBody>
      </p:sp>
      <p:sp>
        <p:nvSpPr>
          <p:cNvPr id="5" name="Notes Placeholder 4"/>
          <p:cNvSpPr>
            <a:spLocks noGrp="1"/>
          </p:cNvSpPr>
          <p:nvPr>
            <p:ph type="body" sz="quarter" idx="3"/>
          </p:nvPr>
        </p:nvSpPr>
        <p:spPr>
          <a:xfrm>
            <a:off x="679450" y="4717415"/>
            <a:ext cx="5435600" cy="4469130"/>
          </a:xfrm>
          <a:prstGeom prst="rect">
            <a:avLst/>
          </a:prstGeom>
        </p:spPr>
        <p:txBody>
          <a:bodyPr vert="horz" rtlCol="0">
            <a:normAutofit/>
          </a:bodyPr>
          <a:lstStyle>
            <a:extLs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9433106"/>
            <a:ext cx="2944283" cy="496570"/>
          </a:xfrm>
          <a:prstGeom prst="rect">
            <a:avLst/>
          </a:prstGeom>
        </p:spPr>
        <p:txBody>
          <a:bodyPr vert="horz" rtlCol="0" anchor="b"/>
          <a:lstStyle>
            <a:lvl1pPr algn="l" latinLnBrk="0">
              <a:defRPr lang="it-IT" sz="1200"/>
            </a:lvl1pPr>
            <a:extLst/>
          </a:lstStyle>
          <a:p>
            <a:endParaRPr lang="it-IT"/>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rtlCol="0" anchor="b"/>
          <a:lstStyle>
            <a:lvl1pPr algn="r" latinLnBrk="0">
              <a:defRPr lang="it-IT" sz="1200"/>
            </a:lvl1pPr>
            <a:extLst/>
          </a:lstStyle>
          <a:p>
            <a:fld id="{87D77045-401A-4D5E-BFE3-54C21A8A6634}" type="slidenum">
              <a:rPr/>
              <a:pPr/>
              <a:t>‹#›</a:t>
            </a:fld>
            <a:endParaRPr lang="it-IT"/>
          </a:p>
        </p:txBody>
      </p:sp>
    </p:spTree>
  </p:cSld>
  <p:clrMap bg1="lt1" tx1="dk1" bg2="lt2" tx2="dk2" accent1="accent1" accent2="accent2" accent3="accent3" accent4="accent4" accent5="accent5" accent6="accent6" hlink="hlink" folHlink="folHlink"/>
  <p:notesStyle>
    <a:lvl1pPr marL="0" algn="l" rtl="0" latinLnBrk="0">
      <a:defRPr lang="it-IT" sz="1200" kern="1200">
        <a:solidFill>
          <a:schemeClr val="tx1"/>
        </a:solidFill>
        <a:latin typeface="+mn-lt"/>
        <a:ea typeface="+mn-ea"/>
        <a:cs typeface="+mn-cs"/>
      </a:defRPr>
    </a:lvl1pPr>
    <a:lvl2pPr marL="457200" algn="l" rtl="0" latinLnBrk="0">
      <a:defRPr lang="it-IT" sz="1200" kern="1200">
        <a:solidFill>
          <a:schemeClr val="tx1"/>
        </a:solidFill>
        <a:latin typeface="+mn-lt"/>
        <a:ea typeface="+mn-ea"/>
        <a:cs typeface="+mn-cs"/>
      </a:defRPr>
    </a:lvl2pPr>
    <a:lvl3pPr marL="914400" algn="l" rtl="0" latinLnBrk="0">
      <a:defRPr lang="it-IT" sz="1200" kern="1200">
        <a:solidFill>
          <a:schemeClr val="tx1"/>
        </a:solidFill>
        <a:latin typeface="+mn-lt"/>
        <a:ea typeface="+mn-ea"/>
        <a:cs typeface="+mn-cs"/>
      </a:defRPr>
    </a:lvl3pPr>
    <a:lvl4pPr marL="1371600" algn="l" rtl="0" latinLnBrk="0">
      <a:defRPr lang="it-IT" sz="1200" kern="1200">
        <a:solidFill>
          <a:schemeClr val="tx1"/>
        </a:solidFill>
        <a:latin typeface="+mn-lt"/>
        <a:ea typeface="+mn-ea"/>
        <a:cs typeface="+mn-cs"/>
      </a:defRPr>
    </a:lvl4pPr>
    <a:lvl5pPr marL="1828800" algn="l" rtl="0" latinLnBrk="0">
      <a:defRPr lang="it-IT" sz="1200" kern="1200">
        <a:solidFill>
          <a:schemeClr val="tx1"/>
        </a:solidFill>
        <a:latin typeface="+mn-lt"/>
        <a:ea typeface="+mn-ea"/>
        <a:cs typeface="+mn-cs"/>
      </a:defRPr>
    </a:lvl5pPr>
    <a:lvl6pPr marL="2286000" algn="l" rtl="0" latinLnBrk="0">
      <a:defRPr lang="it-IT" sz="1200" kern="1200">
        <a:solidFill>
          <a:schemeClr val="tx1"/>
        </a:solidFill>
        <a:latin typeface="+mn-lt"/>
        <a:ea typeface="+mn-ea"/>
        <a:cs typeface="+mn-cs"/>
      </a:defRPr>
    </a:lvl6pPr>
    <a:lvl7pPr marL="2743200" algn="l" rtl="0" latinLnBrk="0">
      <a:defRPr lang="it-IT" sz="1200" kern="1200">
        <a:solidFill>
          <a:schemeClr val="tx1"/>
        </a:solidFill>
        <a:latin typeface="+mn-lt"/>
        <a:ea typeface="+mn-ea"/>
        <a:cs typeface="+mn-cs"/>
      </a:defRPr>
    </a:lvl7pPr>
    <a:lvl8pPr marL="3200400" algn="l" rtl="0" latinLnBrk="0">
      <a:defRPr lang="it-IT" sz="1200" kern="1200">
        <a:solidFill>
          <a:schemeClr val="tx1"/>
        </a:solidFill>
        <a:latin typeface="+mn-lt"/>
        <a:ea typeface="+mn-ea"/>
        <a:cs typeface="+mn-cs"/>
      </a:defRPr>
    </a:lvl8pPr>
    <a:lvl9pPr marL="3657600" algn="l" rtl="0" latinLnBrk="0">
      <a:defRPr lang="it-IT"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smtClean="0"/>
              <a:t>In questo tutorial </a:t>
            </a:r>
            <a:r>
              <a:rPr sz="1100" smtClean="0"/>
              <a:t>considereremo</a:t>
            </a:r>
            <a:r>
              <a:rPr smtClean="0"/>
              <a:t> velocemente alcuni aspetti della gestione di base ed avanzata delle macchine virtuali utilizzando la tecnologia Xen.</a:t>
            </a:r>
          </a:p>
          <a:p>
            <a:r>
              <a:rPr smtClean="0"/>
              <a:t>Le possibilita' e le soluzioni tecniche per la gestione dei data center offerte da Xen sono certamente molto piu' numerose e raffinate di quello che in queste tre ore avremo la possibilita' di vedere; quello che abbiamo cercato di fare e' di realizzare una panoramica di Xen, a partire dai concetti di base fino alle soluzioni piu' interessanti come la migrazione dei servizi, la possibilita' di realizzare soluzioni di virtual appliance e di alta affidabilita'. </a:t>
            </a:r>
          </a:p>
          <a:p>
            <a:r>
              <a:rPr smtClean="0"/>
              <a:t>Ho detto "abbiamo" in quanto il materiale che presentero' e' frutto del lavoro mio e di Federico Nebiolo, che non puo' essere presente oggi, ma che tra i due e' il vero esperto di virtualizzazione.</a:t>
            </a:r>
            <a:endParaRPr lang="it-IT"/>
          </a:p>
        </p:txBody>
      </p:sp>
      <p:sp>
        <p:nvSpPr>
          <p:cNvPr id="4" name="Slide Number Placeholder 3"/>
          <p:cNvSpPr>
            <a:spLocks noGrp="1"/>
          </p:cNvSpPr>
          <p:nvPr>
            <p:ph type="sldNum" sz="quarter" idx="10"/>
          </p:nvPr>
        </p:nvSpPr>
        <p:spPr/>
        <p:txBody>
          <a:bodyPr/>
          <a:lstStyle/>
          <a:p>
            <a:fld id="{87D77045-401A-4D5E-BFE3-54C21A8A6634}"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Ogni dominio possiede un producer per</a:t>
            </a:r>
            <a:r>
              <a:rPr lang="en-US" baseline="0" smtClean="0"/>
              <a:t> le richieste </a:t>
            </a:r>
            <a:r>
              <a:rPr lang="en-US" smtClean="0"/>
              <a:t>ed un consumer</a:t>
            </a:r>
            <a:r>
              <a:rPr lang="en-US" baseline="0" smtClean="0"/>
              <a:t> per le risposte.</a:t>
            </a:r>
          </a:p>
          <a:p>
            <a:endParaRPr lang="en-US" baseline="0" smtClean="0"/>
          </a:p>
          <a:p>
            <a:r>
              <a:rPr lang="en-US" baseline="0" smtClean="0"/>
              <a:t>Producer e consumers utilizzano rispettivamente code pubbliche e private per gestire le richieste.</a:t>
            </a:r>
          </a:p>
          <a:p>
            <a:endParaRPr lang="en-US" baseline="0" smtClean="0"/>
          </a:p>
          <a:p>
            <a:r>
              <a:rPr lang="en-US" baseline="0" smtClean="0"/>
              <a:t>Gestione asincrona: ogni richiesta ha un proprio identificativo e possono essere riordinate dal VMM</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Xen fornisce una visione virtualizzata dei devices.</a:t>
            </a:r>
          </a:p>
          <a:p>
            <a:endParaRPr lang="en-US" smtClean="0"/>
          </a:p>
          <a:p>
            <a:r>
              <a:rPr lang="en-US" smtClean="0"/>
              <a:t>Non e’ un’emulazione, ma sono devices che i</a:t>
            </a:r>
            <a:r>
              <a:rPr lang="en-US" baseline="0" smtClean="0"/>
              <a:t> domU utilizzano per comunicare con l’hardware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Come sono organizzate le interfacce di rete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r>
              <a:rPr lang="it-IT" sz="1200" smtClean="0">
                <a:latin typeface="Times New Roman" pitchFamily="18" charset="0"/>
                <a:cs typeface="Times New Roman" pitchFamily="18" charset="0"/>
              </a:rPr>
              <a:t>- Dom0 is configured to forward IP packets</a:t>
            </a:r>
          </a:p>
          <a:p>
            <a:pPr lvl="0"/>
            <a:r>
              <a:rPr lang="it-IT" sz="1200" smtClean="0">
                <a:latin typeface="Times New Roman" pitchFamily="18" charset="0"/>
                <a:cs typeface="Times New Roman" pitchFamily="18" charset="0"/>
              </a:rPr>
              <a:t>- Iptables used to configure Dom0 kernel to do NAT</a:t>
            </a:r>
          </a:p>
          <a:p>
            <a:pPr lvl="0"/>
            <a:r>
              <a:rPr lang="it-IT" sz="1200" smtClean="0">
                <a:latin typeface="Times New Roman" pitchFamily="18" charset="0"/>
                <a:cs typeface="Times New Roman" pitchFamily="18" charset="0"/>
              </a:rPr>
              <a:t>- Optionally DHCP can be used to provide IP addresses to DomU guests</a:t>
            </a:r>
          </a:p>
          <a:p>
            <a:endParaRPr lang="en-US" smtClean="0"/>
          </a:p>
          <a:p>
            <a:pPr lvl="0"/>
            <a:r>
              <a:rPr lang="it-IT" sz="1200" smtClean="0">
                <a:latin typeface="Times New Roman" pitchFamily="18" charset="0"/>
                <a:cs typeface="Times New Roman" pitchFamily="18" charset="0"/>
              </a:rPr>
              <a:t>- Dom0 and DomU hosts are connected to a virtual network (one per physical interface)</a:t>
            </a:r>
          </a:p>
          <a:p>
            <a:pPr lvl="0"/>
            <a:r>
              <a:rPr lang="it-IT" sz="1200" smtClean="0">
                <a:latin typeface="Times New Roman" pitchFamily="18" charset="0"/>
                <a:cs typeface="Times New Roman" pitchFamily="18" charset="0"/>
              </a:rPr>
              <a:t>- The virtual network is then connected  to the physical network</a:t>
            </a:r>
          </a:p>
          <a:p>
            <a:pPr lvl="0"/>
            <a:r>
              <a:rPr lang="it-IT" sz="1200" smtClean="0">
                <a:latin typeface="Times New Roman" pitchFamily="18" charset="0"/>
                <a:cs typeface="Times New Roman" pitchFamily="18" charset="0"/>
              </a:rPr>
              <a:t>- Xen default configuration </a:t>
            </a:r>
          </a:p>
          <a:p>
            <a:endParaRPr lang="en-US" smtClean="0"/>
          </a:p>
          <a:p>
            <a:pPr lvl="0"/>
            <a:r>
              <a:rPr lang="it-IT" sz="1200" smtClean="0">
                <a:latin typeface="Times New Roman" pitchFamily="18" charset="0"/>
                <a:cs typeface="Times New Roman" pitchFamily="18" charset="0"/>
              </a:rPr>
              <a:t>- Dom0 is configured to forward IP packets and to handle ARP proxying</a:t>
            </a:r>
          </a:p>
          <a:p>
            <a:pPr lvl="0"/>
            <a:r>
              <a:rPr lang="it-IT" sz="1200" smtClean="0">
                <a:latin typeface="Times New Roman" pitchFamily="18" charset="0"/>
                <a:cs typeface="Times New Roman" pitchFamily="18" charset="0"/>
              </a:rPr>
              <a:t>- A static route for each DomU is added to Dom0 as DomU comes up</a:t>
            </a:r>
          </a:p>
          <a:p>
            <a:endParaRPr lang="en-US" smtClean="0"/>
          </a:p>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Parametri utilizzabili nello script di default (xend-config.sxp)</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87D77045-401A-4D5E-BFE3-54C21A8A6634}" type="slidenum">
              <a:rPr lang="it-IT" smtClean="0"/>
              <a:pPr/>
              <a:t>20</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L’accesso alle risorse di storage da</a:t>
            </a:r>
            <a:r>
              <a:rPr lang="it-IT" baseline="0" smtClean="0"/>
              <a:t> parte delle macchine virtuali dipende dal tipo di macchina.</a:t>
            </a:r>
          </a:p>
          <a:p>
            <a:r>
              <a:rPr lang="it-IT" baseline="0" smtClean="0"/>
              <a:t>I guest paravirtualizzati possono accedere ai dispositivi di storage sia come interi device che a livello di singola partizione.</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22</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Dove</a:t>
            </a:r>
            <a:r>
              <a:rPr lang="en-US" baseline="0" smtClean="0"/>
              <a:t> allocare il filesystem volume vs. file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23</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Il metodo piu’ diretto</a:t>
            </a:r>
            <a:r>
              <a:rPr lang="it-IT" baseline="0" smtClean="0"/>
              <a:t> per preparare il root filesystem per una macchina PV, e’ quello di inizializzare una porzione di storage e di popolarla successivamente con le directory necessarie clonando un fs esistente.</a:t>
            </a:r>
          </a:p>
          <a:p>
            <a:endParaRPr lang="it-IT" baseline="0" smtClean="0"/>
          </a:p>
          <a:p>
            <a:r>
              <a:rPr lang="it-IT" baseline="0" smtClean="0"/>
              <a:t>Il root fs puo’ risiedere su un unico file immagine oppure su un volume fisico su disco.</a:t>
            </a:r>
          </a:p>
          <a:p>
            <a:endParaRPr lang="it-IT" baseline="0" smtClean="0"/>
          </a:p>
          <a:p>
            <a:r>
              <a:rPr lang="it-IT" baseline="0" smtClean="0"/>
              <a:t>In entrambi i casi, il primo passo e’ quello di preparare lo spazio, formattarlo e montarlo su una directory temporanea sul dom0</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24</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Una volta ottenuto uno spazio sufficiente, si possono</a:t>
            </a:r>
            <a:r>
              <a:rPr lang="it-IT" baseline="0" smtClean="0"/>
              <a:t> copiare le directory necessarie. E’ importante mantenere le ownership ed i permessi corretti, quindi risulta comodo utilizzare comandi di copia come rsync, che hanno questo tipo di proprieta’.</a:t>
            </a:r>
          </a:p>
          <a:p>
            <a:r>
              <a:rPr lang="it-IT" baseline="0" smtClean="0"/>
              <a:t>Le directory ….. Possono essere create vuote.</a:t>
            </a:r>
          </a:p>
          <a:p>
            <a:r>
              <a:rPr lang="it-IT" baseline="0" smtClean="0"/>
              <a:t>Successivamente occorre copiare i moduli del kernel che si vuole utilizzare nell’apposita directory.</a:t>
            </a:r>
          </a:p>
          <a:p>
            <a:r>
              <a:rPr lang="it-IT" baseline="0" smtClean="0"/>
              <a:t>A questo punto si possono customizzare i files di config della directory /etc in modo da renderli adatti alla nuova macchina.</a:t>
            </a:r>
          </a:p>
          <a:p>
            <a:r>
              <a:rPr lang="it-IT" baseline="0" smtClean="0"/>
              <a:t>E’ utile, in molti casi, sfruttare le opzioni di installazione di rpm o yum per poter installare gia’ nuovi pacchetti sulla nuova macchina virtuale.</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smtClean="0"/>
              <a:t>Questi sono, a grandi linee, gli argomenti che tratteremo:</a:t>
            </a:r>
          </a:p>
          <a:p>
            <a:r>
              <a:rPr smtClean="0"/>
              <a:t>In questa prima parte, di un'ora circa, faremo una breve panoramica dei concetti di base della virtualizzazione, e delle caratteristiche di Xen come strumento per la gestione di macchine virtuali.</a:t>
            </a:r>
          </a:p>
          <a:p>
            <a:r>
              <a:rPr smtClean="0"/>
              <a:t>Poi seguira' una parte in cui verra' descritta l'installazione di base di Xen dal punto di vista della macchina host.</a:t>
            </a:r>
          </a:p>
          <a:p>
            <a:r>
              <a:rPr smtClean="0"/>
              <a:t>In seguito vedremo come installare le macchine guest e come gestirle con i tool e gli strumenti di amministrazione nativi.</a:t>
            </a:r>
          </a:p>
          <a:p>
            <a:r>
              <a:rPr smtClean="0"/>
              <a:t>Nella seconda parte considereremo alcuni aspetti piu' avanzati della gestione delle virtual machines e come utlizzare Xen per la gestione organizzata dei data center.</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Una volta realizzato il root filesystem</a:t>
            </a:r>
            <a:r>
              <a:rPr lang="it-IT" baseline="0" smtClean="0"/>
              <a:t>, a seconda del tipo di device, lo si puo’ esportare alla macchina guest.</a:t>
            </a:r>
          </a:p>
          <a:p>
            <a:r>
              <a:rPr lang="it-IT" baseline="0" smtClean="0"/>
              <a:t>Nel caso di file contenenti immagini di dischi o di filesystems, si utilizza il driver blktap mediante la direttiva tap:</a:t>
            </a:r>
          </a:p>
          <a:p>
            <a:r>
              <a:rPr lang="it-IT" baseline="0" smtClean="0"/>
              <a:t>Blktap supporta i/O asincrono ed e’ piu’ performante</a:t>
            </a:r>
          </a:p>
          <a:p>
            <a:endParaRPr lang="it-IT" baseline="0" smtClean="0"/>
          </a:p>
          <a:p>
            <a:r>
              <a:rPr lang="it-IT" baseline="0" smtClean="0"/>
              <a:t>Nel caso di volumi fisici si utilizza il driver xenblk mediante la direttiva phy: </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26</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Alcuni</a:t>
            </a:r>
            <a:r>
              <a:rPr lang="en-US" baseline="0" smtClean="0"/>
              <a:t> esempi di installazione di macchine virtuali per sistemi di uso comune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29</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Shadow mem: quanta ram utilizzare</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30</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31</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Finestra superiore: pygrub al posto di grub nativo</a:t>
            </a:r>
          </a:p>
          <a:p>
            <a:endParaRPr lang="en-US" smtClean="0"/>
          </a:p>
          <a:p>
            <a:r>
              <a:rPr lang="en-US" smtClean="0"/>
              <a:t>Finestra inferiore: macchina virtuale running con kernel xen</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32</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fld id="{87D77045-401A-4D5E-BFE3-54C21A8A6634}" type="slidenum">
              <a:rPr lang="it-IT" smtClean="0"/>
              <a:pPr/>
              <a:t>38</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51</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97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Separare la parte</a:t>
            </a:r>
            <a:r>
              <a:rPr lang="en-US" baseline="0" smtClean="0"/>
              <a:t> statica del filesystem da quella variabile (che contiene lo stato)</a:t>
            </a:r>
          </a:p>
          <a:p>
            <a:endParaRPr lang="en-US" baseline="0" smtClean="0"/>
          </a:p>
          <a:p>
            <a:r>
              <a:rPr lang="en-US" baseline="0" smtClean="0"/>
              <a:t>Xen facilita il compito in quanto demanda all’hypervisor la gestione dello storage locale (e in generale dell’accesso alle risorse di I/O) che contiene la parte variabile. Si pensi a che succederebbe se si avessero macchine con hardware eterogeneo (la parte fissa dovrebbe fornire tutti i moduli e drivers e le macchine utilizzarli propriamente) Es. Con systemimager occorre definire “golden images” per le diverse macchine. </a:t>
            </a:r>
          </a:p>
          <a:p>
            <a:endParaRPr lang="en-US" baseline="0" smtClean="0"/>
          </a:p>
          <a:p>
            <a:r>
              <a:rPr lang="en-US" baseline="0" smtClean="0"/>
              <a:t>NFS con cache permette di migliorare le performances</a:t>
            </a:r>
          </a:p>
          <a:p>
            <a:r>
              <a:rPr lang="en-US" baseline="0" smtClean="0"/>
              <a:t>La parte fissa viene acceduta di rado (quindi anche NFS non rappresenta un collo di bottiglia)</a:t>
            </a:r>
          </a:p>
          <a:p>
            <a:endParaRPr lang="en-US" baseline="0" smtClean="0"/>
          </a:p>
          <a:p>
            <a:r>
              <a:rPr lang="en-US" baseline="0" smtClean="0"/>
              <a:t>FAI = fully automated Installation</a:t>
            </a:r>
            <a:endParaRPr lang="en-US"/>
          </a:p>
        </p:txBody>
      </p:sp>
      <p:sp>
        <p:nvSpPr>
          <p:cNvPr id="4" name="Segnaposto numero diapositiva 3"/>
          <p:cNvSpPr>
            <a:spLocks noGrp="1"/>
          </p:cNvSpPr>
          <p:nvPr>
            <p:ph type="sldNum" sz="quarter" idx="10"/>
          </p:nvPr>
        </p:nvSpPr>
        <p:spPr/>
        <p:txBody>
          <a:bodyPr/>
          <a:lstStyle/>
          <a:p>
            <a:fld id="{239ABF15-AE4F-448E-8F97-CFF20600400E}" type="slidenum">
              <a:rPr lang="en-US" smtClean="0"/>
              <a:pPr/>
              <a:t>98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Rinse = deboostrap</a:t>
            </a:r>
            <a:r>
              <a:rPr lang="en-US" baseline="0" smtClean="0"/>
              <a:t> per redhat</a:t>
            </a:r>
            <a:endParaRPr lang="en-US"/>
          </a:p>
        </p:txBody>
      </p:sp>
      <p:sp>
        <p:nvSpPr>
          <p:cNvPr id="4" name="Segnaposto numero diapositiva 3"/>
          <p:cNvSpPr>
            <a:spLocks noGrp="1"/>
          </p:cNvSpPr>
          <p:nvPr>
            <p:ph type="sldNum" sz="quarter" idx="10"/>
          </p:nvPr>
        </p:nvSpPr>
        <p:spPr/>
        <p:txBody>
          <a:bodyPr/>
          <a:lstStyle/>
          <a:p>
            <a:fld id="{239ABF15-AE4F-448E-8F97-CFF20600400E}" type="slidenum">
              <a:rPr lang="en-US" smtClean="0"/>
              <a:pPr/>
              <a:t>99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smtClean="0"/>
              <a:t>Anzitutto: cosa e' la virtualizzazione?</a:t>
            </a:r>
          </a:p>
          <a:p>
            <a:r>
              <a:rPr smtClean="0"/>
              <a:t>Uno strumento di virtualizzazione e' progettato per inserire un livello di astrazione tra le applicazioni e le risorse hardware tale da suddividere le risorse di un computer in modo che possano coesistere ambienti multipli di esecuzione, in modo isolato e controllato.</a:t>
            </a:r>
          </a:p>
          <a:p>
            <a:r>
              <a:rPr smtClean="0"/>
              <a:t>Questo puo' portare ad una serie di benefici sulla qualita' dei servizi e sull'efficienza di utilizzo delle macchine di calcolo, ed in particolare</a:t>
            </a:r>
            <a:r>
              <a:rPr lang="it-IT" smtClean="0"/>
              <a:t>……</a:t>
            </a:r>
            <a:endParaRPr smtClean="0"/>
          </a:p>
        </p:txBody>
      </p:sp>
      <p:sp>
        <p:nvSpPr>
          <p:cNvPr id="4" name="Slide Number Placeholder 3"/>
          <p:cNvSpPr>
            <a:spLocks noGrp="1"/>
          </p:cNvSpPr>
          <p:nvPr>
            <p:ph type="sldNum" sz="quarter" idx="10"/>
          </p:nvPr>
        </p:nvSpPr>
        <p:spPr/>
        <p:txBody>
          <a:bodyPr/>
          <a:lstStyle/>
          <a:p>
            <a:fld id="{87D77045-401A-4D5E-BFE3-54C21A8A6634}"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--bind permette di montare la stessa partizione (che sara’ quella locale</a:t>
            </a:r>
            <a:r>
              <a:rPr lang="en-US" baseline="0" smtClean="0"/>
              <a:t> che contiene la parte variabile del sistema) in + punti (quelli identificati in rwtab)</a:t>
            </a:r>
            <a:endParaRPr lang="en-US"/>
          </a:p>
        </p:txBody>
      </p:sp>
      <p:sp>
        <p:nvSpPr>
          <p:cNvPr id="4" name="Segnaposto numero diapositiva 3"/>
          <p:cNvSpPr>
            <a:spLocks noGrp="1"/>
          </p:cNvSpPr>
          <p:nvPr>
            <p:ph type="sldNum" sz="quarter" idx="10"/>
          </p:nvPr>
        </p:nvSpPr>
        <p:spPr/>
        <p:txBody>
          <a:bodyPr/>
          <a:lstStyle/>
          <a:p>
            <a:fld id="{239ABF15-AE4F-448E-8F97-CFF20600400E}" type="slidenum">
              <a:rPr lang="en-US" smtClean="0"/>
              <a:pPr/>
              <a:t>101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Funzionamento del bridged networking</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108</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I</a:t>
            </a:r>
            <a:r>
              <a:rPr lang="en-US" baseline="0" smtClean="0"/>
              <a:t> pacchetti per i domU contengono un indirizzo mac di destinazione che non e’ quello del dom0 e sarebbero rigettati se non ci fosse una regola di iptables per il forward dall’interfaccia vif1.0</a:t>
            </a:r>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109</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112</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113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smtClean="0"/>
              <a:t>Consolidamento dei servizi</a:t>
            </a:r>
          </a:p>
          <a:p>
            <a:r>
              <a:rPr smtClean="0"/>
              <a:t>ovvero  una gestione piu' organizzata ed efficiente delle risorse di calcolo. Questo grazie al fatto di poter utilizzare piu' sistemi operativi contemporaneamente, di poter sfruttare al meglio i server (spesso le macchine dedicate ad un singolo servizio sono sottosfruttate), di poter utilizzare le stesse risorse in modo isolato e sicuro sia per la produzione che per lo sviluppo.</a:t>
            </a:r>
          </a:p>
          <a:p>
            <a:r>
              <a:rPr smtClean="0"/>
              <a:t>Affidabilita' dei servizi</a:t>
            </a:r>
          </a:p>
          <a:p>
            <a:r>
              <a:rPr lang="it-IT" smtClean="0"/>
              <a:t>L</a:t>
            </a:r>
            <a:r>
              <a:rPr smtClean="0"/>
              <a:t>'utilizzo di macchine virtuali permette di isolare i problemi software dei servizi ospitati sullo stesso hardware senza che il fault di uno abbia ripercussioni sugli altri (si pensi ad un servizio che, eventualmente, esaurisca semplicemente lo spazio disco, oppure che a causa di un bug tenda ad occupare una porzione sempre maggiore di memoria)</a:t>
            </a:r>
          </a:p>
          <a:p>
            <a:r>
              <a:rPr smtClean="0"/>
              <a:t>Sicurezza</a:t>
            </a:r>
          </a:p>
          <a:p>
            <a:r>
              <a:rPr smtClean="0"/>
              <a:t>Poter utilizzare macchine virtuali separate su uno stesso hardware permette di definire politiche di accesso e configurazioni di sicurezza in modo indipendente per i vari servizi. </a:t>
            </a:r>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smtClean="0"/>
              <a:t>Come funziona la virtualizzazione?</a:t>
            </a:r>
          </a:p>
          <a:p>
            <a:endParaRPr lang="it-IT" smtClean="0"/>
          </a:p>
          <a:p>
            <a:r>
              <a:rPr lang="it-IT" smtClean="0"/>
              <a:t>Strettamente</a:t>
            </a:r>
            <a:r>
              <a:rPr lang="it-IT" baseline="0" smtClean="0"/>
              <a:t> legata all’architettura dei calcolatori.</a:t>
            </a:r>
          </a:p>
          <a:p>
            <a:endParaRPr smtClean="0"/>
          </a:p>
          <a:p>
            <a:r>
              <a:rPr lang="it-IT" baseline="0" smtClean="0"/>
              <a:t>Nell’architettura i386 esistono 4 livelli di esecuzione.</a:t>
            </a:r>
          </a:p>
          <a:p>
            <a:r>
              <a:rPr lang="it-IT" baseline="0" smtClean="0"/>
              <a:t>Il Ring-0 e’ quello piu’ privilegiato (kernel)</a:t>
            </a:r>
          </a:p>
          <a:p>
            <a:r>
              <a:rPr lang="it-IT" baseline="0" smtClean="0"/>
              <a:t>Il ring-3 e’ quello – privilegiato (applicazioni)</a:t>
            </a:r>
          </a:p>
          <a:p>
            <a:endParaRPr smtClean="0"/>
          </a:p>
          <a:p>
            <a:r>
              <a:rPr lang="it-IT" smtClean="0"/>
              <a:t>Il layer</a:t>
            </a:r>
            <a:r>
              <a:rPr lang="it-IT" baseline="0" smtClean="0"/>
              <a:t> che astrae le risorse hardware dalle applicazioni e’ chiamato hypervisor</a:t>
            </a:r>
          </a:p>
          <a:p>
            <a:endParaRPr lang="it-IT" baseline="0" smtClean="0"/>
          </a:p>
          <a:p>
            <a:r>
              <a:rPr lang="it-IT" baseline="0" smtClean="0"/>
              <a:t>Le migliori performances si ottengono quando l’hypervisor viene eseguito al ring-0 ed i guest os al ring-1</a:t>
            </a:r>
          </a:p>
          <a:p>
            <a:r>
              <a:rPr lang="it-IT" baseline="0" smtClean="0"/>
              <a:t>Equivalence :  un programma che gira in ambiente virtualizzato deve esibire lo stesso comportamento che avrebbe nativamente</a:t>
            </a:r>
          </a:p>
          <a:p>
            <a:r>
              <a:rPr lang="it-IT" baseline="0" smtClean="0"/>
              <a:t>Resource control :  Il VMM deve avere sempre il completo controllo delle risorse virtualizzate </a:t>
            </a:r>
          </a:p>
          <a:p>
            <a:r>
              <a:rPr lang="it-IT" baseline="0" smtClean="0"/>
              <a:t>Efficiency :  una frazione alta delle istruzioni deve poter essere eseguita senza intervento del VMM </a:t>
            </a:r>
          </a:p>
          <a:p>
            <a:r>
              <a:rPr lang="it-IT" baseline="0" smtClean="0"/>
              <a:t> </a:t>
            </a:r>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Resource control e’ evidenziato in quanto e’ l’aspetto piu’ problematico della virtualizzazione i386.</a:t>
            </a:r>
          </a:p>
          <a:p>
            <a:r>
              <a:rPr lang="en-US" smtClean="0"/>
              <a:t>L’architettura i386 possiede un certo numero di istruzioni sensibili</a:t>
            </a:r>
            <a:r>
              <a:rPr lang="en-US" baseline="0" smtClean="0"/>
              <a:t> che non generano trap quando vengono eseguite ad un livello diverso dal ring0. Dunque il VMM non puo’ avere il controllo delle situazioni di conflitto.</a:t>
            </a:r>
          </a:p>
          <a:p>
            <a:endParaRPr lang="en-US"/>
          </a:p>
        </p:txBody>
      </p:sp>
      <p:sp>
        <p:nvSpPr>
          <p:cNvPr id="4" name="Segnaposto numero diapositiva 3"/>
          <p:cNvSpPr>
            <a:spLocks noGrp="1"/>
          </p:cNvSpPr>
          <p:nvPr>
            <p:ph type="sldNum" sz="quarter" idx="10"/>
          </p:nvPr>
        </p:nvSpPr>
        <p:spPr/>
        <p:txBody>
          <a:bodyPr/>
          <a:lstStyle/>
          <a:p>
            <a:fld id="{87D77045-401A-4D5E-BFE3-54C21A8A6634}"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smtClean="0"/>
              <a:t>Operating system virtualization.</a:t>
            </a:r>
          </a:p>
          <a:p>
            <a:r>
              <a:rPr lang="it-IT" baseline="0" smtClean="0"/>
              <a:t>Unico kernel patchato che separa memoria ed accesso risorse e le destina a diverse istanze di OS.</a:t>
            </a:r>
          </a:p>
          <a:p>
            <a:r>
              <a:rPr lang="it-IT" baseline="0" smtClean="0"/>
              <a:t>Le macchine non sono isolate. (chroot “on steroids”) Ex: Linux-VServer</a:t>
            </a:r>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Xen utilizza il metodo della</a:t>
            </a:r>
            <a:r>
              <a:rPr lang="it-IT" baseline="0" smtClean="0"/>
              <a:t> paravirtualizzazione.</a:t>
            </a:r>
          </a:p>
          <a:p>
            <a:endParaRPr lang="it-IT" baseline="0" smtClean="0"/>
          </a:p>
          <a:p>
            <a:r>
              <a:rPr lang="it-IT" baseline="0" smtClean="0"/>
              <a:t>L’ hypervisor gestisce una serie di macchine guest chiamate domini e fornisce una serie di API per la loro gestione.</a:t>
            </a:r>
          </a:p>
          <a:p>
            <a:endParaRPr lang="it-IT" baseline="0" smtClean="0"/>
          </a:p>
          <a:p>
            <a:r>
              <a:rPr lang="it-IT" baseline="0" smtClean="0"/>
              <a:t>Uno dei domini ha maggiori privilegi sull’accesso all’hardware e possiede gli strumenti per gestire i domini non-privilegiati.</a:t>
            </a:r>
          </a:p>
          <a:p>
            <a:endParaRPr lang="it-IT" baseline="0" smtClean="0"/>
          </a:p>
          <a:p>
            <a:r>
              <a:rPr lang="it-IT" baseline="0" smtClean="0"/>
              <a:t>L’hypervisor viene eseguito al ring-0 e comunica con l’hardware e con i guest tramite un set di hypercalls, che sostituiscono le istruzioni privilegiate “pericolose” dell’architettura i386. </a:t>
            </a:r>
          </a:p>
          <a:p>
            <a:endParaRPr lang="it-IT"/>
          </a:p>
        </p:txBody>
      </p:sp>
      <p:sp>
        <p:nvSpPr>
          <p:cNvPr id="4" name="Segnaposto numero diapositiva 3"/>
          <p:cNvSpPr>
            <a:spLocks noGrp="1"/>
          </p:cNvSpPr>
          <p:nvPr>
            <p:ph type="sldNum" sz="quarter" idx="10"/>
          </p:nvPr>
        </p:nvSpPr>
        <p:spPr/>
        <p:txBody>
          <a:bodyPr/>
          <a:lstStyle/>
          <a:p>
            <a:fld id="{87D77045-401A-4D5E-BFE3-54C21A8A6634}"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smtClean="0"/>
              <a:t>L’hypervisor e’ responsabile dello scheduling delle cpu</a:t>
            </a:r>
          </a:p>
          <a:p>
            <a:endParaRPr lang="it-IT" baseline="0" smtClean="0"/>
          </a:p>
          <a:p>
            <a:r>
              <a:rPr lang="it-IT" baseline="0" smtClean="0"/>
              <a:t>Wallclock time = Unix timestamp del dom0 (ntpd)</a:t>
            </a:r>
          </a:p>
          <a:p>
            <a:endParaRPr lang="it-IT" baseline="0" smtClean="0"/>
          </a:p>
          <a:p>
            <a:r>
              <a:rPr lang="it-IT" baseline="0" smtClean="0"/>
              <a:t>System time = Tempo da quando il domU e’ stato avviato</a:t>
            </a:r>
          </a:p>
          <a:p>
            <a:endParaRPr lang="it-IT" baseline="0" smtClean="0"/>
          </a:p>
          <a:p>
            <a:r>
              <a:rPr lang="it-IT" baseline="0" smtClean="0"/>
              <a:t>Domain virtual time = tempo di attivita’ del dominio (importante per lo scheduling)</a:t>
            </a:r>
          </a:p>
        </p:txBody>
      </p:sp>
      <p:sp>
        <p:nvSpPr>
          <p:cNvPr id="4" name="Segnaposto numero diapositiva 3"/>
          <p:cNvSpPr>
            <a:spLocks noGrp="1"/>
          </p:cNvSpPr>
          <p:nvPr>
            <p:ph type="sldNum" sz="quarter" idx="10"/>
          </p:nvPr>
        </p:nvSpPr>
        <p:spPr/>
        <p:txBody>
          <a:bodyPr/>
          <a:lstStyle/>
          <a:p>
            <a:fld id="{87D77045-401A-4D5E-BFE3-54C21A8A6634}"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B418CDFB-7D67-40D5-9729-84ABC9BDC928}" type="datetime1">
              <a:rPr lang="it-IT" smtClean="0"/>
              <a:pPr/>
              <a:t>12/06/2008</a:t>
            </a:fld>
            <a:endParaRPr kumimoji="0" lang="it-IT"/>
          </a:p>
        </p:txBody>
      </p:sp>
      <p:sp>
        <p:nvSpPr>
          <p:cNvPr id="2" name="Segnaposto piè di pagina 1"/>
          <p:cNvSpPr>
            <a:spLocks noGrp="1"/>
          </p:cNvSpPr>
          <p:nvPr>
            <p:ph type="ftr" sz="quarter" idx="11"/>
          </p:nvPr>
        </p:nvSpPr>
        <p:spPr/>
        <p:txBody>
          <a:bodyPr/>
          <a:lstStyle/>
          <a:p>
            <a:endParaRPr kumimoji="0" lang="it-IT"/>
          </a:p>
        </p:txBody>
      </p:sp>
      <p:sp>
        <p:nvSpPr>
          <p:cNvPr id="15" name="Segnaposto numero diapositiva 14"/>
          <p:cNvSpPr>
            <a:spLocks noGrp="1"/>
          </p:cNvSpPr>
          <p:nvPr>
            <p:ph type="sldNum" sz="quarter" idx="12"/>
          </p:nvPr>
        </p:nvSpPr>
        <p:spPr>
          <a:xfrm>
            <a:off x="8229600" y="6473952"/>
            <a:ext cx="758952" cy="246888"/>
          </a:xfrm>
        </p:spPr>
        <p:txBody>
          <a:bodyPr/>
          <a:lstStyle/>
          <a:p>
            <a:fld id="{72AC53DF-4216-466D-99A7-94400E6C2A25}" type="slidenum">
              <a:rPr lang="it-IT" smtClean="0"/>
              <a:pPr/>
              <a:t>‹#›</a:t>
            </a:fld>
            <a:endParaRPr kumimoji="0" lang="it-IT"/>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7B9CCA4-197F-4804-AB99-78B1F9BDFFA5}" type="datetime1">
              <a:rPr kumimoji="0" lang="it-IT" smtClean="0">
                <a:solidFill>
                  <a:schemeClr val="tx2"/>
                </a:solidFill>
              </a:rPr>
              <a:pPr/>
              <a:t>12/06/2008</a:t>
            </a:fld>
            <a:endParaRPr kumimoji="0" lang="it-IT" sz="1100">
              <a:solidFill>
                <a:schemeClr val="tx2"/>
              </a:solidFill>
            </a:endParaRPr>
          </a:p>
        </p:txBody>
      </p:sp>
      <p:sp>
        <p:nvSpPr>
          <p:cNvPr id="5" name="Segnaposto piè di pagina 4"/>
          <p:cNvSpPr>
            <a:spLocks noGrp="1"/>
          </p:cNvSpPr>
          <p:nvPr>
            <p:ph type="ftr" sz="quarter" idx="11"/>
          </p:nvPr>
        </p:nvSpPr>
        <p:spPr/>
        <p:txBody>
          <a:bodyPr/>
          <a:lstStyle/>
          <a:p>
            <a:pPr algn="r"/>
            <a:endParaRPr kumimoji="0" lang="it-IT" sz="1100">
              <a:solidFill>
                <a:schemeClr val="tx2"/>
              </a:solidFill>
            </a:endParaRPr>
          </a:p>
        </p:txBody>
      </p:sp>
      <p:sp>
        <p:nvSpPr>
          <p:cNvPr id="6" name="Segnaposto numero diapositiva 5"/>
          <p:cNvSpPr>
            <a:spLocks noGrp="1"/>
          </p:cNvSpPr>
          <p:nvPr>
            <p:ph type="sldNum" sz="quarter" idx="12"/>
          </p:nvPr>
        </p:nvSpPr>
        <p:spPr/>
        <p:txBody>
          <a:bodyPr/>
          <a:lstStyle/>
          <a:p>
            <a:pPr algn="l"/>
            <a:fld id="{72AC53DF-4216-466D-99A7-94400E6C2A25}" type="slidenum">
              <a:rPr kumimoji="0" lang="it-IT" sz="1200" smtClean="0">
                <a:solidFill>
                  <a:schemeClr val="tx2"/>
                </a:solidFill>
              </a:rPr>
              <a:pPr algn="l"/>
              <a:t>‹#›</a:t>
            </a:fld>
            <a:endParaRPr kumimoji="0" lang="it-IT" sz="1200">
              <a:solidFill>
                <a:schemeClr val="tx2"/>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ED458CB-E724-4713-9145-93A46034F1E6}" type="datetime1">
              <a:rPr kumimoji="0" lang="it-IT" smtClean="0">
                <a:solidFill>
                  <a:schemeClr val="tx2"/>
                </a:solidFill>
              </a:rPr>
              <a:pPr/>
              <a:t>12/06/2008</a:t>
            </a:fld>
            <a:endParaRPr kumimoji="0" lang="it-IT" sz="1100">
              <a:solidFill>
                <a:schemeClr val="tx2"/>
              </a:solidFill>
            </a:endParaRPr>
          </a:p>
        </p:txBody>
      </p:sp>
      <p:sp>
        <p:nvSpPr>
          <p:cNvPr id="5" name="Segnaposto piè di pagina 4"/>
          <p:cNvSpPr>
            <a:spLocks noGrp="1"/>
          </p:cNvSpPr>
          <p:nvPr>
            <p:ph type="ftr" sz="quarter" idx="11"/>
          </p:nvPr>
        </p:nvSpPr>
        <p:spPr/>
        <p:txBody>
          <a:bodyPr/>
          <a:lstStyle/>
          <a:p>
            <a:pPr algn="r"/>
            <a:endParaRPr kumimoji="0" lang="it-IT" sz="1100">
              <a:solidFill>
                <a:schemeClr val="tx2"/>
              </a:solidFill>
            </a:endParaRPr>
          </a:p>
        </p:txBody>
      </p:sp>
      <p:sp>
        <p:nvSpPr>
          <p:cNvPr id="6" name="Segnaposto numero diapositiva 5"/>
          <p:cNvSpPr>
            <a:spLocks noGrp="1"/>
          </p:cNvSpPr>
          <p:nvPr>
            <p:ph type="sldNum" sz="quarter" idx="12"/>
          </p:nvPr>
        </p:nvSpPr>
        <p:spPr/>
        <p:txBody>
          <a:bodyPr/>
          <a:lstStyle/>
          <a:p>
            <a:pPr algn="l"/>
            <a:fld id="{72AC53DF-4216-466D-99A7-94400E6C2A25}" type="slidenum">
              <a:rPr kumimoji="0" lang="it-IT" sz="1200" smtClean="0">
                <a:solidFill>
                  <a:schemeClr val="tx2"/>
                </a:solidFill>
              </a:rPr>
              <a:pPr algn="l"/>
              <a:t>‹#›</a:t>
            </a:fld>
            <a:endParaRPr kumimoji="0" lang="it-IT" sz="1200">
              <a:solidFill>
                <a:schemeClr val="tx2"/>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 contenut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0" hangingPunct="1"/>
            <a:r>
              <a:rPr lang="it-IT" dirty="0" smtClean="0"/>
              <a:t>Fare clic per modificare lo stile del titolo</a:t>
            </a:r>
            <a:endParaRPr/>
          </a:p>
        </p:txBody>
      </p:sp>
      <p:sp>
        <p:nvSpPr>
          <p:cNvPr id="3" name="Content Placeholder 2"/>
          <p:cNvSpPr>
            <a:spLocks noGrp="1"/>
          </p:cNvSpPr>
          <p:nvPr>
            <p:ph sz="half" idx="1"/>
          </p:nvPr>
        </p:nvSpPr>
        <p:spPr>
          <a:xfrm>
            <a:off x="464344" y="1600200"/>
            <a:ext cx="8251060" cy="4543444"/>
          </a:xfrm>
        </p:spPr>
        <p:txBody>
          <a:bodyPr/>
          <a:lstStyle>
            <a:lvl1pPr marL="410400" indent="-342000" eaLnBrk="1" latinLnBrk="0" hangingPunct="1">
              <a:buFont typeface="Wingdings" pitchFamily="2" charset="2"/>
              <a:buChar char="§"/>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extLst/>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p>
          <a:p>
            <a:pPr lvl="0" eaLnBrk="1" latinLnBrk="0" hangingPunct="1"/>
            <a:endParaRPr lang="it-IT" dirty="0" smtClean="0"/>
          </a:p>
        </p:txBody>
      </p:sp>
      <p:sp>
        <p:nvSpPr>
          <p:cNvPr id="5" name="Date Placeholder 4"/>
          <p:cNvSpPr>
            <a:spLocks noGrp="1"/>
          </p:cNvSpPr>
          <p:nvPr>
            <p:ph type="dt" sz="half" idx="10"/>
          </p:nvPr>
        </p:nvSpPr>
        <p:spPr/>
        <p:txBody>
          <a:bodyPr/>
          <a:lstStyle>
            <a:extLst/>
          </a:lstStyle>
          <a:p>
            <a:fld id="{70A9BF67-527D-4312-9EE5-22AEF13C906C}" type="datetime1">
              <a:rPr kumimoji="0" lang="it-IT" smtClean="0"/>
              <a:pPr/>
              <a:t>12/06/2008</a:t>
            </a:fld>
            <a:endParaRPr kumimoji="0" lang="it-IT"/>
          </a:p>
        </p:txBody>
      </p:sp>
      <p:sp>
        <p:nvSpPr>
          <p:cNvPr id="6" name="Footer Placeholder 5"/>
          <p:cNvSpPr>
            <a:spLocks noGrp="1"/>
          </p:cNvSpPr>
          <p:nvPr>
            <p:ph type="ftr" sz="quarter" idx="11"/>
          </p:nvPr>
        </p:nvSpPr>
        <p:spPr/>
        <p:txBody>
          <a:bodyPr/>
          <a:lstStyle>
            <a:extLst/>
          </a:lstStyle>
          <a:p>
            <a:endParaRPr kumimoji="0" lang="it-IT"/>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0" lang="it-IT"/>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ue contenuti orizzont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1"/>
            <a:ext cx="8229600" cy="2185989"/>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34C14BFE-7E35-41F9-BB73-B1538D9B7D3D}" type="datetime1">
              <a:rPr lang="it-IT" smtClean="0"/>
              <a:pPr/>
              <a:t>12/06/2008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113B90-136A-4BC7-A737-E9FF0DED6014}" type="slidenum">
              <a:rPr lang="it-IT" smtClean="0"/>
              <a:pPr/>
              <a:t>‹#›</a:t>
            </a:fld>
            <a:endParaRPr lang="it-IT"/>
          </a:p>
        </p:txBody>
      </p:sp>
      <p:sp>
        <p:nvSpPr>
          <p:cNvPr id="7" name="Segnaposto contenuto 2"/>
          <p:cNvSpPr>
            <a:spLocks noGrp="1"/>
          </p:cNvSpPr>
          <p:nvPr>
            <p:ph idx="13"/>
          </p:nvPr>
        </p:nvSpPr>
        <p:spPr>
          <a:xfrm>
            <a:off x="500034" y="3929066"/>
            <a:ext cx="8215370" cy="2168509"/>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a:xfrm>
            <a:off x="304800" y="457200"/>
            <a:ext cx="8686800" cy="673768"/>
          </a:xfrm>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3DFF56A9-D55B-467C-933B-0B1FA40E52F3}" type="datetime1">
              <a:rPr lang="it-IT" smtClean="0"/>
              <a:pPr/>
              <a:t>12/06/2008</a:t>
            </a:fld>
            <a:endParaRPr kumimoji="0" lang="it-IT"/>
          </a:p>
        </p:txBody>
      </p:sp>
      <p:sp>
        <p:nvSpPr>
          <p:cNvPr id="19" name="Segnaposto piè di pagina 18"/>
          <p:cNvSpPr>
            <a:spLocks noGrp="1"/>
          </p:cNvSpPr>
          <p:nvPr>
            <p:ph type="ftr" sz="quarter" idx="11"/>
          </p:nvPr>
        </p:nvSpPr>
        <p:spPr>
          <a:xfrm>
            <a:off x="3581400" y="76200"/>
            <a:ext cx="2895600" cy="288925"/>
          </a:xfrm>
        </p:spPr>
        <p:txBody>
          <a:bodyPr/>
          <a:lstStyle/>
          <a:p>
            <a:endParaRPr kumimoji="0" lang="it-IT"/>
          </a:p>
        </p:txBody>
      </p:sp>
      <p:sp>
        <p:nvSpPr>
          <p:cNvPr id="16" name="Segnaposto numero diapositiva 15"/>
          <p:cNvSpPr>
            <a:spLocks noGrp="1"/>
          </p:cNvSpPr>
          <p:nvPr>
            <p:ph type="sldNum" sz="quarter" idx="12"/>
          </p:nvPr>
        </p:nvSpPr>
        <p:spPr>
          <a:xfrm>
            <a:off x="8229600" y="6473952"/>
            <a:ext cx="758952" cy="246888"/>
          </a:xfrm>
        </p:spPr>
        <p:txBody>
          <a:bodyPr/>
          <a:lstStyle/>
          <a:p>
            <a:fld id="{1AD93096-5B34-4342-9326-69289CEAE4C2}" type="slidenum">
              <a:rPr lang="it-IT" smtClean="0"/>
              <a:pPr/>
              <a:t>‹#›</a:t>
            </a:fld>
            <a:endParaRPr kumimoji="0" lang="it-IT"/>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F5B44EB3-0E6E-465E-9F2E-6F01F4A6A036}" type="datetime1">
              <a:rPr lang="it-IT" smtClean="0"/>
              <a:pPr/>
              <a:t>12/06/2008</a:t>
            </a:fld>
            <a:endParaRPr kumimoji="0" lang="it-IT"/>
          </a:p>
        </p:txBody>
      </p:sp>
      <p:sp>
        <p:nvSpPr>
          <p:cNvPr id="11" name="Segnaposto piè di pagina 10"/>
          <p:cNvSpPr>
            <a:spLocks noGrp="1"/>
          </p:cNvSpPr>
          <p:nvPr>
            <p:ph type="ftr" sz="quarter" idx="11"/>
          </p:nvPr>
        </p:nvSpPr>
        <p:spPr/>
        <p:txBody>
          <a:bodyPr/>
          <a:lstStyle/>
          <a:p>
            <a:endParaRPr kumimoji="0" lang="it-IT"/>
          </a:p>
        </p:txBody>
      </p:sp>
      <p:sp>
        <p:nvSpPr>
          <p:cNvPr id="16" name="Segnaposto numero diapositiva 15"/>
          <p:cNvSpPr>
            <a:spLocks noGrp="1"/>
          </p:cNvSpPr>
          <p:nvPr>
            <p:ph type="sldNum" sz="quarter" idx="12"/>
          </p:nvPr>
        </p:nvSpPr>
        <p:spPr/>
        <p:txBody>
          <a:bodyPr/>
          <a:lstStyle/>
          <a:p>
            <a:fld id="{1AD93096-5B34-4342-9326-69289CEAE4C2}" type="slidenum">
              <a:rPr lang="it-IT" smtClean="0"/>
              <a:pPr/>
              <a:t>‹#›</a:t>
            </a:fld>
            <a:endParaRPr kumimoji="0"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FBF10B42-C50E-4F50-AF2B-9093EBC8BF9B}" type="datetime1">
              <a:rPr lang="it-IT" smtClean="0"/>
              <a:pPr/>
              <a:t>12/06/2008</a:t>
            </a:fld>
            <a:endParaRPr kumimoji="0" lang="it-IT"/>
          </a:p>
        </p:txBody>
      </p:sp>
      <p:sp>
        <p:nvSpPr>
          <p:cNvPr id="10" name="Segnaposto piè di pagina 9"/>
          <p:cNvSpPr>
            <a:spLocks noGrp="1"/>
          </p:cNvSpPr>
          <p:nvPr>
            <p:ph type="ftr" sz="quarter" idx="11"/>
          </p:nvPr>
        </p:nvSpPr>
        <p:spPr/>
        <p:txBody>
          <a:bodyPr/>
          <a:lstStyle/>
          <a:p>
            <a:endParaRPr kumimoji="0" lang="it-IT"/>
          </a:p>
        </p:txBody>
      </p:sp>
      <p:sp>
        <p:nvSpPr>
          <p:cNvPr id="31" name="Segnaposto numero diapositiva 30"/>
          <p:cNvSpPr>
            <a:spLocks noGrp="1"/>
          </p:cNvSpPr>
          <p:nvPr>
            <p:ph type="sldNum" sz="quarter" idx="12"/>
          </p:nvPr>
        </p:nvSpPr>
        <p:spPr/>
        <p:txBody>
          <a:bodyPr/>
          <a:lstStyle/>
          <a:p>
            <a:fld id="{1AD93096-5B34-4342-9326-69289CEAE4C2}" type="slidenum">
              <a:rPr lang="it-IT" smtClean="0"/>
              <a:pPr/>
              <a:t>‹#›</a:t>
            </a:fld>
            <a:endParaRPr kumimoji="0" lang="it-IT"/>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440978BE-7230-4967-A4C6-B767CDDF16B2}" type="datetime1">
              <a:rPr lang="it-IT" smtClean="0"/>
              <a:pPr/>
              <a:t>12/06/2008</a:t>
            </a:fld>
            <a:endParaRPr kumimoji="0" lang="it-IT"/>
          </a:p>
        </p:txBody>
      </p:sp>
      <p:sp>
        <p:nvSpPr>
          <p:cNvPr id="6" name="Segnaposto piè di pagina 5"/>
          <p:cNvSpPr>
            <a:spLocks noGrp="1"/>
          </p:cNvSpPr>
          <p:nvPr>
            <p:ph type="ftr" sz="quarter" idx="11"/>
          </p:nvPr>
        </p:nvSpPr>
        <p:spPr/>
        <p:txBody>
          <a:bodyPr/>
          <a:lstStyle/>
          <a:p>
            <a:endParaRPr kumimoji="0" lang="it-IT"/>
          </a:p>
        </p:txBody>
      </p:sp>
      <p:sp>
        <p:nvSpPr>
          <p:cNvPr id="7" name="Segnaposto numero diapositiva 6"/>
          <p:cNvSpPr>
            <a:spLocks noGrp="1"/>
          </p:cNvSpPr>
          <p:nvPr>
            <p:ph type="sldNum" sz="quarter" idx="12"/>
          </p:nvPr>
        </p:nvSpPr>
        <p:spPr>
          <a:xfrm>
            <a:off x="8229600" y="6477000"/>
            <a:ext cx="762000" cy="246888"/>
          </a:xfrm>
        </p:spPr>
        <p:txBody>
          <a:bodyPr/>
          <a:lstStyle/>
          <a:p>
            <a:fld id="{1AD93096-5B34-4342-9326-69289CEAE4C2}" type="slidenum">
              <a:rPr lang="it-IT" smtClean="0"/>
              <a:pPr/>
              <a:t>‹#›</a:t>
            </a:fld>
            <a:endParaRPr kumimoji="0"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00F2D8A9-FD7C-4A87-98C0-F1B92F743858}" type="datetime1">
              <a:rPr lang="it-IT" smtClean="0"/>
              <a:pPr/>
              <a:t>12/06/2008</a:t>
            </a:fld>
            <a:endParaRPr kumimoji="0" lang="it-IT"/>
          </a:p>
        </p:txBody>
      </p:sp>
      <p:sp>
        <p:nvSpPr>
          <p:cNvPr id="21" name="Segnaposto piè di pagina 20"/>
          <p:cNvSpPr>
            <a:spLocks noGrp="1"/>
          </p:cNvSpPr>
          <p:nvPr>
            <p:ph type="ftr" sz="quarter" idx="11"/>
          </p:nvPr>
        </p:nvSpPr>
        <p:spPr/>
        <p:txBody>
          <a:bodyPr/>
          <a:lstStyle/>
          <a:p>
            <a:endParaRPr kumimoji="0" lang="it-IT"/>
          </a:p>
        </p:txBody>
      </p:sp>
      <p:sp>
        <p:nvSpPr>
          <p:cNvPr id="6" name="Segnaposto numero diapositiva 5"/>
          <p:cNvSpPr>
            <a:spLocks noGrp="1"/>
          </p:cNvSpPr>
          <p:nvPr>
            <p:ph type="sldNum" sz="quarter" idx="12"/>
          </p:nvPr>
        </p:nvSpPr>
        <p:spPr/>
        <p:txBody>
          <a:bodyPr/>
          <a:lstStyle/>
          <a:p>
            <a:fld id="{1AD93096-5B34-4342-9326-69289CEAE4C2}" type="slidenum">
              <a:rPr lang="it-IT" smtClean="0"/>
              <a:pPr/>
              <a:t>‹#›</a:t>
            </a:fld>
            <a:endParaRPr kumimoji="0" lang="it-IT"/>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F53494C-1B31-4C7A-9CEB-CC45DE660A8E}" type="datetime1">
              <a:rPr lang="it-IT" smtClean="0"/>
              <a:pPr/>
              <a:t>12/06/2008</a:t>
            </a:fld>
            <a:endParaRPr kumimoji="0" lang="it-IT"/>
          </a:p>
        </p:txBody>
      </p:sp>
      <p:sp>
        <p:nvSpPr>
          <p:cNvPr id="24" name="Segnaposto piè di pagina 23"/>
          <p:cNvSpPr>
            <a:spLocks noGrp="1"/>
          </p:cNvSpPr>
          <p:nvPr>
            <p:ph type="ftr" sz="quarter" idx="11"/>
          </p:nvPr>
        </p:nvSpPr>
        <p:spPr/>
        <p:txBody>
          <a:bodyPr/>
          <a:lstStyle/>
          <a:p>
            <a:endParaRPr kumimoji="0" lang="it-IT"/>
          </a:p>
        </p:txBody>
      </p:sp>
      <p:sp>
        <p:nvSpPr>
          <p:cNvPr id="7" name="Segnaposto numero diapositiva 6"/>
          <p:cNvSpPr>
            <a:spLocks noGrp="1"/>
          </p:cNvSpPr>
          <p:nvPr>
            <p:ph type="sldNum" sz="quarter" idx="12"/>
          </p:nvPr>
        </p:nvSpPr>
        <p:spPr/>
        <p:txBody>
          <a:bodyPr/>
          <a:lstStyle/>
          <a:p>
            <a:fld id="{1AD93096-5B34-4342-9326-69289CEAE4C2}" type="slidenum">
              <a:rPr lang="it-IT" smtClean="0"/>
              <a:pPr/>
              <a:t>‹#›</a:t>
            </a:fld>
            <a:endParaRPr kumimoji="0" lang="it-IT"/>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080BC49-B77F-4F5A-857F-F01AEBE3CCF0}" type="datetime1">
              <a:rPr lang="it-IT" smtClean="0"/>
              <a:pPr/>
              <a:t>12/06/2008</a:t>
            </a:fld>
            <a:endParaRPr kumimoji="0" lang="it-IT"/>
          </a:p>
        </p:txBody>
      </p:sp>
      <p:sp>
        <p:nvSpPr>
          <p:cNvPr id="29" name="Segnaposto piè di pagina 28"/>
          <p:cNvSpPr>
            <a:spLocks noGrp="1"/>
          </p:cNvSpPr>
          <p:nvPr>
            <p:ph type="ftr" sz="quarter" idx="11"/>
          </p:nvPr>
        </p:nvSpPr>
        <p:spPr/>
        <p:txBody>
          <a:bodyPr/>
          <a:lstStyle/>
          <a:p>
            <a:endParaRPr kumimoji="0" lang="it-IT"/>
          </a:p>
        </p:txBody>
      </p:sp>
      <p:sp>
        <p:nvSpPr>
          <p:cNvPr id="7" name="Segnaposto numero diapositiva 6"/>
          <p:cNvSpPr>
            <a:spLocks noGrp="1"/>
          </p:cNvSpPr>
          <p:nvPr>
            <p:ph type="sldNum" sz="quarter" idx="12"/>
          </p:nvPr>
        </p:nvSpPr>
        <p:spPr/>
        <p:txBody>
          <a:bodyPr/>
          <a:lstStyle/>
          <a:p>
            <a:fld id="{1AD93096-5B34-4342-9326-69289CEAE4C2}" type="slidenum">
              <a:rPr lang="it-IT" smtClean="0"/>
              <a:pPr/>
              <a:t>‹#›</a:t>
            </a:fld>
            <a:endParaRPr kumimoji="0" lang="it-IT"/>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353E54A9-3144-4C61-984E-3004AA4FDA28}" type="datetime1">
              <a:rPr lang="it-IT" smtClean="0"/>
              <a:pPr/>
              <a:t>12/06/2008</a:t>
            </a:fld>
            <a:endParaRPr kumimoji="0" lang="it-IT"/>
          </a:p>
        </p:txBody>
      </p:sp>
      <p:sp>
        <p:nvSpPr>
          <p:cNvPr id="5" name="Segnaposto piè di pagina 4"/>
          <p:cNvSpPr>
            <a:spLocks noGrp="1"/>
          </p:cNvSpPr>
          <p:nvPr>
            <p:ph type="ftr" sz="quarter" idx="11"/>
          </p:nvPr>
        </p:nvSpPr>
        <p:spPr/>
        <p:txBody>
          <a:bodyPr/>
          <a:lstStyle/>
          <a:p>
            <a:endParaRPr kumimoji="0" lang="it-IT"/>
          </a:p>
        </p:txBody>
      </p:sp>
      <p:sp>
        <p:nvSpPr>
          <p:cNvPr id="31" name="Segnaposto numero diapositiva 30"/>
          <p:cNvSpPr>
            <a:spLocks noGrp="1"/>
          </p:cNvSpPr>
          <p:nvPr>
            <p:ph type="sldNum" sz="quarter" idx="12"/>
          </p:nvPr>
        </p:nvSpPr>
        <p:spPr/>
        <p:txBody>
          <a:bodyPr/>
          <a:lstStyle/>
          <a:p>
            <a:fld id="{1AD93096-5B34-4342-9326-69289CEAE4C2}" type="slidenum">
              <a:rPr lang="it-IT" smtClean="0"/>
              <a:pPr/>
              <a:t>‹#›</a:t>
            </a:fld>
            <a:endParaRPr kumimoji="0"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31559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79EEB0-F485-40C5-8C7E-2B27F255C9B2}" type="datetime1">
              <a:rPr kumimoji="0" lang="it-IT" smtClean="0">
                <a:solidFill>
                  <a:schemeClr val="tx2"/>
                </a:solidFill>
              </a:rPr>
              <a:pPr/>
              <a:t>12/06/2008</a:t>
            </a:fld>
            <a:endParaRPr kumimoji="0" lang="it-IT" sz="1100">
              <a:solidFill>
                <a:schemeClr val="tx2"/>
              </a:solidFill>
            </a:endParaRPr>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a:endParaRPr kumimoji="0" lang="it-IT" sz="1100">
              <a:solidFill>
                <a:schemeClr val="tx2"/>
              </a:solidFill>
            </a:endParaRPr>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lgn="l"/>
            <a:fld id="{72AC53DF-4216-466D-99A7-94400E6C2A25}" type="slidenum">
              <a:rPr kumimoji="0" lang="it-IT" sz="1200" smtClean="0">
                <a:solidFill>
                  <a:schemeClr val="tx2"/>
                </a:solidFill>
              </a:rPr>
              <a:pPr algn="l"/>
              <a:t>‹#›</a:t>
            </a:fld>
            <a:endParaRPr kumimoji="0" lang="it-IT" sz="1200">
              <a:solidFill>
                <a:schemeClr val="tx2"/>
              </a:solidFill>
            </a:endParaRPr>
          </a:p>
        </p:txBody>
      </p:sp>
      <p:sp>
        <p:nvSpPr>
          <p:cNvPr id="10" name="Segnaposto titolo 9"/>
          <p:cNvSpPr>
            <a:spLocks noGrp="1"/>
          </p:cNvSpPr>
          <p:nvPr>
            <p:ph type="title"/>
          </p:nvPr>
        </p:nvSpPr>
        <p:spPr>
          <a:xfrm>
            <a:off x="304800" y="457200"/>
            <a:ext cx="8686800" cy="745958"/>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31559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32268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p:fade/>
  </p:transition>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Times New Roman" pitchFamily="18" charset="0"/>
          <a:ea typeface="+mj-ea"/>
          <a:cs typeface="Times New Roman" pitchFamily="18" charset="0"/>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Times New Roman" pitchFamily="18" charset="0"/>
          <a:ea typeface="+mn-ea"/>
          <a:cs typeface="Times New Roman" pitchFamily="18" charset="0"/>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Times New Roman" pitchFamily="18" charset="0"/>
          <a:ea typeface="+mn-ea"/>
          <a:cs typeface="Times New Roman" pitchFamily="18" charset="0"/>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Times New Roman" pitchFamily="18" charset="0"/>
          <a:ea typeface="+mn-ea"/>
          <a:cs typeface="Times New Roman" pitchFamily="18" charset="0"/>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Times New Roman" pitchFamily="18" charset="0"/>
          <a:ea typeface="+mn-ea"/>
          <a:cs typeface="Times New Roman" pitchFamily="18" charset="0"/>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Times New Roman" pitchFamily="18" charset="0"/>
          <a:ea typeface="+mn-ea"/>
          <a:cs typeface="Times New Roman" pitchFamily="18" charset="0"/>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unit.aist.go.jp/itri/knoppix/xen/index-en.html" TargetMode="External"/><Relationship Id="rId2" Type="http://schemas.openxmlformats.org/officeDocument/2006/relationships/hyperlink" Target="http://www.xen.org/"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3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3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virt-manager.et.redhat.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virt-manager.et.redhat.com/index.html" TargetMode="External"/><Relationship Id="rId2" Type="http://schemas.openxmlformats.org/officeDocument/2006/relationships/hyperlink" Target="http://libvirt.org/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Documents%20and%20Settings\Proprietario\Desktop\Tutorial%20XEN\migration2-2.wmv"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3.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body" idx="1"/>
          </p:nvPr>
        </p:nvSpPr>
        <p:spPr>
          <a:xfrm>
            <a:off x="381000" y="2953446"/>
            <a:ext cx="8458200" cy="1219200"/>
          </a:xfrm>
        </p:spPr>
        <p:txBody>
          <a:bodyPr/>
          <a:lstStyle>
            <a:extLst/>
          </a:lstStyle>
          <a:p>
            <a:r>
              <a:rPr smtClean="0"/>
              <a:t>Federico Nebiolo</a:t>
            </a:r>
            <a:r>
              <a:rPr lang="it-IT" smtClean="0"/>
              <a:t>, Riccardo Brunetti</a:t>
            </a:r>
            <a:endParaRPr lang="it-IT"/>
          </a:p>
        </p:txBody>
      </p:sp>
      <p:sp>
        <p:nvSpPr>
          <p:cNvPr id="6" name="Segnaposto numero diapositiva 5"/>
          <p:cNvSpPr>
            <a:spLocks noGrp="1"/>
          </p:cNvSpPr>
          <p:nvPr>
            <p:ph type="sldNum" sz="quarter" idx="12"/>
          </p:nvPr>
        </p:nvSpPr>
        <p:spPr/>
        <p:txBody>
          <a:bodyPr/>
          <a:lstStyle/>
          <a:p>
            <a:fld id="{1AD93096-5B34-4342-9326-69289CEAE4C2}" type="slidenum">
              <a:rPr lang="it-IT" smtClean="0"/>
              <a:pPr/>
              <a:t>1</a:t>
            </a:fld>
            <a:endParaRPr kumimoji="0" lang="it-IT"/>
          </a:p>
        </p:txBody>
      </p:sp>
      <p:sp>
        <p:nvSpPr>
          <p:cNvPr id="4" name="Rectangle 3"/>
          <p:cNvSpPr>
            <a:spLocks noGrp="1"/>
          </p:cNvSpPr>
          <p:nvPr>
            <p:ph type="title"/>
          </p:nvPr>
        </p:nvSpPr>
        <p:spPr/>
        <p:txBody>
          <a:bodyPr/>
          <a:lstStyle>
            <a:extLst/>
          </a:lstStyle>
          <a:p>
            <a:r>
              <a:rPr lang="it-IT" err="1" smtClean="0"/>
              <a:t>Virtualization</a:t>
            </a:r>
            <a:r>
              <a:rPr lang="it-IT" smtClean="0"/>
              <a:t> </a:t>
            </a:r>
            <a:r>
              <a:rPr lang="it-IT" err="1" smtClean="0"/>
              <a:t>with</a:t>
            </a:r>
            <a:r>
              <a:rPr lang="it-IT" smtClean="0"/>
              <a:t> </a:t>
            </a:r>
            <a:r>
              <a:rPr lang="it-IT" err="1" smtClean="0">
                <a:solidFill>
                  <a:schemeClr val="accent1"/>
                </a:solidFill>
              </a:rPr>
              <a:t>xen</a:t>
            </a:r>
            <a:endParaRPr lang="it-IT"/>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smtClean="0">
                <a:solidFill>
                  <a:schemeClr val="tx1"/>
                </a:solidFill>
                <a:latin typeface="Times New Roman" pitchFamily="18" charset="0"/>
                <a:cs typeface="Times New Roman" pitchFamily="18" charset="0"/>
              </a:rPr>
              <a:t>CPU virtualization</a:t>
            </a:r>
            <a:endParaRPr lang="it-IT">
              <a:solidFill>
                <a:schemeClr val="accent1"/>
              </a:solidFill>
              <a:latin typeface="Times New Roman" pitchFamily="18" charset="0"/>
              <a:cs typeface="Times New Roman" pitchFamily="18" charset="0"/>
            </a:endParaRPr>
          </a:p>
        </p:txBody>
      </p:sp>
      <p:sp>
        <p:nvSpPr>
          <p:cNvPr id="6" name="Segnaposto contenuto 5"/>
          <p:cNvSpPr>
            <a:spLocks noGrp="1"/>
          </p:cNvSpPr>
          <p:nvPr>
            <p:ph idx="1"/>
          </p:nvPr>
        </p:nvSpPr>
        <p:spPr>
          <a:xfrm>
            <a:off x="304800" y="1554162"/>
            <a:ext cx="8686800" cy="4688983"/>
          </a:xfrm>
        </p:spPr>
        <p:txBody>
          <a:bodyPr>
            <a:normAutofit fontScale="85000" lnSpcReduction="20000"/>
          </a:bodyPr>
          <a:lstStyle/>
          <a:p>
            <a:r>
              <a:rPr smtClean="0">
                <a:latin typeface="Times New Roman" pitchFamily="18" charset="0"/>
                <a:cs typeface="Times New Roman" pitchFamily="18" charset="0"/>
              </a:rPr>
              <a:t>Trapping mechanism to handle </a:t>
            </a:r>
            <a:r>
              <a:rPr lang="it-IT" smtClean="0">
                <a:latin typeface="Times New Roman" pitchFamily="18" charset="0"/>
                <a:cs typeface="Times New Roman" pitchFamily="18" charset="0"/>
              </a:rPr>
              <a:t>privileged instructions </a:t>
            </a:r>
            <a:r>
              <a:rPr smtClean="0">
                <a:latin typeface="Times New Roman" pitchFamily="18" charset="0"/>
                <a:cs typeface="Times New Roman" pitchFamily="18" charset="0"/>
              </a:rPr>
              <a:t>from</a:t>
            </a:r>
            <a:r>
              <a:rPr lang="it-IT" smtClean="0">
                <a:latin typeface="Times New Roman" pitchFamily="18" charset="0"/>
                <a:cs typeface="Times New Roman" pitchFamily="18" charset="0"/>
              </a:rPr>
              <a:t> </a:t>
            </a:r>
            <a:r>
              <a:rPr smtClean="0">
                <a:latin typeface="Times New Roman" pitchFamily="18" charset="0"/>
                <a:cs typeface="Times New Roman" pitchFamily="18" charset="0"/>
              </a:rPr>
              <a:t>guest O</a:t>
            </a:r>
            <a:r>
              <a:rPr lang="it-IT" smtClean="0">
                <a:latin typeface="Times New Roman" pitchFamily="18" charset="0"/>
                <a:cs typeface="Times New Roman" pitchFamily="18" charset="0"/>
              </a:rPr>
              <a:t>S</a:t>
            </a:r>
            <a:r>
              <a:rPr smtClean="0">
                <a:latin typeface="Times New Roman" pitchFamily="18" charset="0"/>
                <a:cs typeface="Times New Roman" pitchFamily="18" charset="0"/>
              </a:rPr>
              <a:t>s</a:t>
            </a:r>
          </a:p>
          <a:p>
            <a:r>
              <a:rPr lang="it-IT" smtClean="0">
                <a:latin typeface="Times New Roman" pitchFamily="18" charset="0"/>
                <a:cs typeface="Times New Roman" pitchFamily="18" charset="0"/>
              </a:rPr>
              <a:t>H</a:t>
            </a:r>
            <a:r>
              <a:rPr smtClean="0">
                <a:latin typeface="Times New Roman" pitchFamily="18" charset="0"/>
                <a:cs typeface="Times New Roman" pitchFamily="18" charset="0"/>
              </a:rPr>
              <a:t>ypervisor responsible for managing scheduling :</a:t>
            </a:r>
          </a:p>
          <a:p>
            <a:pPr lvl="1"/>
            <a:r>
              <a:rPr smtClean="0">
                <a:latin typeface="Times New Roman" pitchFamily="18" charset="0"/>
                <a:cs typeface="Times New Roman" pitchFamily="18" charset="0"/>
              </a:rPr>
              <a:t>Simple Earliest Deadline First (sEDF) scheduler</a:t>
            </a:r>
            <a:endParaRPr lang="it-IT" smtClean="0">
              <a:latin typeface="Times New Roman" pitchFamily="18" charset="0"/>
              <a:cs typeface="Times New Roman" pitchFamily="18" charset="0"/>
            </a:endParaRPr>
          </a:p>
          <a:p>
            <a:pPr lvl="2"/>
            <a:r>
              <a:rPr lang="it-IT" smtClean="0"/>
              <a:t>Weighted CPU sharing</a:t>
            </a:r>
          </a:p>
          <a:p>
            <a:pPr lvl="2"/>
            <a:r>
              <a:rPr lang="it-IT" smtClean="0"/>
              <a:t>CPUs allocated to domains on the basis of a priority queue</a:t>
            </a:r>
          </a:p>
          <a:p>
            <a:pPr lvl="1"/>
            <a:r>
              <a:rPr smtClean="0">
                <a:latin typeface="Times New Roman" pitchFamily="18" charset="0"/>
                <a:cs typeface="Times New Roman" pitchFamily="18" charset="0"/>
              </a:rPr>
              <a:t>Credit scheduler optimized for SMP platforms</a:t>
            </a:r>
            <a:endParaRPr lang="it-IT" smtClean="0">
              <a:latin typeface="Times New Roman" pitchFamily="18" charset="0"/>
              <a:cs typeface="Times New Roman" pitchFamily="18" charset="0"/>
            </a:endParaRPr>
          </a:p>
          <a:p>
            <a:pPr lvl="2"/>
            <a:r>
              <a:rPr lang="it-IT" smtClean="0"/>
              <a:t>Proportional fair share. Priorities of domU adjiusted dinamically </a:t>
            </a:r>
            <a:endParaRPr lang="it-IT" smtClean="0">
              <a:latin typeface="Times New Roman" pitchFamily="18" charset="0"/>
              <a:cs typeface="Times New Roman" pitchFamily="18" charset="0"/>
            </a:endParaRPr>
          </a:p>
          <a:p>
            <a:pPr lvl="2"/>
            <a:r>
              <a:rPr lang="it-IT" smtClean="0"/>
              <a:t>Default scheduler</a:t>
            </a:r>
          </a:p>
          <a:p>
            <a:pPr lvl="1"/>
            <a:r>
              <a:rPr lang="it-IT" smtClean="0"/>
              <a:t>CPU pinning</a:t>
            </a:r>
            <a:endParaRPr smtClean="0">
              <a:latin typeface="Times New Roman" pitchFamily="18" charset="0"/>
              <a:cs typeface="Times New Roman" pitchFamily="18" charset="0"/>
            </a:endParaRPr>
          </a:p>
          <a:p>
            <a:r>
              <a:rPr smtClean="0">
                <a:latin typeface="Times New Roman" pitchFamily="18" charset="0"/>
                <a:cs typeface="Times New Roman" pitchFamily="18" charset="0"/>
              </a:rPr>
              <a:t>Guests must be aware both of real and virtual time</a:t>
            </a:r>
          </a:p>
          <a:p>
            <a:pPr lvl="1"/>
            <a:r>
              <a:rPr smtClean="0">
                <a:latin typeface="Times New Roman" pitchFamily="18" charset="0"/>
                <a:cs typeface="Times New Roman" pitchFamily="18" charset="0"/>
              </a:rPr>
              <a:t>Calculation of system, wall-clock, domain virtual and cycle counter times</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a:t>
            </a:fld>
            <a:endParaRPr kumimoji="0" lang="it-IT"/>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imes New Roman" pitchFamily="18" charset="0"/>
                <a:cs typeface="Times New Roman" pitchFamily="18" charset="0"/>
              </a:rPr>
              <a:t>Export </a:t>
            </a:r>
            <a:r>
              <a:rPr lang="it-IT" dirty="0" err="1" smtClean="0">
                <a:latin typeface="Times New Roman" pitchFamily="18" charset="0"/>
                <a:cs typeface="Times New Roman" pitchFamily="18" charset="0"/>
              </a:rPr>
              <a:t>it</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Export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read-only from NAS box to the nodes which will be mounting it</a:t>
            </a:r>
          </a:p>
          <a:p>
            <a:pPr lvl="1"/>
            <a:r>
              <a:rPr lang="en-US" dirty="0" smtClean="0">
                <a:latin typeface="Times New Roman" pitchFamily="18" charset="0"/>
                <a:cs typeface="Times New Roman" pitchFamily="18" charset="0"/>
              </a:rPr>
              <a:t>Add a line to /etc/exports</a:t>
            </a:r>
          </a:p>
          <a:p>
            <a:pPr lvl="1"/>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srv</a:t>
            </a:r>
            <a:r>
              <a:rPr lang="en-US" dirty="0" smtClean="0">
                <a:latin typeface="Times New Roman" pitchFamily="18" charset="0"/>
                <a:cs typeface="Times New Roman" pitchFamily="18" charset="0"/>
              </a:rPr>
              <a:t>/images/centos-5 192.135.19.0/24(</a:t>
            </a:r>
            <a:r>
              <a:rPr lang="en-US" dirty="0" err="1" smtClean="0">
                <a:solidFill>
                  <a:srgbClr val="FF0000"/>
                </a:solidFill>
                <a:latin typeface="Times New Roman" pitchFamily="18" charset="0"/>
                <a:cs typeface="Times New Roman" pitchFamily="18" charset="0"/>
              </a:rPr>
              <a:t>ro</a:t>
            </a:r>
            <a:r>
              <a:rPr lang="en-US" dirty="0" err="1" smtClean="0">
                <a:latin typeface="Times New Roman" pitchFamily="18" charset="0"/>
                <a:cs typeface="Times New Roman" pitchFamily="18" charset="0"/>
              </a:rPr>
              <a:t>,async,</a:t>
            </a:r>
            <a:r>
              <a:rPr lang="en-US" dirty="0" err="1" smtClean="0">
                <a:solidFill>
                  <a:srgbClr val="FF0000"/>
                </a:solidFill>
                <a:latin typeface="Times New Roman" pitchFamily="18" charset="0"/>
                <a:cs typeface="Times New Roman" pitchFamily="18" charset="0"/>
              </a:rPr>
              <a:t>no_root_squash</a:t>
            </a:r>
            <a:r>
              <a:rPr lang="en-US" dirty="0" smtClean="0">
                <a:latin typeface="Times New Roman" pitchFamily="18" charset="0"/>
                <a:cs typeface="Times New Roman" pitchFamily="18" charset="0"/>
              </a:rPr>
              <a:t>)</a:t>
            </a:r>
          </a:p>
          <a:p>
            <a:pPr lvl="1"/>
            <a:r>
              <a:rPr lang="en-US" dirty="0" smtClean="0">
                <a:latin typeface="Times New Roman" pitchFamily="18" charset="0"/>
                <a:cs typeface="Times New Roman" pitchFamily="18" charset="0"/>
              </a:rPr>
              <a:t>Reload </a:t>
            </a:r>
            <a:r>
              <a:rPr lang="en-US" dirty="0" err="1" smtClean="0">
                <a:latin typeface="Times New Roman" pitchFamily="18" charset="0"/>
                <a:cs typeface="Times New Roman" pitchFamily="18" charset="0"/>
              </a:rPr>
              <a:t>nfs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exportfs</a:t>
            </a:r>
            <a:r>
              <a:rPr lang="en-US" dirty="0" smtClean="0">
                <a:latin typeface="Times New Roman" pitchFamily="18" charset="0"/>
                <a:cs typeface="Times New Roman" pitchFamily="18" charset="0"/>
              </a:rPr>
              <a:t> –r)</a:t>
            </a:r>
          </a:p>
          <a:p>
            <a:pPr lvl="1"/>
            <a:r>
              <a:rPr lang="en-US" dirty="0" err="1" smtClean="0">
                <a:latin typeface="Times New Roman" pitchFamily="18" charset="0"/>
                <a:cs typeface="Times New Roman" pitchFamily="18" charset="0"/>
              </a:rPr>
              <a:t>Showmount</a:t>
            </a:r>
            <a:r>
              <a:rPr lang="en-US" dirty="0" smtClean="0">
                <a:latin typeface="Times New Roman" pitchFamily="18" charset="0"/>
                <a:cs typeface="Times New Roman" pitchFamily="18" charset="0"/>
              </a:rPr>
              <a:t> can help you in troubleshooting </a:t>
            </a:r>
          </a:p>
          <a:p>
            <a:r>
              <a:rPr lang="en-US" dirty="0" smtClean="0">
                <a:latin typeface="Times New Roman" pitchFamily="18" charset="0"/>
                <a:cs typeface="Times New Roman" pitchFamily="18" charset="0"/>
              </a:rPr>
              <a:t>Notice </a:t>
            </a:r>
            <a:r>
              <a:rPr lang="en-US" dirty="0" err="1" smtClean="0">
                <a:latin typeface="Times New Roman" pitchFamily="18" charset="0"/>
                <a:cs typeface="Times New Roman" pitchFamily="18" charset="0"/>
              </a:rPr>
              <a:t>no_root_squash</a:t>
            </a:r>
            <a:r>
              <a:rPr lang="en-US" dirty="0" smtClean="0">
                <a:latin typeface="Times New Roman" pitchFamily="18" charset="0"/>
                <a:cs typeface="Times New Roman" pitchFamily="18" charset="0"/>
              </a:rPr>
              <a:t> option since this will be the root </a:t>
            </a:r>
            <a:r>
              <a:rPr lang="en-US" dirty="0" err="1" smtClean="0">
                <a:latin typeface="Times New Roman" pitchFamily="18" charset="0"/>
                <a:cs typeface="Times New Roman" pitchFamily="18" charset="0"/>
              </a:rPr>
              <a:t>filesystem</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Exporting </a:t>
            </a:r>
            <a:r>
              <a:rPr lang="en-US" smtClean="0">
                <a:latin typeface="Times New Roman" pitchFamily="18" charset="0"/>
                <a:cs typeface="Times New Roman" pitchFamily="18" charset="0"/>
              </a:rPr>
              <a:t>it read-only</a:t>
            </a:r>
            <a:endParaRPr lang="en-US" dirty="0"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100</a:t>
            </a:fld>
            <a:endParaRPr kumimoji="0" lang="it-IT"/>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Make it work when mounted read only</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304800" y="1554162"/>
            <a:ext cx="8686800" cy="4752045"/>
          </a:xfrm>
        </p:spPr>
        <p:txBody>
          <a:bodyPr>
            <a:normAutofit fontScale="77500" lnSpcReduction="20000"/>
          </a:bodyPr>
          <a:lstStyle/>
          <a:p>
            <a:r>
              <a:rPr lang="en-US" dirty="0" err="1" smtClean="0">
                <a:latin typeface="Times New Roman" pitchFamily="18" charset="0"/>
                <a:cs typeface="Times New Roman" pitchFamily="18" charset="0"/>
              </a:rPr>
              <a:t>CentOS</a:t>
            </a:r>
            <a:r>
              <a:rPr lang="en-US" dirty="0" smtClean="0">
                <a:latin typeface="Times New Roman" pitchFamily="18" charset="0"/>
                <a:cs typeface="Times New Roman" pitchFamily="18" charset="0"/>
              </a:rPr>
              <a:t> 5</a:t>
            </a:r>
          </a:p>
          <a:p>
            <a:pPr lvl="1"/>
            <a:r>
              <a:rPr lang="en-US" dirty="0" err="1" smtClean="0">
                <a:latin typeface="Times New Roman" pitchFamily="18" charset="0"/>
                <a:cs typeface="Times New Roman" pitchFamily="18" charset="0"/>
              </a:rPr>
              <a:t>StatelessLinux</a:t>
            </a:r>
            <a:r>
              <a:rPr lang="en-US" dirty="0" smtClean="0">
                <a:latin typeface="Times New Roman" pitchFamily="18" charset="0"/>
                <a:cs typeface="Times New Roman" pitchFamily="18" charset="0"/>
              </a:rPr>
              <a:t> scripts merged into its startup scripts</a:t>
            </a:r>
          </a:p>
          <a:p>
            <a:pPr lvl="1"/>
            <a:r>
              <a:rPr lang="en-US" dirty="0" smtClean="0">
                <a:latin typeface="Times New Roman" pitchFamily="18" charset="0"/>
                <a:cs typeface="Times New Roman" pitchFamily="18" charset="0"/>
              </a:rPr>
              <a:t>Enable the read-only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setup in </a:t>
            </a:r>
            <a:r>
              <a:rPr lang="en-US" dirty="0" smtClean="0">
                <a:solidFill>
                  <a:srgbClr val="FF0000"/>
                </a:solidFill>
                <a:latin typeface="Times New Roman" pitchFamily="18" charset="0"/>
                <a:cs typeface="Times New Roman" pitchFamily="18" charset="0"/>
              </a:rPr>
              <a:t>/etc/</a:t>
            </a:r>
            <a:r>
              <a:rPr lang="en-US" dirty="0" err="1" smtClean="0">
                <a:solidFill>
                  <a:srgbClr val="FF0000"/>
                </a:solidFill>
                <a:latin typeface="Times New Roman" pitchFamily="18" charset="0"/>
                <a:cs typeface="Times New Roman" pitchFamily="18" charset="0"/>
              </a:rPr>
              <a:t>sysconfig</a:t>
            </a:r>
            <a:r>
              <a:rPr lang="en-US" dirty="0" smtClean="0">
                <a:solidFill>
                  <a:srgbClr val="FF0000"/>
                </a:solidFill>
                <a:latin typeface="Times New Roman" pitchFamily="18" charset="0"/>
                <a:cs typeface="Times New Roman" pitchFamily="18" charset="0"/>
              </a:rPr>
              <a:t>/</a:t>
            </a:r>
            <a:r>
              <a:rPr lang="en-US" dirty="0" err="1" smtClean="0">
                <a:solidFill>
                  <a:srgbClr val="FF0000"/>
                </a:solidFill>
                <a:latin typeface="Times New Roman" pitchFamily="18" charset="0"/>
                <a:cs typeface="Times New Roman" pitchFamily="18" charset="0"/>
              </a:rPr>
              <a:t>readonly</a:t>
            </a:r>
            <a:r>
              <a:rPr lang="en-US" dirty="0" smtClean="0">
                <a:solidFill>
                  <a:srgbClr val="FF0000"/>
                </a:solidFill>
                <a:latin typeface="Times New Roman" pitchFamily="18" charset="0"/>
                <a:cs typeface="Times New Roman" pitchFamily="18" charset="0"/>
              </a:rPr>
              <a:t>-root</a:t>
            </a:r>
          </a:p>
          <a:p>
            <a:pPr lvl="2"/>
            <a:r>
              <a:rPr lang="en-US" dirty="0" smtClean="0">
                <a:latin typeface="Times New Roman" pitchFamily="18" charset="0"/>
                <a:cs typeface="Times New Roman" pitchFamily="18" charset="0"/>
              </a:rPr>
              <a:t>Change both READONLY and TEMPORARY_STATE variables to 'yes‘</a:t>
            </a:r>
          </a:p>
          <a:p>
            <a:pPr lvl="1"/>
            <a:r>
              <a:rPr lang="en-US" dirty="0" smtClean="0">
                <a:latin typeface="Times New Roman" pitchFamily="18" charset="0"/>
                <a:cs typeface="Times New Roman" pitchFamily="18" charset="0"/>
              </a:rPr>
              <a:t>Edit /etc/</a:t>
            </a:r>
            <a:r>
              <a:rPr lang="en-US" dirty="0" err="1" smtClean="0">
                <a:latin typeface="Times New Roman" pitchFamily="18" charset="0"/>
                <a:cs typeface="Times New Roman" pitchFamily="18" charset="0"/>
              </a:rPr>
              <a:t>rwtab</a:t>
            </a:r>
            <a:r>
              <a:rPr lang="en-US" dirty="0" smtClean="0">
                <a:latin typeface="Times New Roman" pitchFamily="18" charset="0"/>
                <a:cs typeface="Times New Roman" pitchFamily="18" charset="0"/>
              </a:rPr>
              <a:t> to mount --bind any additional files or directories and make them writable</a:t>
            </a:r>
          </a:p>
          <a:p>
            <a:pPr lvl="2"/>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dirs</a:t>
            </a:r>
            <a:r>
              <a:rPr lang="en-US" dirty="0" smtClean="0">
                <a:latin typeface="Times New Roman" pitchFamily="18" charset="0"/>
                <a:cs typeface="Times New Roman" pitchFamily="18" charset="0"/>
              </a:rPr>
              <a:t>” will copy the entire directory from the read-only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onto the </a:t>
            </a:r>
            <a:r>
              <a:rPr lang="en-US" dirty="0" err="1" smtClean="0">
                <a:latin typeface="Times New Roman" pitchFamily="18" charset="0"/>
                <a:cs typeface="Times New Roman" pitchFamily="18" charset="0"/>
              </a:rPr>
              <a:t>ramdisk</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“empty” creates an empty directory in the </a:t>
            </a:r>
            <a:r>
              <a:rPr lang="en-US" dirty="0" err="1" smtClean="0">
                <a:latin typeface="Times New Roman" pitchFamily="18" charset="0"/>
                <a:cs typeface="Times New Roman" pitchFamily="18" charset="0"/>
              </a:rPr>
              <a:t>ramdisk</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“files” copies that file from the read-only </a:t>
            </a:r>
            <a:r>
              <a:rPr lang="en-US" dirty="0" err="1" smtClean="0">
                <a:latin typeface="Times New Roman" pitchFamily="18" charset="0"/>
                <a:cs typeface="Times New Roman" pitchFamily="18" charset="0"/>
              </a:rPr>
              <a:t>filesystem</a:t>
            </a:r>
            <a:r>
              <a:rPr lang="en-US" dirty="0" smtClean="0">
                <a:latin typeface="Times New Roman" pitchFamily="18" charset="0"/>
                <a:cs typeface="Times New Roman" pitchFamily="18" charset="0"/>
              </a:rPr>
              <a:t> into the </a:t>
            </a:r>
            <a:r>
              <a:rPr lang="en-US" dirty="0" err="1" smtClean="0">
                <a:latin typeface="Times New Roman" pitchFamily="18" charset="0"/>
                <a:cs typeface="Times New Roman" pitchFamily="18" charset="0"/>
              </a:rPr>
              <a:t>ramdisk</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Instead of using a </a:t>
            </a:r>
            <a:r>
              <a:rPr lang="en-US" dirty="0" err="1" smtClean="0">
                <a:latin typeface="Times New Roman" pitchFamily="18" charset="0"/>
                <a:cs typeface="Times New Roman" pitchFamily="18" charset="0"/>
              </a:rPr>
              <a:t>ramdisk</a:t>
            </a:r>
            <a:r>
              <a:rPr lang="en-US" dirty="0" smtClean="0">
                <a:latin typeface="Times New Roman" pitchFamily="18" charset="0"/>
                <a:cs typeface="Times New Roman" pitchFamily="18" charset="0"/>
              </a:rPr>
              <a:t>, logical volumes are usable as well</a:t>
            </a:r>
          </a:p>
          <a:p>
            <a:pPr lvl="2"/>
            <a:r>
              <a:rPr lang="en-US" dirty="0" smtClean="0">
                <a:latin typeface="Times New Roman" pitchFamily="18" charset="0"/>
                <a:cs typeface="Times New Roman" pitchFamily="18" charset="0"/>
              </a:rPr>
              <a:t>Created in Domain-0</a:t>
            </a:r>
          </a:p>
          <a:p>
            <a:pPr lvl="2"/>
            <a:r>
              <a:rPr lang="en-US" dirty="0" smtClean="0">
                <a:latin typeface="Times New Roman" pitchFamily="18" charset="0"/>
                <a:cs typeface="Times New Roman" pitchFamily="18" charset="0"/>
              </a:rPr>
              <a:t>Default labels are </a:t>
            </a:r>
            <a:r>
              <a:rPr lang="en-US" dirty="0" smtClean="0">
                <a:solidFill>
                  <a:srgbClr val="FF0000"/>
                </a:solidFill>
                <a:latin typeface="Times New Roman" pitchFamily="18" charset="0"/>
                <a:cs typeface="Times New Roman" pitchFamily="18" charset="0"/>
              </a:rPr>
              <a:t>stateless-</a:t>
            </a:r>
            <a:r>
              <a:rPr lang="en-US" dirty="0" err="1" smtClean="0">
                <a:solidFill>
                  <a:srgbClr val="FF0000"/>
                </a:solidFill>
                <a:latin typeface="Times New Roman" pitchFamily="18" charset="0"/>
                <a:cs typeface="Times New Roman" pitchFamily="18" charset="0"/>
              </a:rPr>
              <a:t>rw</a:t>
            </a:r>
            <a:r>
              <a:rPr lang="en-US" dirty="0" smtClean="0">
                <a:latin typeface="Times New Roman" pitchFamily="18" charset="0"/>
                <a:cs typeface="Times New Roman" pitchFamily="18" charset="0"/>
              </a:rPr>
              <a:t> and </a:t>
            </a:r>
            <a:r>
              <a:rPr lang="en-US" dirty="0" smtClean="0">
                <a:solidFill>
                  <a:srgbClr val="FF0000"/>
                </a:solidFill>
                <a:latin typeface="Times New Roman" pitchFamily="18" charset="0"/>
                <a:cs typeface="Times New Roman" pitchFamily="18" charset="0"/>
              </a:rPr>
              <a:t>stateless-state</a:t>
            </a:r>
          </a:p>
          <a:p>
            <a:r>
              <a:rPr lang="en-US" dirty="0" smtClean="0">
                <a:latin typeface="Times New Roman" pitchFamily="18" charset="0"/>
                <a:cs typeface="Times New Roman" pitchFamily="18" charset="0"/>
              </a:rPr>
              <a:t>Others</a:t>
            </a:r>
          </a:p>
          <a:p>
            <a:pPr lvl="1"/>
            <a:r>
              <a:rPr lang="en-US" dirty="0" smtClean="0">
                <a:latin typeface="Times New Roman" pitchFamily="18" charset="0"/>
                <a:cs typeface="Times New Roman" pitchFamily="18" charset="0"/>
              </a:rPr>
              <a:t>Patch /etc/</a:t>
            </a:r>
            <a:r>
              <a:rPr lang="en-US" dirty="0" err="1" smtClean="0">
                <a:latin typeface="Times New Roman" pitchFamily="18" charset="0"/>
                <a:cs typeface="Times New Roman" pitchFamily="18" charset="0"/>
              </a:rPr>
              <a:t>rc.d</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rc.sysinit</a:t>
            </a:r>
            <a:r>
              <a:rPr lang="en-US" dirty="0" smtClean="0">
                <a:latin typeface="Times New Roman" pitchFamily="18" charset="0"/>
                <a:cs typeface="Times New Roman" pitchFamily="18" charset="0"/>
              </a:rPr>
              <a:t> to run the same sort of scripts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101</a:t>
            </a:fld>
            <a:endParaRPr kumimoji="0" lang="it-IT"/>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Some additional </a:t>
            </a:r>
            <a:r>
              <a:rPr lang="it-IT" dirty="0" err="1" smtClean="0">
                <a:latin typeface="Times New Roman" pitchFamily="18" charset="0"/>
                <a:cs typeface="Times New Roman" pitchFamily="18" charset="0"/>
              </a:rPr>
              <a:t>configuration</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r>
              <a:rPr lang="en-US" smtClean="0">
                <a:latin typeface="Times New Roman" pitchFamily="18" charset="0"/>
                <a:cs typeface="Times New Roman" pitchFamily="18" charset="0"/>
              </a:rPr>
              <a:t>Turn </a:t>
            </a:r>
            <a:r>
              <a:rPr lang="en-US" dirty="0" smtClean="0">
                <a:latin typeface="Times New Roman" pitchFamily="18" charset="0"/>
                <a:cs typeface="Times New Roman" pitchFamily="18" charset="0"/>
              </a:rPr>
              <a:t>off </a:t>
            </a:r>
            <a:r>
              <a:rPr lang="en-US" dirty="0" err="1" smtClean="0">
                <a:latin typeface="Times New Roman" pitchFamily="18" charset="0"/>
                <a:cs typeface="Times New Roman" pitchFamily="18" charset="0"/>
              </a:rPr>
              <a:t>onboot</a:t>
            </a:r>
            <a:r>
              <a:rPr lang="en-US" dirty="0" smtClean="0">
                <a:latin typeface="Times New Roman" pitchFamily="18" charset="0"/>
                <a:cs typeface="Times New Roman" pitchFamily="18" charset="0"/>
              </a:rPr>
              <a:t> for eth0 in /etc/</a:t>
            </a:r>
            <a:r>
              <a:rPr lang="en-US" dirty="0" err="1" smtClean="0">
                <a:latin typeface="Times New Roman" pitchFamily="18" charset="0"/>
                <a:cs typeface="Times New Roman" pitchFamily="18" charset="0"/>
              </a:rPr>
              <a:t>sysconfig</a:t>
            </a:r>
            <a:r>
              <a:rPr lang="en-US" dirty="0" smtClean="0">
                <a:latin typeface="Times New Roman" pitchFamily="18" charset="0"/>
                <a:cs typeface="Times New Roman" pitchFamily="18" charset="0"/>
              </a:rPr>
              <a:t>/network-scripts/ifcfg-eth0 (already network booted)</a:t>
            </a:r>
          </a:p>
          <a:p>
            <a:r>
              <a:rPr lang="en-US" smtClean="0">
                <a:latin typeface="Times New Roman" pitchFamily="18" charset="0"/>
                <a:cs typeface="Times New Roman" pitchFamily="18" charset="0"/>
              </a:rPr>
              <a:t>Edit </a:t>
            </a:r>
            <a:r>
              <a:rPr lang="en-US" dirty="0" smtClean="0">
                <a:latin typeface="Times New Roman" pitchFamily="18" charset="0"/>
                <a:cs typeface="Times New Roman" pitchFamily="18" charset="0"/>
              </a:rPr>
              <a:t>/etc/</a:t>
            </a:r>
            <a:r>
              <a:rPr lang="en-US" dirty="0" err="1" smtClean="0">
                <a:latin typeface="Times New Roman" pitchFamily="18" charset="0"/>
                <a:cs typeface="Times New Roman" pitchFamily="18" charset="0"/>
              </a:rPr>
              <a:t>fstab</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for </a:t>
            </a:r>
            <a:r>
              <a:rPr lang="en-US" dirty="0" err="1" smtClean="0">
                <a:solidFill>
                  <a:srgbClr val="FF0000"/>
                </a:solidFill>
                <a:latin typeface="Times New Roman" pitchFamily="18" charset="0"/>
                <a:cs typeface="Times New Roman" pitchFamily="18" charset="0"/>
              </a:rPr>
              <a:t>nfs</a:t>
            </a:r>
            <a:r>
              <a:rPr lang="en-US" dirty="0" smtClean="0">
                <a:solidFill>
                  <a:srgbClr val="FF0000"/>
                </a:solidFill>
                <a:latin typeface="Times New Roman" pitchFamily="18" charset="0"/>
                <a:cs typeface="Times New Roman" pitchFamily="18" charset="0"/>
              </a:rPr>
              <a:t> root environment</a:t>
            </a:r>
          </a:p>
          <a:p>
            <a:r>
              <a:rPr lang="en-US" smtClean="0">
                <a:latin typeface="Times New Roman" pitchFamily="18" charset="0"/>
                <a:cs typeface="Times New Roman" pitchFamily="18" charset="0"/>
              </a:rPr>
              <a:t>Soft link </a:t>
            </a:r>
            <a:r>
              <a:rPr lang="en-US" dirty="0" smtClean="0">
                <a:latin typeface="Times New Roman" pitchFamily="18" charset="0"/>
                <a:cs typeface="Times New Roman" pitchFamily="18" charset="0"/>
              </a:rPr>
              <a:t>/etc/</a:t>
            </a:r>
            <a:r>
              <a:rPr lang="en-US" dirty="0" err="1" smtClean="0">
                <a:latin typeface="Times New Roman" pitchFamily="18" charset="0"/>
                <a:cs typeface="Times New Roman" pitchFamily="18" charset="0"/>
              </a:rPr>
              <a:t>mtab</a:t>
            </a:r>
            <a:r>
              <a:rPr lang="en-US" dirty="0" smtClean="0">
                <a:latin typeface="Times New Roman" pitchFamily="18" charset="0"/>
                <a:cs typeface="Times New Roman" pitchFamily="18" charset="0"/>
              </a:rPr>
              <a:t> to </a:t>
            </a:r>
            <a:r>
              <a:rPr lang="en-US" smtClean="0">
                <a:latin typeface="Times New Roman" pitchFamily="18" charset="0"/>
                <a:cs typeface="Times New Roman" pitchFamily="18" charset="0"/>
              </a:rPr>
              <a:t>/proc/mounts (Centos-5.1)</a:t>
            </a:r>
            <a:endParaRPr lang="en-US" dirty="0" smtClean="0">
              <a:latin typeface="Times New Roman" pitchFamily="18" charset="0"/>
              <a:cs typeface="Times New Roman" pitchFamily="18" charset="0"/>
            </a:endParaRPr>
          </a:p>
          <a:p>
            <a:r>
              <a:rPr lang="en-US" smtClean="0">
                <a:latin typeface="Times New Roman" pitchFamily="18" charset="0"/>
                <a:cs typeface="Times New Roman" pitchFamily="18" charset="0"/>
              </a:rPr>
              <a:t>Edit </a:t>
            </a:r>
            <a:r>
              <a:rPr lang="en-US" dirty="0" err="1" smtClean="0">
                <a:latin typeface="Times New Roman" pitchFamily="18" charset="0"/>
                <a:cs typeface="Times New Roman" pitchFamily="18" charset="0"/>
              </a:rPr>
              <a:t>iptables</a:t>
            </a:r>
            <a:r>
              <a:rPr lang="en-US" dirty="0" smtClean="0">
                <a:latin typeface="Times New Roman" pitchFamily="18" charset="0"/>
                <a:cs typeface="Times New Roman" pitchFamily="18" charset="0"/>
              </a:rPr>
              <a:t> to allow traffic to </a:t>
            </a:r>
            <a:r>
              <a:rPr lang="en-US" err="1" smtClean="0">
                <a:latin typeface="Times New Roman" pitchFamily="18" charset="0"/>
                <a:cs typeface="Times New Roman" pitchFamily="18" charset="0"/>
              </a:rPr>
              <a:t>nfs</a:t>
            </a:r>
            <a:r>
              <a:rPr lang="en-US" smtClean="0">
                <a:latin typeface="Times New Roman" pitchFamily="18" charset="0"/>
                <a:cs typeface="Times New Roman" pitchFamily="18" charset="0"/>
              </a:rPr>
              <a:t> server (use fixed ports)</a:t>
            </a:r>
            <a:endParaRPr lang="en-US" dirty="0" smtClean="0">
              <a:latin typeface="Times New Roman" pitchFamily="18" charset="0"/>
              <a:cs typeface="Times New Roman" pitchFamily="18" charset="0"/>
            </a:endParaRPr>
          </a:p>
          <a:p>
            <a:r>
              <a:rPr lang="en-US" smtClean="0">
                <a:latin typeface="Times New Roman" pitchFamily="18" charset="0"/>
                <a:cs typeface="Times New Roman" pitchFamily="18" charset="0"/>
              </a:rPr>
              <a:t>SELinux </a:t>
            </a:r>
            <a:r>
              <a:rPr lang="en-US" dirty="0" smtClean="0">
                <a:solidFill>
                  <a:srgbClr val="FF0000"/>
                </a:solidFill>
                <a:latin typeface="Times New Roman" pitchFamily="18" charset="0"/>
                <a:cs typeface="Times New Roman" pitchFamily="18" charset="0"/>
              </a:rPr>
              <a:t>cannot be enabled on </a:t>
            </a:r>
            <a:r>
              <a:rPr lang="en-US" dirty="0" err="1" smtClean="0">
                <a:solidFill>
                  <a:srgbClr val="FF0000"/>
                </a:solidFill>
                <a:latin typeface="Times New Roman" pitchFamily="18" charset="0"/>
                <a:cs typeface="Times New Roman" pitchFamily="18" charset="0"/>
              </a:rPr>
              <a:t>nfsrootclients</a:t>
            </a:r>
            <a:r>
              <a:rPr lang="en-US" dirty="0" smtClean="0">
                <a:latin typeface="Times New Roman" pitchFamily="18" charset="0"/>
                <a:cs typeface="Times New Roman" pitchFamily="18" charset="0"/>
              </a:rPr>
              <a:t>!</a:t>
            </a:r>
          </a:p>
          <a:p>
            <a:pPr lvl="1"/>
            <a:r>
              <a:rPr lang="en-US" dirty="0" smtClean="0">
                <a:latin typeface="Times New Roman" pitchFamily="18" charset="0"/>
                <a:cs typeface="Times New Roman" pitchFamily="18" charset="0"/>
              </a:rPr>
              <a:t>«In general, Red Hat does not recommend disabling </a:t>
            </a:r>
            <a:r>
              <a:rPr lang="en-US" dirty="0" err="1" smtClean="0">
                <a:latin typeface="Times New Roman" pitchFamily="18" charset="0"/>
                <a:cs typeface="Times New Roman" pitchFamily="18" charset="0"/>
              </a:rPr>
              <a:t>SELinux</a:t>
            </a:r>
            <a:r>
              <a:rPr lang="en-US" dirty="0" smtClean="0">
                <a:latin typeface="Times New Roman" pitchFamily="18" charset="0"/>
                <a:cs typeface="Times New Roman" pitchFamily="18" charset="0"/>
              </a:rPr>
              <a:t>. As such, customers must carefully consider the security implications of this action.»</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102</a:t>
            </a:fld>
            <a:endParaRPr kumimoji="0" lang="it-IT"/>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imes New Roman" pitchFamily="18" charset="0"/>
                <a:cs typeface="Times New Roman" pitchFamily="18" charset="0"/>
              </a:rPr>
              <a:t>Create a </a:t>
            </a:r>
            <a:r>
              <a:rPr lang="it-IT" dirty="0" err="1" smtClean="0">
                <a:latin typeface="Times New Roman" pitchFamily="18" charset="0"/>
                <a:cs typeface="Times New Roman" pitchFamily="18" charset="0"/>
              </a:rPr>
              <a:t>suitable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kernel</a:t>
            </a:r>
            <a:endParaRPr lang="it-IT" dirty="0">
              <a:latin typeface="Times New Roman" pitchFamily="18" charset="0"/>
              <a:cs typeface="Times New Roman" pitchFamily="18" charset="0"/>
            </a:endParaRPr>
          </a:p>
        </p:txBody>
      </p:sp>
      <p:graphicFrame>
        <p:nvGraphicFramePr>
          <p:cNvPr id="6" name="Segnaposto contenuto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103</a:t>
            </a:fld>
            <a:endParaRPr kumimoji="0" lang="it-IT"/>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Build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proper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file</a:t>
            </a:r>
            <a:endParaRPr lang="it-IT"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104</a:t>
            </a:fld>
            <a:endParaRPr kumimoji="0" lang="it-IT"/>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en-US" smtClean="0">
                <a:latin typeface="Times New Roman" pitchFamily="18" charset="0"/>
                <a:cs typeface="Times New Roman" pitchFamily="18" charset="0"/>
              </a:rPr>
              <a:t>Other point of view</a:t>
            </a:r>
            <a:endParaRPr lang="en-US">
              <a:latin typeface="Times New Roman" pitchFamily="18" charset="0"/>
              <a:cs typeface="Times New Roman" pitchFamily="18" charset="0"/>
            </a:endParaRPr>
          </a:p>
        </p:txBody>
      </p:sp>
      <p:sp>
        <p:nvSpPr>
          <p:cNvPr id="7" name="Segnaposto contenuto 6"/>
          <p:cNvSpPr>
            <a:spLocks noGrp="1"/>
          </p:cNvSpPr>
          <p:nvPr>
            <p:ph idx="1"/>
          </p:nvPr>
        </p:nvSpPr>
        <p:spPr/>
        <p:txBody>
          <a:bodyPr>
            <a:normAutofit/>
          </a:bodyPr>
          <a:lstStyle/>
          <a:p>
            <a:pPr>
              <a:buNone/>
            </a:pPr>
            <a:r>
              <a:rPr lang="en-US" i="1" smtClean="0"/>
              <a:t>“</a:t>
            </a:r>
            <a:r>
              <a:rPr lang="en-US" i="1" smtClean="0">
                <a:latin typeface="Times New Roman" pitchFamily="18" charset="0"/>
                <a:cs typeface="Times New Roman" pitchFamily="18" charset="0"/>
              </a:rPr>
              <a:t>Paravirtualization is a dead end approach”</a:t>
            </a:r>
          </a:p>
          <a:p>
            <a:pPr lvl="1">
              <a:buNone/>
            </a:pPr>
            <a:r>
              <a:rPr lang="en-US" sz="2200" i="1" smtClean="0">
                <a:latin typeface="Times New Roman" pitchFamily="18" charset="0"/>
                <a:cs typeface="Times New Roman" pitchFamily="18" charset="0"/>
              </a:rPr>
              <a:t>“….. Paravirtualization requires substantial engineering efforts in modifying and maintaining an operating system. However, these heroic efforts are inevitably losing the battle against Moore's Law and hardware advances being made in the x86 space …..”</a:t>
            </a:r>
          </a:p>
          <a:p>
            <a:pPr lvl="1">
              <a:buNone/>
            </a:pPr>
            <a:r>
              <a:rPr lang="it-IT" sz="2000" smtClean="0">
                <a:latin typeface="Times New Roman" pitchFamily="18" charset="0"/>
                <a:cs typeface="Times New Roman" pitchFamily="18" charset="0"/>
              </a:rPr>
              <a:t>Alex Vasilevsky  (founder of Virtual Iron)</a:t>
            </a:r>
            <a:endParaRPr lang="en-US" sz="2000" i="1" smtClean="0">
              <a:latin typeface="Times New Roman" pitchFamily="18" charset="0"/>
              <a:cs typeface="Times New Roman" pitchFamily="18" charset="0"/>
            </a:endParaRPr>
          </a:p>
          <a:p>
            <a:pPr lvl="1">
              <a:buNone/>
            </a:pPr>
            <a:endParaRPr lang="en-US" sz="2000" i="1"/>
          </a:p>
        </p:txBody>
      </p:sp>
      <p:sp>
        <p:nvSpPr>
          <p:cNvPr id="5" name="Segnaposto numero diapositiva 4"/>
          <p:cNvSpPr>
            <a:spLocks noGrp="1"/>
          </p:cNvSpPr>
          <p:nvPr>
            <p:ph type="sldNum" sz="quarter" idx="12"/>
          </p:nvPr>
        </p:nvSpPr>
        <p:spPr/>
        <p:txBody>
          <a:bodyPr/>
          <a:lstStyle/>
          <a:p>
            <a:fld id="{1AD93096-5B34-4342-9326-69289CEAE4C2}" type="slidenum">
              <a:rPr lang="it-IT" smtClean="0"/>
              <a:pPr/>
              <a:t>105</a:t>
            </a:fld>
            <a:endParaRPr kumimoji="0" lang="it-IT"/>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en-US" smtClean="0">
                <a:latin typeface="Times New Roman" pitchFamily="18" charset="0"/>
                <a:cs typeface="Times New Roman" pitchFamily="18" charset="0"/>
              </a:rPr>
              <a:t>References</a:t>
            </a:r>
            <a:endParaRPr lang="en-US">
              <a:latin typeface="Times New Roman" pitchFamily="18" charset="0"/>
              <a:cs typeface="Times New Roman" pitchFamily="18" charset="0"/>
            </a:endParaRPr>
          </a:p>
        </p:txBody>
      </p:sp>
      <p:sp>
        <p:nvSpPr>
          <p:cNvPr id="7" name="Segnaposto contenuto 6"/>
          <p:cNvSpPr>
            <a:spLocks noGrp="1"/>
          </p:cNvSpPr>
          <p:nvPr>
            <p:ph idx="1"/>
          </p:nvPr>
        </p:nvSpPr>
        <p:spPr/>
        <p:txBody>
          <a:bodyPr/>
          <a:lstStyle/>
          <a:p>
            <a:r>
              <a:rPr lang="en-US" smtClean="0">
                <a:latin typeface="Times New Roman" pitchFamily="18" charset="0"/>
                <a:cs typeface="Times New Roman" pitchFamily="18" charset="0"/>
                <a:hlinkClick r:id="rId2"/>
              </a:rPr>
              <a:t>http://www.xen.org/</a:t>
            </a:r>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William von Hagen, </a:t>
            </a:r>
            <a:r>
              <a:rPr lang="en-US" i="1" smtClean="0">
                <a:latin typeface="Times New Roman" pitchFamily="18" charset="0"/>
                <a:cs typeface="Times New Roman" pitchFamily="18" charset="0"/>
              </a:rPr>
              <a:t>Professional Xen Virtualization</a:t>
            </a:r>
            <a:r>
              <a:rPr lang="en-US" smtClean="0">
                <a:latin typeface="Times New Roman" pitchFamily="18" charset="0"/>
                <a:cs typeface="Times New Roman" pitchFamily="18" charset="0"/>
              </a:rPr>
              <a:t>, Wiley Publishing Inc</a:t>
            </a:r>
          </a:p>
          <a:p>
            <a:r>
              <a:rPr lang="en-US" smtClean="0">
                <a:latin typeface="Times New Roman" pitchFamily="18" charset="0"/>
                <a:cs typeface="Times New Roman" pitchFamily="18" charset="0"/>
              </a:rPr>
              <a:t>David E. Williams, Juan Garcia, </a:t>
            </a:r>
            <a:r>
              <a:rPr lang="en-US" i="1" smtClean="0">
                <a:latin typeface="Times New Roman" pitchFamily="18" charset="0"/>
                <a:cs typeface="Times New Roman" pitchFamily="18" charset="0"/>
              </a:rPr>
              <a:t>Virtualization with Xen</a:t>
            </a:r>
            <a:r>
              <a:rPr lang="en-US" smtClean="0">
                <a:latin typeface="Times New Roman" pitchFamily="18" charset="0"/>
                <a:cs typeface="Times New Roman" pitchFamily="18" charset="0"/>
              </a:rPr>
              <a:t>, Syngress</a:t>
            </a:r>
          </a:p>
          <a:p>
            <a:r>
              <a:rPr lang="en-US" smtClean="0">
                <a:hlinkClick r:id="rId3"/>
              </a:rPr>
              <a:t>http://unit.aist.go.jp/itri/knoppix/xen/index-en.html</a:t>
            </a:r>
            <a:endParaRPr lang="en-US" smtClean="0"/>
          </a:p>
        </p:txBody>
      </p:sp>
      <p:sp>
        <p:nvSpPr>
          <p:cNvPr id="5" name="Segnaposto numero diapositiva 4"/>
          <p:cNvSpPr>
            <a:spLocks noGrp="1"/>
          </p:cNvSpPr>
          <p:nvPr>
            <p:ph type="sldNum" sz="quarter" idx="12"/>
          </p:nvPr>
        </p:nvSpPr>
        <p:spPr/>
        <p:txBody>
          <a:bodyPr/>
          <a:lstStyle/>
          <a:p>
            <a:fld id="{1AD93096-5B34-4342-9326-69289CEAE4C2}" type="slidenum">
              <a:rPr lang="it-IT" smtClean="0"/>
              <a:pPr/>
              <a:t>106</a:t>
            </a:fld>
            <a:endParaRPr kumimoji="0" lang="it-IT"/>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idx="1"/>
          </p:nvPr>
        </p:nvSpPr>
        <p:spPr/>
        <p:txBody>
          <a:bodyPr/>
          <a:lstStyle/>
          <a:p>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107</a:t>
            </a:fld>
            <a:endParaRPr kumimoji="0" lang="it-IT"/>
          </a:p>
        </p:txBody>
      </p:sp>
      <p:sp>
        <p:nvSpPr>
          <p:cNvPr id="5" name="Titolo 4"/>
          <p:cNvSpPr>
            <a:spLocks noGrp="1"/>
          </p:cNvSpPr>
          <p:nvPr>
            <p:ph type="title"/>
          </p:nvPr>
        </p:nvSpPr>
        <p:spPr/>
        <p:txBody>
          <a:bodyPr/>
          <a:lstStyle/>
          <a:p>
            <a:r>
              <a:rPr lang="en-US" smtClean="0"/>
              <a:t>extra</a:t>
            </a:r>
            <a:endParaRPr lang="en-US"/>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Bridged Networking: startup</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r>
              <a:rPr lang="it-IT" dirty="0" smtClean="0">
                <a:latin typeface="Times New Roman" pitchFamily="18" charset="0"/>
                <a:cs typeface="Times New Roman" pitchFamily="18" charset="0"/>
              </a:rPr>
              <a:t>B</a:t>
            </a:r>
            <a:r>
              <a:rPr smtClean="0">
                <a:latin typeface="Times New Roman" pitchFamily="18" charset="0"/>
                <a:cs typeface="Times New Roman" pitchFamily="18" charset="0"/>
              </a:rPr>
              <a:t>uilt-in support</a:t>
            </a:r>
          </a:p>
          <a:p>
            <a:r>
              <a:rPr lang="it-IT" dirty="0" smtClean="0">
                <a:latin typeface="Times New Roman" pitchFamily="18" charset="0"/>
                <a:cs typeface="Times New Roman" pitchFamily="18" charset="0"/>
              </a:rPr>
              <a:t>C</a:t>
            </a:r>
            <a:r>
              <a:rPr smtClean="0">
                <a:latin typeface="Times New Roman" pitchFamily="18" charset="0"/>
                <a:cs typeface="Times New Roman" pitchFamily="18" charset="0"/>
              </a:rPr>
              <a:t>onnect multiple networks and network segments</a:t>
            </a:r>
          </a:p>
          <a:p>
            <a:r>
              <a:rPr lang="it-IT" dirty="0" smtClean="0">
                <a:latin typeface="Times New Roman" pitchFamily="18" charset="0"/>
                <a:cs typeface="Times New Roman" pitchFamily="18" charset="0"/>
              </a:rPr>
              <a:t>P</a:t>
            </a:r>
            <a:r>
              <a:rPr smtClean="0">
                <a:latin typeface="Times New Roman" pitchFamily="18" charset="0"/>
                <a:cs typeface="Times New Roman" pitchFamily="18" charset="0"/>
              </a:rPr>
              <a:t>ackets across a bridge based on Ethernet address</a:t>
            </a:r>
          </a:p>
          <a:p>
            <a:r>
              <a:rPr smtClean="0">
                <a:latin typeface="Times New Roman" pitchFamily="18" charset="0"/>
                <a:cs typeface="Times New Roman" pitchFamily="18" charset="0"/>
              </a:rPr>
              <a:t>Starting network-bridge</a:t>
            </a:r>
          </a:p>
          <a:p>
            <a:pPr marL="711450" lvl="1" indent="-457200">
              <a:buFont typeface="+mj-lt"/>
              <a:buAutoNum type="arabicPeriod"/>
            </a:pPr>
            <a:r>
              <a:rPr smtClean="0">
                <a:latin typeface="Times New Roman" pitchFamily="18" charset="0"/>
                <a:cs typeface="Times New Roman" pitchFamily="18" charset="0"/>
              </a:rPr>
              <a:t>Create a new bridge (xenbr0) with brctl</a:t>
            </a:r>
          </a:p>
          <a:p>
            <a:pPr marL="711450" lvl="1" indent="-457200">
              <a:buFont typeface="+mj-lt"/>
              <a:buAutoNum type="arabicPeriod"/>
            </a:pPr>
            <a:r>
              <a:rPr lang="it-IT" dirty="0" smtClean="0">
                <a:latin typeface="Times New Roman" pitchFamily="18" charset="0"/>
                <a:cs typeface="Times New Roman" pitchFamily="18" charset="0"/>
              </a:rPr>
              <a:t>C</a:t>
            </a:r>
            <a:r>
              <a:rPr smtClean="0">
                <a:latin typeface="Times New Roman" pitchFamily="18" charset="0"/>
                <a:cs typeface="Times New Roman" pitchFamily="18" charset="0"/>
              </a:rPr>
              <a:t>opy info from ph</a:t>
            </a:r>
            <a:r>
              <a:rPr lang="it-IT" smtClean="0">
                <a:latin typeface="Times New Roman" pitchFamily="18" charset="0"/>
                <a:cs typeface="Times New Roman" pitchFamily="18" charset="0"/>
              </a:rPr>
              <a:t>y</a:t>
            </a:r>
            <a:r>
              <a:rPr smtClean="0">
                <a:latin typeface="Times New Roman" pitchFamily="18" charset="0"/>
                <a:cs typeface="Times New Roman" pitchFamily="18" charset="0"/>
              </a:rPr>
              <a:t>sical network (eth0) to virtual (veth0)</a:t>
            </a:r>
          </a:p>
          <a:p>
            <a:pPr marL="711450" lvl="1" indent="-457200">
              <a:buFont typeface="+mj-lt"/>
              <a:buAutoNum type="arabicPeriod"/>
            </a:pPr>
            <a:r>
              <a:rPr lang="it-IT" dirty="0" smtClean="0">
                <a:latin typeface="Times New Roman" pitchFamily="18" charset="0"/>
                <a:cs typeface="Times New Roman" pitchFamily="18" charset="0"/>
              </a:rPr>
              <a:t>S</a:t>
            </a:r>
            <a:r>
              <a:rPr smtClean="0">
                <a:latin typeface="Times New Roman" pitchFamily="18" charset="0"/>
                <a:cs typeface="Times New Roman" pitchFamily="18" charset="0"/>
              </a:rPr>
              <a:t>hut down physical network, rename eth0 to peth0 and veth0 to eth0</a:t>
            </a:r>
          </a:p>
          <a:p>
            <a:pPr marL="711450" lvl="1" indent="-457200">
              <a:buFont typeface="+mj-lt"/>
              <a:buAutoNum type="arabicPeriod"/>
            </a:pPr>
            <a:r>
              <a:rPr lang="it-IT" dirty="0" smtClean="0">
                <a:latin typeface="Times New Roman" pitchFamily="18" charset="0"/>
                <a:cs typeface="Times New Roman" pitchFamily="18" charset="0"/>
              </a:rPr>
              <a:t>A</a:t>
            </a:r>
            <a:r>
              <a:rPr smtClean="0">
                <a:latin typeface="Times New Roman" pitchFamily="18" charset="0"/>
                <a:cs typeface="Times New Roman" pitchFamily="18" charset="0"/>
              </a:rPr>
              <a:t>dd peth0 and vif0.0 (associated with veth0) to the bridge</a:t>
            </a:r>
          </a:p>
          <a:p>
            <a:pPr marL="711450" lvl="1" indent="-457200">
              <a:buFont typeface="+mj-lt"/>
              <a:buAutoNum type="arabicPeriod"/>
            </a:pPr>
            <a:r>
              <a:rPr lang="it-IT" dirty="0" smtClean="0">
                <a:latin typeface="Times New Roman" pitchFamily="18" charset="0"/>
                <a:cs typeface="Times New Roman" pitchFamily="18" charset="0"/>
              </a:rPr>
              <a:t>B</a:t>
            </a:r>
            <a:r>
              <a:rPr smtClean="0">
                <a:latin typeface="Times New Roman" pitchFamily="18" charset="0"/>
                <a:cs typeface="Times New Roman" pitchFamily="18" charset="0"/>
              </a:rPr>
              <a:t>rings up bridge and interfaces</a:t>
            </a:r>
          </a:p>
          <a:p>
            <a:pPr marL="711450" lvl="1" indent="-457200">
              <a:buFont typeface="+mj-lt"/>
              <a:buAutoNum type="arabicPeriod"/>
            </a:pPr>
            <a:r>
              <a:rPr lang="it-IT" dirty="0" smtClean="0">
                <a:latin typeface="Times New Roman" pitchFamily="18" charset="0"/>
                <a:cs typeface="Times New Roman" pitchFamily="18" charset="0"/>
              </a:rPr>
              <a:t>D</a:t>
            </a:r>
            <a:r>
              <a:rPr smtClean="0">
                <a:latin typeface="Times New Roman" pitchFamily="18" charset="0"/>
                <a:cs typeface="Times New Roman" pitchFamily="18" charset="0"/>
              </a:rPr>
              <a:t>elete routes associated to original eth0 and recreates attached to bridge</a:t>
            </a:r>
            <a:endParaRPr lang="it-IT"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108</a:t>
            </a:fld>
            <a:endParaRPr kumimoji="0" lang="it-IT"/>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smtClean="0">
                <a:latin typeface="Times New Roman" pitchFamily="18" charset="0"/>
                <a:cs typeface="Times New Roman" pitchFamily="18" charset="0"/>
              </a:rPr>
              <a:t>Bridged Networking: guest operations</a:t>
            </a:r>
            <a:endParaRPr lang="it-IT" dirty="0">
              <a:latin typeface="Times New Roman" pitchFamily="18" charset="0"/>
              <a:cs typeface="Times New Roman" pitchFamily="18" charset="0"/>
            </a:endParaRPr>
          </a:p>
        </p:txBody>
      </p:sp>
      <p:sp>
        <p:nvSpPr>
          <p:cNvPr id="3" name="Segnaposto contenuto 2"/>
          <p:cNvSpPr>
            <a:spLocks noGrp="1"/>
          </p:cNvSpPr>
          <p:nvPr>
            <p:ph sz="half" idx="1"/>
          </p:nvPr>
        </p:nvSpPr>
        <p:spPr>
          <a:xfrm>
            <a:off x="304799" y="1600200"/>
            <a:ext cx="8555865" cy="1993006"/>
          </a:xfrm>
        </p:spPr>
        <p:txBody>
          <a:bodyPr>
            <a:normAutofit fontScale="77500" lnSpcReduction="20000"/>
          </a:bodyPr>
          <a:lstStyle/>
          <a:p>
            <a:r>
              <a:rPr smtClean="0">
                <a:latin typeface="Times New Roman" pitchFamily="18" charset="0"/>
                <a:cs typeface="Times New Roman" pitchFamily="18" charset="0"/>
              </a:rPr>
              <a:t>Display status with </a:t>
            </a:r>
            <a:r>
              <a:rPr lang="en-US" dirty="0" smtClean="0">
                <a:latin typeface="Times New Roman" pitchFamily="18" charset="0"/>
                <a:cs typeface="Times New Roman" pitchFamily="18" charset="0"/>
              </a:rPr>
              <a:t>network-bridge status command</a:t>
            </a:r>
          </a:p>
          <a:p>
            <a:r>
              <a:rPr lang="en-US" dirty="0" smtClean="0">
                <a:latin typeface="Times New Roman" pitchFamily="18" charset="0"/>
                <a:cs typeface="Times New Roman" pitchFamily="18" charset="0"/>
              </a:rPr>
              <a:t>If manually create/delete bridges,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could recreate some of them each reboot, depending on the state of system before last restart</a:t>
            </a:r>
          </a:p>
          <a:p>
            <a:pPr lvl="1"/>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daemon stores persistent state information in /</a:t>
            </a:r>
            <a:r>
              <a:rPr lang="en-US" dirty="0" err="1" smtClean="0">
                <a:latin typeface="Times New Roman" pitchFamily="18" charset="0"/>
                <a:cs typeface="Times New Roman" pitchFamily="18" charset="0"/>
              </a:rPr>
              <a:t>var</a:t>
            </a:r>
            <a:r>
              <a:rPr lang="en-US" dirty="0" smtClean="0">
                <a:latin typeface="Times New Roman" pitchFamily="18" charset="0"/>
                <a:cs typeface="Times New Roman" pitchFamily="18" charset="0"/>
              </a:rPr>
              <a:t>/lib/</a:t>
            </a:r>
            <a:r>
              <a:rPr lang="en-US" dirty="0" err="1" smtClean="0">
                <a:latin typeface="Times New Roman" pitchFamily="18" charset="0"/>
                <a:cs typeface="Times New Roman" pitchFamily="18" charset="0"/>
              </a:rPr>
              <a:t>xend</a:t>
            </a:r>
            <a:r>
              <a:rPr lang="en-US" dirty="0" smtClean="0">
                <a:latin typeface="Times New Roman" pitchFamily="18" charset="0"/>
                <a:cs typeface="Times New Roman" pitchFamily="18" charset="0"/>
              </a:rPr>
              <a:t>/state</a:t>
            </a:r>
          </a:p>
          <a:p>
            <a:pPr lvl="1"/>
            <a:r>
              <a:rPr lang="en-US" dirty="0" smtClean="0">
                <a:latin typeface="Times New Roman" pitchFamily="18" charset="0"/>
                <a:cs typeface="Times New Roman" pitchFamily="18" charset="0"/>
              </a:rPr>
              <a:t>Purge deleted bridges from the /</a:t>
            </a:r>
            <a:r>
              <a:rPr lang="en-US" dirty="0" err="1" smtClean="0">
                <a:latin typeface="Times New Roman" pitchFamily="18" charset="0"/>
                <a:cs typeface="Times New Roman" pitchFamily="18" charset="0"/>
              </a:rPr>
              <a:t>var</a:t>
            </a:r>
            <a:r>
              <a:rPr lang="en-US" dirty="0" smtClean="0">
                <a:latin typeface="Times New Roman" pitchFamily="18" charset="0"/>
                <a:cs typeface="Times New Roman" pitchFamily="18" charset="0"/>
              </a:rPr>
              <a:t>/lib/</a:t>
            </a:r>
            <a:r>
              <a:rPr lang="en-US" dirty="0" err="1" smtClean="0">
                <a:latin typeface="Times New Roman" pitchFamily="18" charset="0"/>
                <a:cs typeface="Times New Roman" pitchFamily="18" charset="0"/>
              </a:rPr>
              <a:t>xend</a:t>
            </a:r>
            <a:r>
              <a:rPr lang="en-US" dirty="0" smtClean="0">
                <a:latin typeface="Times New Roman" pitchFamily="18" charset="0"/>
                <a:cs typeface="Times New Roman" pitchFamily="18" charset="0"/>
              </a:rPr>
              <a:t>/state/network.xml, delete the bridge manually, and then restart the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daemon</a:t>
            </a:r>
            <a:r>
              <a:rPr lang="en-US" dirty="0" smtClean="0"/>
              <a:t>.</a:t>
            </a:r>
            <a:endParaRPr lang="it-IT" dirty="0"/>
          </a:p>
        </p:txBody>
      </p:sp>
      <p:graphicFrame>
        <p:nvGraphicFramePr>
          <p:cNvPr id="5" name="Segnaposto contenuto 4"/>
          <p:cNvGraphicFramePr>
            <a:graphicFrameLocks noGrp="1"/>
          </p:cNvGraphicFramePr>
          <p:nvPr>
            <p:ph sz="half" idx="2"/>
          </p:nvPr>
        </p:nvGraphicFramePr>
        <p:xfrm>
          <a:off x="439738" y="3868092"/>
          <a:ext cx="8264525" cy="255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umetto 2 7"/>
          <p:cNvSpPr/>
          <p:nvPr/>
        </p:nvSpPr>
        <p:spPr>
          <a:xfrm>
            <a:off x="5000628" y="3816577"/>
            <a:ext cx="3000396" cy="571504"/>
          </a:xfrm>
          <a:prstGeom prst="wedgeRoundRectCallout">
            <a:avLst>
              <a:gd name="adj1" fmla="val -7675"/>
              <a:gd name="adj2" fmla="val 7417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pPr algn="ctr"/>
            <a:r>
              <a:rPr lang="it-IT" dirty="0" smtClean="0"/>
              <a:t>I</a:t>
            </a:r>
            <a:r>
              <a:rPr smtClean="0"/>
              <a:t>f antispoofing enabled (default)</a:t>
            </a:r>
          </a:p>
          <a:p>
            <a:pPr algn="ctr"/>
            <a:r>
              <a:rPr lang="it-IT" dirty="0" smtClean="0"/>
              <a:t>I</a:t>
            </a:r>
            <a:r>
              <a:rPr smtClean="0"/>
              <a:t>ncoming packets forwarded to bridge</a:t>
            </a:r>
            <a:endParaRPr lang="it-IT" dirty="0"/>
          </a:p>
        </p:txBody>
      </p:sp>
      <p:sp>
        <p:nvSpPr>
          <p:cNvPr id="6" name="Segnaposto numero diapositiva 5"/>
          <p:cNvSpPr>
            <a:spLocks noGrp="1"/>
          </p:cNvSpPr>
          <p:nvPr>
            <p:ph type="sldNum" sz="quarter" idx="12"/>
          </p:nvPr>
        </p:nvSpPr>
        <p:spPr/>
        <p:txBody>
          <a:bodyPr/>
          <a:lstStyle/>
          <a:p>
            <a:fld id="{1AD93096-5B34-4342-9326-69289CEAE4C2}" type="slidenum">
              <a:rPr lang="it-IT" smtClean="0"/>
              <a:pPr/>
              <a:t>109</a:t>
            </a:fld>
            <a:endParaRPr kumimoji="0" lang="it-IT"/>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smtClean="0">
                <a:solidFill>
                  <a:schemeClr val="tx1"/>
                </a:solidFill>
                <a:latin typeface="Times New Roman" pitchFamily="18" charset="0"/>
                <a:cs typeface="Times New Roman" pitchFamily="18" charset="0"/>
              </a:rPr>
              <a:t>I/O virtualization</a:t>
            </a:r>
            <a:endParaRPr lang="it-IT">
              <a:solidFill>
                <a:schemeClr val="accent1"/>
              </a:solidFill>
              <a:latin typeface="Times New Roman" pitchFamily="18" charset="0"/>
              <a:cs typeface="Times New Roman" pitchFamily="18" charset="0"/>
            </a:endParaRPr>
          </a:p>
        </p:txBody>
      </p:sp>
      <p:sp>
        <p:nvSpPr>
          <p:cNvPr id="4" name="Segnaposto testo 3"/>
          <p:cNvSpPr>
            <a:spLocks noGrp="1"/>
          </p:cNvSpPr>
          <p:nvPr>
            <p:ph sz="half" idx="1"/>
          </p:nvPr>
        </p:nvSpPr>
        <p:spPr/>
        <p:txBody>
          <a:bodyPr>
            <a:normAutofit/>
          </a:bodyPr>
          <a:lstStyle/>
          <a:p>
            <a:pPr>
              <a:buFont typeface="Arial" pitchFamily="34" charset="0"/>
              <a:buChar char="•"/>
            </a:pPr>
            <a:r>
              <a:rPr lang="en-US" sz="2400" smtClean="0">
                <a:latin typeface="Times New Roman" pitchFamily="18" charset="0"/>
                <a:cs typeface="Times New Roman" pitchFamily="18" charset="0"/>
              </a:rPr>
              <a:t>Devices presented as an abstraction class device rather than an emulated copy</a:t>
            </a:r>
            <a:endParaRPr lang="it-IT" sz="2400" smtClean="0">
              <a:latin typeface="Times New Roman" pitchFamily="18" charset="0"/>
              <a:cs typeface="Times New Roman" pitchFamily="18" charset="0"/>
            </a:endParaRPr>
          </a:p>
          <a:p>
            <a:pPr>
              <a:buFont typeface="Arial" pitchFamily="34" charset="0"/>
              <a:buChar char="•"/>
            </a:pPr>
            <a:r>
              <a:rPr sz="2400" smtClean="0">
                <a:latin typeface="Times New Roman" pitchFamily="18" charset="0"/>
                <a:cs typeface="Times New Roman" pitchFamily="18" charset="0"/>
              </a:rPr>
              <a:t>I/O rings in a producer-consumer relationship: asyncronous + allow flexible control of reordering</a:t>
            </a:r>
          </a:p>
          <a:p>
            <a:pPr>
              <a:buFont typeface="Arial" pitchFamily="34" charset="0"/>
              <a:buChar char="•"/>
            </a:pPr>
            <a:r>
              <a:rPr lang="it-IT" sz="2400" smtClean="0">
                <a:latin typeface="Times New Roman" pitchFamily="18" charset="0"/>
                <a:cs typeface="Times New Roman" pitchFamily="18" charset="0"/>
              </a:rPr>
              <a:t>E</a:t>
            </a:r>
            <a:r>
              <a:rPr sz="2400" smtClean="0">
                <a:latin typeface="Times New Roman" pitchFamily="18" charset="0"/>
                <a:cs typeface="Times New Roman" pitchFamily="18" charset="0"/>
              </a:rPr>
              <a:t>vent channels enable reverse communication to guests (they know when there's data)</a:t>
            </a:r>
          </a:p>
        </p:txBody>
      </p:sp>
      <p:graphicFrame>
        <p:nvGraphicFramePr>
          <p:cNvPr id="9" name="Segnaposto contenuto 8"/>
          <p:cNvGraphicFramePr>
            <a:graphicFrameLocks noGrp="1"/>
          </p:cNvGraphicFramePr>
          <p:nvPr>
            <p:ph sz="half" idx="2"/>
          </p:nvPr>
        </p:nvGraphicFramePr>
        <p:xfrm>
          <a:off x="4648200" y="1600200"/>
          <a:ext cx="434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11</a:t>
            </a:fld>
            <a:endParaRPr kumimoji="0" lang="it-IT"/>
          </a:p>
        </p:txBody>
      </p:sp>
      <p:sp>
        <p:nvSpPr>
          <p:cNvPr id="10" name="CasellaDiTesto 9"/>
          <p:cNvSpPr txBox="1"/>
          <p:nvPr/>
        </p:nvSpPr>
        <p:spPr>
          <a:xfrm>
            <a:off x="4997669" y="2504090"/>
            <a:ext cx="648575" cy="369332"/>
          </a:xfrm>
          <a:prstGeom prst="rect">
            <a:avLst/>
          </a:prstGeom>
          <a:noFill/>
        </p:spPr>
        <p:txBody>
          <a:bodyPr wrap="none" rtlCol="0">
            <a:spAutoFit/>
          </a:bodyPr>
          <a:lstStyle/>
          <a:p>
            <a:r>
              <a:rPr lang="en-US" smtClean="0"/>
              <a:t>Drop</a:t>
            </a:r>
            <a:endParaRPr lang="en-US"/>
          </a:p>
        </p:txBody>
      </p:sp>
      <p:sp>
        <p:nvSpPr>
          <p:cNvPr id="11" name="CasellaDiTesto 10"/>
          <p:cNvSpPr txBox="1"/>
          <p:nvPr/>
        </p:nvSpPr>
        <p:spPr>
          <a:xfrm>
            <a:off x="8082454" y="4937234"/>
            <a:ext cx="648575" cy="369332"/>
          </a:xfrm>
          <a:prstGeom prst="rect">
            <a:avLst/>
          </a:prstGeom>
          <a:noFill/>
        </p:spPr>
        <p:txBody>
          <a:bodyPr wrap="none" rtlCol="0">
            <a:spAutoFit/>
          </a:bodyPr>
          <a:lstStyle/>
          <a:p>
            <a:r>
              <a:rPr lang="en-US" smtClean="0"/>
              <a:t>Drop</a:t>
            </a:r>
            <a:endParaRPr lang="en-US"/>
          </a:p>
        </p:txBody>
      </p:sp>
      <p:sp>
        <p:nvSpPr>
          <p:cNvPr id="12" name="CasellaDiTesto 11"/>
          <p:cNvSpPr txBox="1"/>
          <p:nvPr/>
        </p:nvSpPr>
        <p:spPr>
          <a:xfrm>
            <a:off x="7987860" y="2504090"/>
            <a:ext cx="893130" cy="369332"/>
          </a:xfrm>
          <a:prstGeom prst="rect">
            <a:avLst/>
          </a:prstGeom>
          <a:noFill/>
        </p:spPr>
        <p:txBody>
          <a:bodyPr wrap="none" rtlCol="0">
            <a:spAutoFit/>
          </a:bodyPr>
          <a:lstStyle/>
          <a:p>
            <a:r>
              <a:rPr lang="en-US" smtClean="0"/>
              <a:t>Pick-up</a:t>
            </a:r>
            <a:endParaRPr lang="en-US"/>
          </a:p>
        </p:txBody>
      </p:sp>
      <p:sp>
        <p:nvSpPr>
          <p:cNvPr id="13" name="CasellaDiTesto 12"/>
          <p:cNvSpPr txBox="1"/>
          <p:nvPr/>
        </p:nvSpPr>
        <p:spPr>
          <a:xfrm>
            <a:off x="4913586" y="4937234"/>
            <a:ext cx="893130" cy="369332"/>
          </a:xfrm>
          <a:prstGeom prst="rect">
            <a:avLst/>
          </a:prstGeom>
          <a:noFill/>
        </p:spPr>
        <p:txBody>
          <a:bodyPr wrap="none" rtlCol="0">
            <a:spAutoFit/>
          </a:bodyPr>
          <a:lstStyle/>
          <a:p>
            <a:r>
              <a:rPr lang="en-US" smtClean="0"/>
              <a:t>Pick-up</a:t>
            </a:r>
            <a:endParaRPr lang="en-US"/>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smtClean="0">
                <a:latin typeface="Times New Roman" pitchFamily="18" charset="0"/>
                <a:cs typeface="Times New Roman" pitchFamily="18" charset="0"/>
              </a:rPr>
              <a:t>NAT Networking: startup</a:t>
            </a:r>
            <a:endParaRPr lang="it-IT" dirty="0">
              <a:latin typeface="Times New Roman" pitchFamily="18" charset="0"/>
              <a:cs typeface="Times New Roman" pitchFamily="18" charset="0"/>
            </a:endParaRPr>
          </a:p>
        </p:txBody>
      </p:sp>
      <p:sp>
        <p:nvSpPr>
          <p:cNvPr id="6" name="Segnaposto contenuto 5"/>
          <p:cNvSpPr>
            <a:spLocks noGrp="1"/>
          </p:cNvSpPr>
          <p:nvPr>
            <p:ph idx="1"/>
          </p:nvPr>
        </p:nvSpPr>
        <p:spPr/>
        <p:txBody>
          <a:bodyPr>
            <a:normAutofit/>
          </a:bodyPr>
          <a:lstStyle/>
          <a:p>
            <a:r>
              <a:rPr lang="en-US" sz="2000" dirty="0" smtClean="0">
                <a:latin typeface="Times New Roman" pitchFamily="18" charset="0"/>
                <a:cs typeface="Times New Roman" pitchFamily="18" charset="0"/>
              </a:rPr>
              <a:t>Network Address Translation , technique by which systems with no externally visible IP addresses can route traffic through a host that does</a:t>
            </a:r>
          </a:p>
          <a:p>
            <a:pPr lvl="1"/>
            <a:r>
              <a:rPr lang="en-US" sz="2000" dirty="0" smtClean="0">
                <a:latin typeface="Times New Roman" pitchFamily="18" charset="0"/>
                <a:cs typeface="Times New Roman" pitchFamily="18" charset="0"/>
              </a:rPr>
              <a:t>Requires packet addresses and checksums to be recomputed and rewritten</a:t>
            </a:r>
            <a:endParaRPr sz="200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Managed by </a:t>
            </a:r>
            <a:r>
              <a:rPr lang="en-US" sz="2000" dirty="0" err="1" smtClean="0">
                <a:latin typeface="Times New Roman" pitchFamily="18" charset="0"/>
                <a:cs typeface="Times New Roman" pitchFamily="18" charset="0"/>
              </a:rPr>
              <a:t>iptables</a:t>
            </a:r>
            <a:r>
              <a:rPr lang="en-US" sz="2000" dirty="0" smtClean="0">
                <a:latin typeface="Times New Roman" pitchFamily="18" charset="0"/>
                <a:cs typeface="Times New Roman" pitchFamily="18" charset="0"/>
              </a:rPr>
              <a:t> chains (PREROUTING and POSTROUTING)</a:t>
            </a:r>
          </a:p>
          <a:p>
            <a:r>
              <a:rPr lang="en-US" sz="2000" dirty="0" smtClean="0">
                <a:latin typeface="Times New Roman" pitchFamily="18" charset="0"/>
                <a:cs typeface="Times New Roman" pitchFamily="18" charset="0"/>
              </a:rPr>
              <a:t>Much simpler than bridged networking, but is much less powerful</a:t>
            </a:r>
          </a:p>
          <a:p>
            <a:pPr lvl="1"/>
            <a:r>
              <a:rPr lang="en-US" sz="2000" dirty="0" smtClean="0">
                <a:latin typeface="Times New Roman" pitchFamily="18" charset="0"/>
                <a:cs typeface="Times New Roman" pitchFamily="18" charset="0"/>
              </a:rPr>
              <a:t>Can cause problems or prevent connectivity in network services that require all participants to have “real” IP addresses</a:t>
            </a:r>
          </a:p>
          <a:p>
            <a:pPr lvl="1"/>
            <a:r>
              <a:rPr lang="en-US" sz="2000" smtClean="0">
                <a:latin typeface="Times New Roman" pitchFamily="18" charset="0"/>
                <a:cs typeface="Times New Roman" pitchFamily="18" charset="0"/>
              </a:rPr>
              <a:t>Connectionless </a:t>
            </a:r>
            <a:r>
              <a:rPr lang="en-US" sz="2000" dirty="0" smtClean="0">
                <a:latin typeface="Times New Roman" pitchFamily="18" charset="0"/>
                <a:cs typeface="Times New Roman" pitchFamily="18" charset="0"/>
              </a:rPr>
              <a:t>protocols (UDP) more complex</a:t>
            </a:r>
          </a:p>
          <a:p>
            <a:r>
              <a:rPr lang="en-US" sz="2000" dirty="0" smtClean="0">
                <a:latin typeface="Times New Roman" pitchFamily="18" charset="0"/>
                <a:cs typeface="Times New Roman" pitchFamily="18" charset="0"/>
              </a:rPr>
              <a:t>If already running a DHCP server, optionally configure DHCP server on Domain-0 host to hand out IP addresses on the 10.0.0.0 subnet to Domain-U hosts via DHCP</a:t>
            </a:r>
          </a:p>
          <a:p>
            <a:pPr lvl="1"/>
            <a:r>
              <a:rPr lang="en-US" sz="2000" dirty="0" smtClean="0">
                <a:latin typeface="Times New Roman" pitchFamily="18" charset="0"/>
                <a:cs typeface="Times New Roman" pitchFamily="18" charset="0"/>
              </a:rPr>
              <a:t>Modify </a:t>
            </a:r>
            <a:r>
              <a:rPr lang="en-US" sz="2000" dirty="0" err="1" smtClean="0">
                <a:latin typeface="Times New Roman" pitchFamily="18" charset="0"/>
                <a:cs typeface="Times New Roman" pitchFamily="18" charset="0"/>
              </a:rPr>
              <a:t>dhcp</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dhcp</a:t>
            </a:r>
            <a:r>
              <a:rPr lang="en-US" sz="2000" dirty="0" smtClean="0">
                <a:latin typeface="Times New Roman" pitchFamily="18" charset="0"/>
                <a:cs typeface="Times New Roman" pitchFamily="18" charset="0"/>
              </a:rPr>
              <a:t>:-no} entry in the /etc/</a:t>
            </a:r>
            <a:r>
              <a:rPr lang="en-US" sz="2000" dirty="0" err="1" smtClean="0">
                <a:latin typeface="Times New Roman" pitchFamily="18" charset="0"/>
                <a:cs typeface="Times New Roman" pitchFamily="18" charset="0"/>
              </a:rPr>
              <a:t>xen</a:t>
            </a:r>
            <a:r>
              <a:rPr lang="en-US" sz="2000" dirty="0" smtClean="0">
                <a:latin typeface="Times New Roman" pitchFamily="18" charset="0"/>
                <a:cs typeface="Times New Roman" pitchFamily="18" charset="0"/>
              </a:rPr>
              <a:t>/scripts/network-</a:t>
            </a:r>
            <a:r>
              <a:rPr lang="en-US" sz="2000" dirty="0" err="1" smtClean="0">
                <a:latin typeface="Times New Roman" pitchFamily="18" charset="0"/>
                <a:cs typeface="Times New Roman" pitchFamily="18" charset="0"/>
              </a:rPr>
              <a:t>nat</a:t>
            </a:r>
            <a:r>
              <a:rPr lang="en-US" sz="2000" dirty="0" smtClean="0">
                <a:latin typeface="Times New Roman" pitchFamily="18" charset="0"/>
                <a:cs typeface="Times New Roman" pitchFamily="18" charset="0"/>
              </a:rPr>
              <a:t> file</a:t>
            </a:r>
            <a:endParaRPr lang="it-IT" sz="2000"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110</a:t>
            </a:fld>
            <a:endParaRPr kumimoji="0" lang="it-IT"/>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smtClean="0">
                <a:latin typeface="Times New Roman" pitchFamily="18" charset="0"/>
                <a:cs typeface="Times New Roman" pitchFamily="18" charset="0"/>
              </a:rPr>
              <a:t>NAT Networking: guest operations</a:t>
            </a:r>
            <a:endParaRPr lang="it-IT" dirty="0">
              <a:latin typeface="Times New Roman" pitchFamily="18" charset="0"/>
              <a:cs typeface="Times New Roman" pitchFamily="18" charset="0"/>
            </a:endParaRPr>
          </a:p>
        </p:txBody>
      </p:sp>
      <p:graphicFrame>
        <p:nvGraphicFramePr>
          <p:cNvPr id="10" name="Segnaposto contenuto 9"/>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111</a:t>
            </a:fld>
            <a:endParaRPr kumimoji="0" lang="it-IT"/>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Routed Networking: setup</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Routing enables packets for one host to be sent through another host</a:t>
            </a:r>
          </a:p>
          <a:p>
            <a:pPr lvl="1"/>
            <a:r>
              <a:rPr lang="en-US" dirty="0" smtClean="0">
                <a:latin typeface="Times New Roman" pitchFamily="18" charset="0"/>
                <a:cs typeface="Times New Roman" pitchFamily="18" charset="0"/>
              </a:rPr>
              <a:t>It has to understand how to send those packets to their destination and also how to redirect responses</a:t>
            </a:r>
          </a:p>
          <a:p>
            <a:r>
              <a:rPr lang="en-US" dirty="0" smtClean="0">
                <a:latin typeface="Times New Roman" pitchFamily="18" charset="0"/>
                <a:cs typeface="Times New Roman" pitchFamily="18" charset="0"/>
              </a:rPr>
              <a:t>Support for routing is built into the kernel</a:t>
            </a:r>
          </a:p>
          <a:p>
            <a:r>
              <a:rPr lang="en-US" dirty="0" smtClean="0">
                <a:latin typeface="Times New Roman" pitchFamily="18" charset="0"/>
                <a:cs typeface="Times New Roman" pitchFamily="18" charset="0"/>
              </a:rPr>
              <a:t>Using routed networking with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is very similar to using NAT, except that</a:t>
            </a:r>
          </a:p>
          <a:p>
            <a:pPr lvl="1"/>
            <a:r>
              <a:rPr lang="en-US" dirty="0" smtClean="0">
                <a:latin typeface="Times New Roman" pitchFamily="18" charset="0"/>
                <a:cs typeface="Times New Roman" pitchFamily="18" charset="0"/>
              </a:rPr>
              <a:t>traffic to </a:t>
            </a:r>
            <a:r>
              <a:rPr lang="en-US" dirty="0" err="1" smtClean="0">
                <a:latin typeface="Times New Roman" pitchFamily="18" charset="0"/>
                <a:cs typeface="Times New Roman" pitchFamily="18" charset="0"/>
              </a:rPr>
              <a:t>domainU</a:t>
            </a:r>
            <a:r>
              <a:rPr lang="en-US" dirty="0" smtClean="0">
                <a:latin typeface="Times New Roman" pitchFamily="18" charset="0"/>
                <a:cs typeface="Times New Roman" pitchFamily="18" charset="0"/>
              </a:rPr>
              <a:t> guests is directly routed </a:t>
            </a:r>
            <a:r>
              <a:rPr lang="en-US" smtClean="0">
                <a:latin typeface="Times New Roman" pitchFamily="18" charset="0"/>
                <a:cs typeface="Times New Roman" pitchFamily="18" charset="0"/>
              </a:rPr>
              <a:t>through Domain-0</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and that a static route to each Domain-U guest must exist in the domain0 routing table</a:t>
            </a:r>
            <a:endParaRPr lang="it-IT"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112</a:t>
            </a:fld>
            <a:endParaRPr kumimoji="0" lang="it-IT"/>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smtClean="0">
                <a:latin typeface="Times New Roman" pitchFamily="18" charset="0"/>
                <a:cs typeface="Times New Roman" pitchFamily="18" charset="0"/>
              </a:rPr>
              <a:t>Routed Networking: guest operations</a:t>
            </a:r>
            <a:endParaRPr lang="it-IT"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113</a:t>
            </a:fld>
            <a:endParaRPr kumimoji="0" lang="it-IT"/>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smtClean="0">
                <a:solidFill>
                  <a:schemeClr val="tx1"/>
                </a:solidFill>
                <a:latin typeface="Times New Roman" pitchFamily="18" charset="0"/>
                <a:cs typeface="Times New Roman" pitchFamily="18" charset="0"/>
              </a:rPr>
              <a:t>I/O virtualization</a:t>
            </a:r>
            <a:endParaRPr lang="it-IT">
              <a:solidFill>
                <a:schemeClr val="accent1"/>
              </a:solidFill>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92500" lnSpcReduction="10000"/>
          </a:bodyPr>
          <a:lstStyle/>
          <a:p>
            <a:r>
              <a:rPr lang="en-US" smtClean="0">
                <a:latin typeface="Times New Roman" pitchFamily="18" charset="0"/>
                <a:cs typeface="Times New Roman" pitchFamily="18" charset="0"/>
              </a:rPr>
              <a:t>Virtual network interfaces (VIFs) and virtual block devices (VBDs)</a:t>
            </a:r>
          </a:p>
          <a:p>
            <a:pPr lvl="1"/>
            <a:r>
              <a:rPr lang="en-US" smtClean="0">
                <a:latin typeface="Times New Roman" pitchFamily="18" charset="0"/>
                <a:cs typeface="Times New Roman" pitchFamily="18" charset="0"/>
              </a:rPr>
              <a:t>Abstraction of I/O devices</a:t>
            </a:r>
          </a:p>
          <a:p>
            <a:pPr lvl="1"/>
            <a:r>
              <a:rPr lang="en-US" smtClean="0">
                <a:latin typeface="Times New Roman" pitchFamily="18" charset="0"/>
                <a:cs typeface="Times New Roman" pitchFamily="18" charset="0"/>
              </a:rPr>
              <a:t>Validation, scheduling and logging</a:t>
            </a:r>
          </a:p>
          <a:p>
            <a:r>
              <a:rPr lang="en-US" smtClean="0">
                <a:latin typeface="Times New Roman" pitchFamily="18" charset="0"/>
                <a:cs typeface="Times New Roman" pitchFamily="18" charset="0"/>
              </a:rPr>
              <a:t>Bus to bridge data transfers</a:t>
            </a:r>
          </a:p>
          <a:p>
            <a:pPr lvl="1"/>
            <a:r>
              <a:rPr lang="en-US" smtClean="0">
                <a:latin typeface="Times New Roman" pitchFamily="18" charset="0"/>
                <a:cs typeface="Times New Roman" pitchFamily="18" charset="0"/>
              </a:rPr>
              <a:t>Between frontend device driver and backend driver in privileged domain</a:t>
            </a:r>
          </a:p>
          <a:p>
            <a:r>
              <a:rPr lang="en-US" smtClean="0">
                <a:latin typeface="Times New Roman" pitchFamily="18" charset="0"/>
                <a:cs typeface="Times New Roman" pitchFamily="18" charset="0"/>
              </a:rPr>
              <a:t>Driver domains</a:t>
            </a:r>
          </a:p>
          <a:p>
            <a:pPr lvl="1"/>
            <a:r>
              <a:rPr lang="en-US" smtClean="0">
                <a:latin typeface="Times New Roman" pitchFamily="18" charset="0"/>
                <a:cs typeface="Times New Roman" pitchFamily="18" charset="0"/>
              </a:rPr>
              <a:t>Domain-Us can be granted direct access to physical I/O devices using unmodified drivers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12</a:t>
            </a:fld>
            <a:endParaRPr kumimoji="0" lang="it-IT"/>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Virtual Network Interfaces</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latin typeface="Times New Roman" pitchFamily="18" charset="0"/>
                <a:cs typeface="Times New Roman" pitchFamily="18" charset="0"/>
              </a:rPr>
              <a:t>D</a:t>
            </a:r>
            <a:r>
              <a:rPr smtClean="0">
                <a:latin typeface="Times New Roman" pitchFamily="18" charset="0"/>
                <a:cs typeface="Times New Roman" pitchFamily="18" charset="0"/>
              </a:rPr>
              <a:t>efault naming: vif&lt;DomID&gt;.&lt;Interface&gt;</a:t>
            </a:r>
          </a:p>
          <a:p>
            <a:pPr lvl="1"/>
            <a:r>
              <a:rPr lang="it-IT" dirty="0" smtClean="0">
                <a:latin typeface="Times New Roman" pitchFamily="18" charset="0"/>
                <a:cs typeface="Times New Roman" pitchFamily="18" charset="0"/>
              </a:rPr>
              <a:t>vif0</a:t>
            </a:r>
            <a:r>
              <a:rPr smtClean="0">
                <a:latin typeface="Times New Roman" pitchFamily="18" charset="0"/>
                <a:cs typeface="Times New Roman" pitchFamily="18" charset="0"/>
              </a:rPr>
              <a:t>.0 = first  ethernet (eth0) on Domain-0</a:t>
            </a:r>
          </a:p>
          <a:p>
            <a:r>
              <a:rPr smtClean="0">
                <a:latin typeface="Times New Roman" pitchFamily="18" charset="0"/>
                <a:cs typeface="Times New Roman" pitchFamily="18" charset="0"/>
              </a:rPr>
              <a:t>Hotplug creates a new vif when a Domain-U is started, mapping domain and interface in the guest system</a:t>
            </a:r>
            <a:endParaRPr lang="it-IT" smtClean="0">
              <a:latin typeface="Times New Roman" pitchFamily="18" charset="0"/>
              <a:cs typeface="Times New Roman" pitchFamily="18" charset="0"/>
            </a:endParaRPr>
          </a:p>
          <a:p>
            <a:r>
              <a:rPr smtClean="0">
                <a:latin typeface="Times New Roman" pitchFamily="18" charset="0"/>
                <a:cs typeface="Times New Roman" pitchFamily="18" charset="0"/>
              </a:rPr>
              <a:t>How traffic from domU is handled on dom0 and routed to outside networks depends on the type of networking used</a:t>
            </a:r>
            <a:endParaRPr lang="it-IT" smtClean="0">
              <a:latin typeface="Times New Roman" pitchFamily="18" charset="0"/>
              <a:cs typeface="Times New Roman" pitchFamily="18" charset="0"/>
            </a:endParaRPr>
          </a:p>
          <a:p>
            <a:r>
              <a:rPr lang="it-IT" smtClean="0">
                <a:latin typeface="Times New Roman" pitchFamily="18" charset="0"/>
                <a:cs typeface="Times New Roman" pitchFamily="18" charset="0"/>
              </a:rPr>
              <a:t>vif-script parameter in /etc/xen/xend-config.sxp</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13</a:t>
            </a:fld>
            <a:endParaRPr kumimoji="0" lang="it-IT"/>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mtClean="0">
                <a:solidFill>
                  <a:schemeClr val="tx1"/>
                </a:solidFill>
                <a:latin typeface="Times New Roman" pitchFamily="18" charset="0"/>
                <a:cs typeface="Times New Roman" pitchFamily="18" charset="0"/>
              </a:rPr>
              <a:t>(i/O) </a:t>
            </a:r>
            <a:r>
              <a:rPr smtClean="0">
                <a:solidFill>
                  <a:schemeClr val="tx1"/>
                </a:solidFill>
                <a:latin typeface="Times New Roman" pitchFamily="18" charset="0"/>
                <a:cs typeface="Times New Roman" pitchFamily="18" charset="0"/>
              </a:rPr>
              <a:t>Networking</a:t>
            </a:r>
            <a:endParaRPr lang="it-IT">
              <a:solidFill>
                <a:schemeClr val="accent1"/>
              </a:solidFill>
              <a:latin typeface="Times New Roman" pitchFamily="18" charset="0"/>
              <a:cs typeface="Times New Roman" pitchFamily="18" charset="0"/>
            </a:endParaRPr>
          </a:p>
        </p:txBody>
      </p:sp>
      <p:graphicFrame>
        <p:nvGraphicFramePr>
          <p:cNvPr id="9" name="Segnaposto contenuto 8"/>
          <p:cNvGraphicFramePr>
            <a:graphicFrameLocks noGrp="1"/>
          </p:cNvGraphicFramePr>
          <p:nvPr>
            <p:ph idx="1"/>
          </p:nvPr>
        </p:nvGraphicFramePr>
        <p:xfrm>
          <a:off x="785786" y="1358906"/>
          <a:ext cx="7801004" cy="5141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14</a:t>
            </a:fld>
            <a:endParaRPr kumimoji="0" lang="it-IT"/>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noFill/>
        </p:spPr>
        <p:txBody>
          <a:bodyPr>
            <a:normAutofit fontScale="90000"/>
          </a:bodyPr>
          <a:lstStyle/>
          <a:p>
            <a:r>
              <a:rPr smtClean="0">
                <a:latin typeface="Times New Roman" pitchFamily="18" charset="0"/>
                <a:cs typeface="Times New Roman" pitchFamily="18" charset="0"/>
              </a:rPr>
              <a:t>Configuring </a:t>
            </a:r>
            <a:r>
              <a:rPr smtClean="0">
                <a:solidFill>
                  <a:schemeClr val="accent1"/>
                </a:solidFill>
                <a:latin typeface="Times New Roman" pitchFamily="18" charset="0"/>
                <a:cs typeface="Times New Roman" pitchFamily="18" charset="0"/>
              </a:rPr>
              <a:t>Xen</a:t>
            </a:r>
            <a:r>
              <a:rPr smtClean="0">
                <a:latin typeface="Times New Roman" pitchFamily="18" charset="0"/>
                <a:cs typeface="Times New Roman" pitchFamily="18" charset="0"/>
              </a:rPr>
              <a:t> network startup</a:t>
            </a:r>
            <a:endParaRPr lang="it-IT" dirty="0">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85000" lnSpcReduction="20000"/>
          </a:bodyPr>
          <a:lstStyle/>
          <a:p>
            <a:r>
              <a:rPr smtClean="0">
                <a:latin typeface="Times New Roman" pitchFamily="18" charset="0"/>
                <a:cs typeface="Times New Roman" pitchFamily="18" charset="0"/>
              </a:rPr>
              <a:t>Customizing networking startup behavior</a:t>
            </a:r>
          </a:p>
          <a:p>
            <a:pPr lvl="1"/>
            <a:r>
              <a:rPr lang="en-US" dirty="0" smtClean="0">
                <a:latin typeface="Times New Roman" pitchFamily="18" charset="0"/>
                <a:cs typeface="Times New Roman" pitchFamily="18" charset="0"/>
              </a:rPr>
              <a:t>By passing parameters to the existing network scripts</a:t>
            </a:r>
            <a:endParaRPr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By creating a custom script</a:t>
            </a:r>
            <a:endParaRPr smtClean="0">
              <a:latin typeface="Times New Roman" pitchFamily="18" charset="0"/>
              <a:cs typeface="Times New Roman" pitchFamily="18" charset="0"/>
            </a:endParaRPr>
          </a:p>
          <a:p>
            <a:r>
              <a:rPr smtClean="0">
                <a:latin typeface="Times New Roman" pitchFamily="18" charset="0"/>
                <a:cs typeface="Times New Roman" pitchFamily="18" charset="0"/>
              </a:rPr>
              <a:t>General parameters</a:t>
            </a:r>
          </a:p>
          <a:p>
            <a:pPr lvl="1"/>
            <a:r>
              <a:rPr lang="en-US" sz="2800" dirty="0" err="1" smtClean="0">
                <a:latin typeface="Times New Roman" pitchFamily="18" charset="0"/>
                <a:cs typeface="Times New Roman" pitchFamily="18" charset="0"/>
              </a:rPr>
              <a:t>vifnum</a:t>
            </a:r>
            <a:r>
              <a:rPr lang="en-US" sz="2800" dirty="0" smtClean="0">
                <a:latin typeface="Times New Roman" pitchFamily="18" charset="0"/>
                <a:cs typeface="Times New Roman" pitchFamily="18" charset="0"/>
              </a:rPr>
              <a:t>: number of virtual </a:t>
            </a:r>
            <a:r>
              <a:rPr sz="2800" smtClean="0">
                <a:latin typeface="Times New Roman" pitchFamily="18" charset="0"/>
                <a:cs typeface="Times New Roman" pitchFamily="18" charset="0"/>
              </a:rPr>
              <a:t>device to associate with bridge</a:t>
            </a:r>
          </a:p>
          <a:p>
            <a:pPr lvl="1"/>
            <a:r>
              <a:rPr lang="en-US" sz="2800" dirty="0" smtClean="0">
                <a:latin typeface="Times New Roman" pitchFamily="18" charset="0"/>
                <a:cs typeface="Times New Roman" pitchFamily="18" charset="0"/>
              </a:rPr>
              <a:t>bridge:  name of the bridge </a:t>
            </a:r>
            <a:r>
              <a:rPr sz="2800" smtClean="0">
                <a:latin typeface="Times New Roman" pitchFamily="18" charset="0"/>
                <a:cs typeface="Times New Roman" pitchFamily="18" charset="0"/>
              </a:rPr>
              <a:t>to use (default xenbr$vifnum)</a:t>
            </a:r>
          </a:p>
          <a:p>
            <a:pPr lvl="1"/>
            <a:r>
              <a:rPr sz="2800" smtClean="0">
                <a:latin typeface="Times New Roman" pitchFamily="18" charset="0"/>
                <a:cs typeface="Times New Roman" pitchFamily="18" charset="0"/>
              </a:rPr>
              <a:t>netdev: physical network </a:t>
            </a:r>
            <a:r>
              <a:rPr lang="en-US" sz="2800" dirty="0" smtClean="0">
                <a:latin typeface="Times New Roman" pitchFamily="18" charset="0"/>
                <a:cs typeface="Times New Roman" pitchFamily="18" charset="0"/>
              </a:rPr>
              <a:t>interface to use (default </a:t>
            </a:r>
            <a:r>
              <a:rPr sz="2800" smtClean="0">
                <a:latin typeface="Times New Roman" pitchFamily="18" charset="0"/>
                <a:cs typeface="Times New Roman" pitchFamily="18" charset="0"/>
              </a:rPr>
              <a:t>eth$vifnum)</a:t>
            </a:r>
          </a:p>
          <a:p>
            <a:pPr lvl="1"/>
            <a:r>
              <a:rPr lang="en-US" sz="2800" dirty="0" err="1" smtClean="0">
                <a:latin typeface="Times New Roman" pitchFamily="18" charset="0"/>
                <a:cs typeface="Times New Roman" pitchFamily="18" charset="0"/>
              </a:rPr>
              <a:t>antispoof</a:t>
            </a:r>
            <a:r>
              <a:rPr lang="en-US" sz="2800" dirty="0" smtClean="0">
                <a:latin typeface="Times New Roman" pitchFamily="18" charset="0"/>
                <a:cs typeface="Times New Roman" pitchFamily="18" charset="0"/>
              </a:rPr>
              <a:t>: whether to use </a:t>
            </a:r>
            <a:r>
              <a:rPr lang="en-US" sz="2800" dirty="0" err="1" smtClean="0">
                <a:latin typeface="Times New Roman" pitchFamily="18" charset="0"/>
                <a:cs typeface="Times New Roman" pitchFamily="18" charset="0"/>
              </a:rPr>
              <a:t>iptables</a:t>
            </a:r>
            <a:r>
              <a:rPr lang="en-US" sz="2800" dirty="0" smtClean="0">
                <a:latin typeface="Times New Roman" pitchFamily="18" charset="0"/>
                <a:cs typeface="Times New Roman" pitchFamily="18" charset="0"/>
              </a:rPr>
              <a:t> </a:t>
            </a:r>
            <a:r>
              <a:rPr sz="2800" smtClean="0">
                <a:latin typeface="Times New Roman" pitchFamily="18" charset="0"/>
                <a:cs typeface="Times New Roman" pitchFamily="18" charset="0"/>
              </a:rPr>
              <a:t>to prevent spoofing</a:t>
            </a:r>
          </a:p>
          <a:p>
            <a:pPr lvl="1"/>
            <a:r>
              <a:rPr sz="2800" smtClean="0">
                <a:latin typeface="Times New Roman" pitchFamily="18" charset="0"/>
                <a:cs typeface="Times New Roman" pitchFamily="18" charset="0"/>
              </a:rPr>
              <a:t>dhcp: whether to directly modify local DHCP configuration</a:t>
            </a:r>
          </a:p>
          <a:p>
            <a:r>
              <a:rPr smtClean="0">
                <a:latin typeface="Times New Roman" pitchFamily="18" charset="0"/>
                <a:cs typeface="Times New Roman" pitchFamily="18" charset="0"/>
              </a:rPr>
              <a:t>Example using eth1 instead of eth0</a:t>
            </a:r>
          </a:p>
          <a:p>
            <a:pPr lvl="1"/>
            <a:r>
              <a:rPr smtClean="0">
                <a:latin typeface="Times New Roman" pitchFamily="18" charset="0"/>
                <a:cs typeface="Times New Roman" pitchFamily="18" charset="0"/>
              </a:rPr>
              <a:t>(network-script ‘network-bridge netdev=eth1’)</a:t>
            </a:r>
            <a:endParaRPr lang="it-IT" dirty="0">
              <a:latin typeface="Times New Roman" pitchFamily="18" charset="0"/>
              <a:cs typeface="Times New Roman" pitchFamily="18" charset="0"/>
            </a:endParaRPr>
          </a:p>
        </p:txBody>
      </p:sp>
      <p:sp>
        <p:nvSpPr>
          <p:cNvPr id="6" name="Segnaposto numero diapositiva 5"/>
          <p:cNvSpPr>
            <a:spLocks noGrp="1"/>
          </p:cNvSpPr>
          <p:nvPr>
            <p:ph type="sldNum" sz="quarter" idx="12"/>
          </p:nvPr>
        </p:nvSpPr>
        <p:spPr/>
        <p:txBody>
          <a:bodyPr/>
          <a:lstStyle/>
          <a:p>
            <a:fld id="{1AD93096-5B34-4342-9326-69289CEAE4C2}" type="slidenum">
              <a:rPr lang="it-IT" smtClean="0"/>
              <a:pPr/>
              <a:t>15</a:t>
            </a:fld>
            <a:endParaRPr kumimoji="0" lang="it-IT"/>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Creating a custom script</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r>
              <a:rPr lang="en-US" smtClean="0">
                <a:latin typeface="Times New Roman" pitchFamily="18" charset="0"/>
                <a:cs typeface="Times New Roman" pitchFamily="18" charset="0"/>
              </a:rPr>
              <a:t>If we want to create two bridges</a:t>
            </a:r>
          </a:p>
          <a:p>
            <a:pPr lvl="1"/>
            <a:r>
              <a:rPr lang="it-IT" smtClean="0">
                <a:latin typeface="Times New Roman" pitchFamily="18" charset="0"/>
                <a:cs typeface="Times New Roman" pitchFamily="18" charset="0"/>
              </a:rPr>
              <a:t>(network-script ‘dual-bridge.sh’)</a:t>
            </a:r>
          </a:p>
          <a:p>
            <a:r>
              <a:rPr lang="it-IT" smtClean="0">
                <a:latin typeface="Times New Roman" pitchFamily="18" charset="0"/>
                <a:cs typeface="Times New Roman" pitchFamily="18" charset="0"/>
              </a:rPr>
              <a:t>Both scripts calling builtin ones and fully custom can be used </a:t>
            </a:r>
          </a:p>
          <a:p>
            <a:pPr lvl="1"/>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16</a:t>
            </a:fld>
            <a:endParaRPr kumimoji="0" lang="it-IT"/>
          </a:p>
        </p:txBody>
      </p:sp>
      <p:sp>
        <p:nvSpPr>
          <p:cNvPr id="5" name="Segnaposto contenuto 4"/>
          <p:cNvSpPr>
            <a:spLocks noGrp="1"/>
          </p:cNvSpPr>
          <p:nvPr>
            <p:ph idx="13"/>
          </p:nvPr>
        </p:nvSpPr>
        <p:spPr/>
        <p:txBody>
          <a:bodyPr>
            <a:normAutofit fontScale="77500" lnSpcReduction="20000"/>
          </a:bodyPr>
          <a:lstStyle/>
          <a:p>
            <a:pPr>
              <a:buNone/>
            </a:pPr>
            <a:r>
              <a:rPr lang="en-US" smtClean="0">
                <a:latin typeface="Times New Roman" pitchFamily="18" charset="0"/>
                <a:cs typeface="Times New Roman" pitchFamily="18" charset="0"/>
              </a:rPr>
              <a:t>#!/bin/sh</a:t>
            </a:r>
          </a:p>
          <a:p>
            <a:pPr>
              <a:buNone/>
            </a:pPr>
            <a:r>
              <a:rPr lang="en-US" smtClean="0">
                <a:latin typeface="Times New Roman" pitchFamily="18" charset="0"/>
                <a:cs typeface="Times New Roman" pitchFamily="18" charset="0"/>
              </a:rPr>
              <a:t>dir=$(dirname “$0”)</a:t>
            </a:r>
          </a:p>
          <a:p>
            <a:pPr>
              <a:buNone/>
            </a:pPr>
            <a:r>
              <a:rPr lang="en-US" smtClean="0">
                <a:latin typeface="Times New Roman" pitchFamily="18" charset="0"/>
                <a:cs typeface="Times New Roman" pitchFamily="18" charset="0"/>
              </a:rPr>
              <a:t>$dir/network-bridge “$@” vifnum=0 netdev=eth0 bridge=xenbr0</a:t>
            </a:r>
          </a:p>
          <a:p>
            <a:pPr>
              <a:buNone/>
            </a:pPr>
            <a:r>
              <a:rPr lang="en-US" smtClean="0">
                <a:latin typeface="Times New Roman" pitchFamily="18" charset="0"/>
                <a:cs typeface="Times New Roman" pitchFamily="18" charset="0"/>
              </a:rPr>
              <a:t>$dir/network-bridge “$@” vifnum=1 netdev=eth1 bridge=xenbr1</a:t>
            </a:r>
          </a:p>
          <a:p>
            <a:endParaRPr lang="en-US">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idx="1"/>
          </p:nvPr>
        </p:nvSpPr>
        <p:spPr/>
        <p:txBody>
          <a:bodyPr/>
          <a:lstStyle/>
          <a:p>
            <a:endParaRPr lang="en-US"/>
          </a:p>
        </p:txBody>
      </p:sp>
      <p:sp>
        <p:nvSpPr>
          <p:cNvPr id="4" name="Segnaposto numero diapositiva 3"/>
          <p:cNvSpPr>
            <a:spLocks noGrp="1"/>
          </p:cNvSpPr>
          <p:nvPr>
            <p:ph type="sldNum" sz="quarter" idx="12"/>
          </p:nvPr>
        </p:nvSpPr>
        <p:spPr/>
        <p:txBody>
          <a:bodyPr/>
          <a:lstStyle/>
          <a:p>
            <a:fld id="{54113B90-136A-4BC7-A737-E9FF0DED6014}" type="slidenum">
              <a:rPr lang="it-IT" smtClean="0"/>
              <a:pPr/>
              <a:t>17</a:t>
            </a:fld>
            <a:endParaRPr lang="it-IT"/>
          </a:p>
        </p:txBody>
      </p:sp>
      <p:sp>
        <p:nvSpPr>
          <p:cNvPr id="6" name="Titolo 5"/>
          <p:cNvSpPr>
            <a:spLocks noGrp="1"/>
          </p:cNvSpPr>
          <p:nvPr>
            <p:ph type="title"/>
          </p:nvPr>
        </p:nvSpPr>
        <p:spPr/>
        <p:txBody>
          <a:bodyPr/>
          <a:lstStyle/>
          <a:p>
            <a:r>
              <a:rPr lang="en-US" smtClean="0"/>
              <a:t>Deploying a xen host</a:t>
            </a: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Deploying a Xen Host</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en-US" smtClean="0"/>
              <a:t>Installing a Xen host is as simple as installing virtualization binary packages (“virtualization” group in rhel)</a:t>
            </a:r>
          </a:p>
          <a:p>
            <a:r>
              <a:rPr lang="en-US" smtClean="0"/>
              <a:t>Also possible to take the software directly from xensource.com</a:t>
            </a:r>
          </a:p>
          <a:p>
            <a:r>
              <a:rPr lang="en-US" smtClean="0"/>
              <a:t>Modify the grub.conf:</a:t>
            </a:r>
          </a:p>
          <a:p>
            <a:pPr lvl="1"/>
            <a:r>
              <a:rPr lang="en-US" smtClean="0"/>
              <a:t>title Xen….</a:t>
            </a:r>
          </a:p>
          <a:p>
            <a:pPr lvl="1"/>
            <a:r>
              <a:rPr lang="en-US" smtClean="0"/>
              <a:t>root (hd0,0)</a:t>
            </a:r>
          </a:p>
          <a:p>
            <a:pPr lvl="1"/>
            <a:r>
              <a:rPr lang="en-US" smtClean="0"/>
              <a:t>kernel /boot/xen.gz</a:t>
            </a:r>
          </a:p>
          <a:p>
            <a:pPr lvl="1"/>
            <a:r>
              <a:rPr lang="en-US" smtClean="0"/>
              <a:t>module /boot/vmlinuz-xen…</a:t>
            </a:r>
          </a:p>
          <a:p>
            <a:pPr lvl="1"/>
            <a:r>
              <a:rPr lang="en-US" smtClean="0"/>
              <a:t>module /boot/initrd-xen….</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18</a:t>
            </a:fld>
            <a:endParaRPr kumimoji="0" lang="it-IT"/>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mtClean="0">
                <a:latin typeface="Times New Roman" pitchFamily="18" charset="0"/>
                <a:cs typeface="Times New Roman" pitchFamily="18" charset="0"/>
              </a:rPr>
              <a:t>Overview of the xen daEmon </a:t>
            </a:r>
            <a:endParaRPr lang="it-IT">
              <a:latin typeface="Times New Roman" pitchFamily="18" charset="0"/>
              <a:cs typeface="Times New Roman" pitchFamily="18" charset="0"/>
            </a:endParaRPr>
          </a:p>
        </p:txBody>
      </p:sp>
      <p:graphicFrame>
        <p:nvGraphicFramePr>
          <p:cNvPr id="6" name="Segnaposto contenuto 5"/>
          <p:cNvGraphicFramePr>
            <a:graphicFrameLocks noGrp="1"/>
          </p:cNvGraphicFramePr>
          <p:nvPr>
            <p:ph idx="1"/>
          </p:nvPr>
        </p:nvGraphicFramePr>
        <p:xfrm>
          <a:off x="304800" y="1285860"/>
          <a:ext cx="86868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19</a:t>
            </a:fld>
            <a:endParaRPr kumimoji="0" lang="it-IT"/>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Overview</a:t>
            </a:r>
            <a:endParaRPr lang="it-IT"/>
          </a:p>
        </p:txBody>
      </p:sp>
      <p:sp>
        <p:nvSpPr>
          <p:cNvPr id="3" name="Segnaposto contenuto 2"/>
          <p:cNvSpPr>
            <a:spLocks noGrp="1"/>
          </p:cNvSpPr>
          <p:nvPr>
            <p:ph idx="1"/>
          </p:nvPr>
        </p:nvSpPr>
        <p:spPr/>
        <p:txBody>
          <a:bodyPr/>
          <a:lstStyle/>
          <a:p>
            <a:r>
              <a:rPr lang="en-US" smtClean="0"/>
              <a:t>What is virtualization</a:t>
            </a:r>
          </a:p>
          <a:p>
            <a:r>
              <a:rPr lang="en-US" smtClean="0"/>
              <a:t>Virtualization à-la-xen</a:t>
            </a:r>
          </a:p>
          <a:p>
            <a:r>
              <a:rPr lang="en-US" smtClean="0"/>
              <a:t>Deploying a virtual machine in Xen</a:t>
            </a:r>
          </a:p>
          <a:p>
            <a:r>
              <a:rPr lang="en-US" smtClean="0"/>
              <a:t>The administrator console and other management tools</a:t>
            </a:r>
          </a:p>
          <a:p>
            <a:r>
              <a:rPr lang="en-US" smtClean="0"/>
              <a:t>Advanced management of virtual machines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a:t>
            </a:fld>
            <a:endParaRPr lang="it-IT"/>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lstStyle/>
          <a:p>
            <a:endParaRPr lang="it-IT"/>
          </a:p>
        </p:txBody>
      </p:sp>
      <p:sp>
        <p:nvSpPr>
          <p:cNvPr id="2" name="Rectangle 1"/>
          <p:cNvSpPr>
            <a:spLocks noGrp="1"/>
          </p:cNvSpPr>
          <p:nvPr>
            <p:ph type="title"/>
          </p:nvPr>
        </p:nvSpPr>
        <p:spPr/>
        <p:txBody>
          <a:bodyPr>
            <a:normAutofit fontScale="90000"/>
          </a:bodyPr>
          <a:lstStyle>
            <a:extLst/>
          </a:lstStyle>
          <a:p>
            <a:r>
              <a:rPr lang="it-IT" err="1" smtClean="0"/>
              <a:t>Deploying</a:t>
            </a:r>
            <a:r>
              <a:rPr lang="it-IT" smtClean="0"/>
              <a:t> a </a:t>
            </a:r>
            <a:r>
              <a:rPr lang="it-IT" err="1" smtClean="0"/>
              <a:t>virtual</a:t>
            </a:r>
            <a:r>
              <a:rPr lang="it-IT" smtClean="0"/>
              <a:t> </a:t>
            </a:r>
            <a:r>
              <a:rPr lang="it-IT" err="1" smtClean="0"/>
              <a:t>machine</a:t>
            </a:r>
            <a:r>
              <a:rPr lang="it-IT" smtClean="0"/>
              <a:t> in </a:t>
            </a:r>
            <a:r>
              <a:rPr lang="it-IT" err="1" smtClean="0">
                <a:solidFill>
                  <a:schemeClr val="accent1"/>
                </a:solidFill>
              </a:rPr>
              <a:t>xen</a:t>
            </a:r>
            <a:endParaRPr lang="it-IT">
              <a:solidFill>
                <a:schemeClr val="accent1"/>
              </a:solidFill>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20</a:t>
            </a:fld>
            <a:endParaRPr kumimoji="0" lang="it-IT"/>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smtClean="0">
                <a:latin typeface="Times New Roman" pitchFamily="18" charset="0"/>
                <a:cs typeface="Times New Roman" pitchFamily="18" charset="0"/>
              </a:rPr>
              <a:t>requirements</a:t>
            </a:r>
            <a:endParaRPr lang="en-US">
              <a:latin typeface="Times New Roman" pitchFamily="18" charset="0"/>
              <a:cs typeface="Times New Roman" pitchFamily="18" charset="0"/>
            </a:endParaRPr>
          </a:p>
        </p:txBody>
      </p:sp>
      <p:sp>
        <p:nvSpPr>
          <p:cNvPr id="6" name="Segnaposto contenuto 5"/>
          <p:cNvSpPr>
            <a:spLocks noGrp="1"/>
          </p:cNvSpPr>
          <p:nvPr>
            <p:ph idx="1"/>
          </p:nvPr>
        </p:nvSpPr>
        <p:spPr/>
        <p:txBody>
          <a:bodyPr/>
          <a:lstStyle/>
          <a:p>
            <a:r>
              <a:rPr lang="en-US" smtClean="0">
                <a:latin typeface="Times New Roman" pitchFamily="18" charset="0"/>
                <a:cs typeface="Times New Roman" pitchFamily="18" charset="0"/>
              </a:rPr>
              <a:t>Xen enabled kernel</a:t>
            </a:r>
          </a:p>
          <a:p>
            <a:r>
              <a:rPr lang="en-US" smtClean="0">
                <a:latin typeface="Times New Roman" pitchFamily="18" charset="0"/>
                <a:cs typeface="Times New Roman" pitchFamily="18" charset="0"/>
              </a:rPr>
              <a:t>A root filesystem</a:t>
            </a:r>
          </a:p>
          <a:p>
            <a:r>
              <a:rPr lang="en-US" smtClean="0">
                <a:latin typeface="Times New Roman" pitchFamily="18" charset="0"/>
                <a:cs typeface="Times New Roman" pitchFamily="18" charset="0"/>
              </a:rPr>
              <a:t>All needed modules</a:t>
            </a:r>
          </a:p>
          <a:p>
            <a:r>
              <a:rPr lang="en-US" smtClean="0">
                <a:latin typeface="Times New Roman" pitchFamily="18" charset="0"/>
                <a:cs typeface="Times New Roman" pitchFamily="18" charset="0"/>
              </a:rPr>
              <a:t>Optionally an initial ramdisk</a:t>
            </a:r>
          </a:p>
          <a:p>
            <a:r>
              <a:rPr lang="en-US" smtClean="0">
                <a:latin typeface="Times New Roman" pitchFamily="18" charset="0"/>
                <a:cs typeface="Times New Roman" pitchFamily="18" charset="0"/>
              </a:rPr>
              <a:t>A guest configuration file</a:t>
            </a:r>
            <a:endParaRPr lang="en-US">
              <a:latin typeface="Times New Roman" pitchFamily="18" charset="0"/>
              <a:cs typeface="Times New Roman" pitchFamily="18" charset="0"/>
            </a:endParaRPr>
          </a:p>
        </p:txBody>
      </p:sp>
      <p:sp>
        <p:nvSpPr>
          <p:cNvPr id="3" name="Segnaposto numero diapositiva 2"/>
          <p:cNvSpPr>
            <a:spLocks noGrp="1"/>
          </p:cNvSpPr>
          <p:nvPr>
            <p:ph type="sldNum" sz="quarter" idx="12"/>
          </p:nvPr>
        </p:nvSpPr>
        <p:spPr/>
        <p:txBody>
          <a:bodyPr/>
          <a:lstStyle/>
          <a:p>
            <a:fld id="{1AD93096-5B34-4342-9326-69289CEAE4C2}" type="slidenum">
              <a:rPr lang="it-IT" smtClean="0"/>
              <a:pPr/>
              <a:t>21</a:t>
            </a:fld>
            <a:endParaRPr kumimoji="0" lang="it-IT"/>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mtClean="0"/>
              <a:t>Building the filesystem for a VM</a:t>
            </a:r>
            <a:endParaRPr lang="it-IT"/>
          </a:p>
        </p:txBody>
      </p:sp>
      <p:graphicFrame>
        <p:nvGraphicFramePr>
          <p:cNvPr id="7" name="Segnaposto contenuto 6"/>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p:txBody>
          <a:bodyPr/>
          <a:lstStyle/>
          <a:p>
            <a:fld id="{1AD93096-5B34-4342-9326-69289CEAE4C2}" type="slidenum">
              <a:rPr lang="it-IT" smtClean="0"/>
              <a:pPr/>
              <a:t>22</a:t>
            </a:fld>
            <a:endParaRPr lang="it-IT"/>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mtClean="0">
                <a:latin typeface="Times New Roman" pitchFamily="18" charset="0"/>
                <a:cs typeface="Times New Roman" pitchFamily="18" charset="0"/>
              </a:rPr>
              <a:t>Building the filesystem for a VM </a:t>
            </a:r>
            <a:endParaRPr lang="it-IT">
              <a:latin typeface="Times New Roman" pitchFamily="18" charset="0"/>
              <a:cs typeface="Times New Roman" pitchFamily="18" charset="0"/>
            </a:endParaRPr>
          </a:p>
        </p:txBody>
      </p:sp>
      <p:graphicFrame>
        <p:nvGraphicFramePr>
          <p:cNvPr id="7" name="Segnaposto contenuto 6"/>
          <p:cNvGraphicFramePr>
            <a:graphicFrameLocks noGrp="1"/>
          </p:cNvGraphicFramePr>
          <p:nvPr>
            <p:ph idx="1"/>
          </p:nvPr>
        </p:nvGraphicFramePr>
        <p:xfrm>
          <a:off x="304800" y="1554162"/>
          <a:ext cx="8686800" cy="4936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p:txBody>
          <a:bodyPr/>
          <a:lstStyle/>
          <a:p>
            <a:fld id="{1AD93096-5B34-4342-9326-69289CEAE4C2}" type="slidenum">
              <a:rPr lang="it-IT" smtClean="0"/>
              <a:pPr/>
              <a:t>23</a:t>
            </a:fld>
            <a:endParaRPr kumimoji="0" lang="it-IT"/>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Preparing the root filesystem</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24</a:t>
            </a:fld>
            <a:endParaRPr kumimoji="0" lang="it-IT"/>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Populating the root filesystem</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25</a:t>
            </a:fld>
            <a:endParaRPr kumimoji="0" lang="it-IT"/>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Exporting filesystems to guests</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26</a:t>
            </a:fld>
            <a:endParaRPr kumimoji="0" lang="it-IT"/>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Installing a PV guest using qemu</a:t>
            </a:r>
            <a:endParaRPr lang="en-US">
              <a:latin typeface="Times New Roman" pitchFamily="18" charset="0"/>
              <a:cs typeface="Times New Roman" pitchFamily="18" charset="0"/>
            </a:endParaRPr>
          </a:p>
        </p:txBody>
      </p:sp>
      <p:sp>
        <p:nvSpPr>
          <p:cNvPr id="3" name="Segnaposto contenuto 2"/>
          <p:cNvSpPr>
            <a:spLocks noGrp="1"/>
          </p:cNvSpPr>
          <p:nvPr>
            <p:ph idx="1"/>
          </p:nvPr>
        </p:nvSpPr>
        <p:spPr>
          <a:xfrm>
            <a:off x="304800" y="1261241"/>
            <a:ext cx="8686800" cy="5328745"/>
          </a:xfrm>
        </p:spPr>
        <p:txBody>
          <a:bodyPr>
            <a:normAutofit fontScale="77500" lnSpcReduction="20000"/>
          </a:bodyPr>
          <a:lstStyle/>
          <a:p>
            <a:pPr marL="514350" indent="-514350">
              <a:buFont typeface="+mj-lt"/>
              <a:buAutoNum type="arabicPeriod"/>
            </a:pPr>
            <a:r>
              <a:rPr lang="en-US" smtClean="0">
                <a:latin typeface="Times New Roman" pitchFamily="18" charset="0"/>
                <a:cs typeface="Times New Roman" pitchFamily="18" charset="0"/>
              </a:rPr>
              <a:t>Get a </a:t>
            </a:r>
            <a:r>
              <a:rPr lang="en-US" i="1" smtClean="0">
                <a:latin typeface="Times New Roman" pitchFamily="18" charset="0"/>
                <a:cs typeface="Times New Roman" pitchFamily="18" charset="0"/>
              </a:rPr>
              <a:t>boot.iso</a:t>
            </a:r>
            <a:r>
              <a:rPr lang="en-US" smtClean="0">
                <a:latin typeface="Times New Roman" pitchFamily="18" charset="0"/>
                <a:cs typeface="Times New Roman" pitchFamily="18" charset="0"/>
              </a:rPr>
              <a:t> image</a:t>
            </a:r>
          </a:p>
          <a:p>
            <a:pPr marL="514350" indent="-514350">
              <a:buFont typeface="+mj-lt"/>
              <a:buAutoNum type="arabicPeriod"/>
            </a:pPr>
            <a:r>
              <a:rPr lang="en-US" smtClean="0">
                <a:latin typeface="Times New Roman" pitchFamily="18" charset="0"/>
                <a:cs typeface="Times New Roman" pitchFamily="18" charset="0"/>
              </a:rPr>
              <a:t>Prepare a qemu disk image</a:t>
            </a:r>
          </a:p>
          <a:p>
            <a:pPr marL="914400" lvl="1" indent="-514350"/>
            <a:r>
              <a:rPr lang="en-US" smtClean="0">
                <a:solidFill>
                  <a:srgbClr val="0070C0"/>
                </a:solidFill>
                <a:latin typeface="Times New Roman" pitchFamily="18" charset="0"/>
                <a:cs typeface="Times New Roman" pitchFamily="18" charset="0"/>
              </a:rPr>
              <a:t>qemu-img create -f raw &lt;</a:t>
            </a:r>
            <a:r>
              <a:rPr lang="en-US" i="1" smtClean="0">
                <a:solidFill>
                  <a:srgbClr val="0070C0"/>
                </a:solidFill>
                <a:latin typeface="Times New Roman" pitchFamily="18" charset="0"/>
                <a:cs typeface="Times New Roman" pitchFamily="18" charset="0"/>
              </a:rPr>
              <a:t>name.img</a:t>
            </a:r>
            <a:r>
              <a:rPr lang="en-US" smtClean="0">
                <a:solidFill>
                  <a:srgbClr val="0070C0"/>
                </a:solidFill>
                <a:latin typeface="Times New Roman" pitchFamily="18" charset="0"/>
                <a:cs typeface="Times New Roman" pitchFamily="18" charset="0"/>
              </a:rPr>
              <a:t>&gt; &lt;</a:t>
            </a:r>
            <a:r>
              <a:rPr lang="en-US" i="1" smtClean="0">
                <a:solidFill>
                  <a:srgbClr val="0070C0"/>
                </a:solidFill>
                <a:latin typeface="Times New Roman" pitchFamily="18" charset="0"/>
                <a:cs typeface="Times New Roman" pitchFamily="18" charset="0"/>
              </a:rPr>
              <a:t>size</a:t>
            </a:r>
            <a:r>
              <a:rPr lang="en-US" smtClean="0">
                <a:solidFill>
                  <a:srgbClr val="0070C0"/>
                </a:solidFill>
                <a:latin typeface="Times New Roman" pitchFamily="18" charset="0"/>
                <a:cs typeface="Times New Roman" pitchFamily="18" charset="0"/>
              </a:rPr>
              <a:t>&gt;</a:t>
            </a:r>
          </a:p>
          <a:p>
            <a:pPr marL="514350" indent="-514350">
              <a:buFont typeface="+mj-lt"/>
              <a:buAutoNum type="arabicPeriod"/>
            </a:pPr>
            <a:r>
              <a:rPr lang="en-US" smtClean="0">
                <a:latin typeface="Times New Roman" pitchFamily="18" charset="0"/>
                <a:cs typeface="Times New Roman" pitchFamily="18" charset="0"/>
              </a:rPr>
              <a:t>Install the guest OS</a:t>
            </a:r>
          </a:p>
          <a:p>
            <a:pPr marL="914400" lvl="1" indent="-514350"/>
            <a:r>
              <a:rPr lang="en-US" smtClean="0">
                <a:solidFill>
                  <a:srgbClr val="0070C0"/>
                </a:solidFill>
                <a:latin typeface="Times New Roman" pitchFamily="18" charset="0"/>
                <a:cs typeface="Times New Roman" pitchFamily="18" charset="0"/>
              </a:rPr>
              <a:t>qemu -hda &lt;</a:t>
            </a:r>
            <a:r>
              <a:rPr lang="en-US" i="1" smtClean="0">
                <a:solidFill>
                  <a:srgbClr val="0070C0"/>
                </a:solidFill>
                <a:latin typeface="Times New Roman" pitchFamily="18" charset="0"/>
                <a:cs typeface="Times New Roman" pitchFamily="18" charset="0"/>
              </a:rPr>
              <a:t>name.img</a:t>
            </a:r>
            <a:r>
              <a:rPr lang="en-US" smtClean="0">
                <a:solidFill>
                  <a:srgbClr val="0070C0"/>
                </a:solidFill>
                <a:latin typeface="Times New Roman" pitchFamily="18" charset="0"/>
                <a:cs typeface="Times New Roman" pitchFamily="18" charset="0"/>
              </a:rPr>
              <a:t>&gt; -cdrom &lt;</a:t>
            </a:r>
            <a:r>
              <a:rPr lang="en-US" i="1" smtClean="0">
                <a:solidFill>
                  <a:srgbClr val="0070C0"/>
                </a:solidFill>
                <a:latin typeface="Times New Roman" pitchFamily="18" charset="0"/>
                <a:cs typeface="Times New Roman" pitchFamily="18" charset="0"/>
              </a:rPr>
              <a:t>boot.iso</a:t>
            </a:r>
            <a:r>
              <a:rPr lang="en-US" smtClean="0">
                <a:solidFill>
                  <a:srgbClr val="0070C0"/>
                </a:solidFill>
                <a:latin typeface="Times New Roman" pitchFamily="18" charset="0"/>
                <a:cs typeface="Times New Roman" pitchFamily="18" charset="0"/>
              </a:rPr>
              <a:t>&gt; -boot d -m 512 -net nic -net tap</a:t>
            </a:r>
          </a:p>
          <a:p>
            <a:pPr marL="514350" indent="-514350">
              <a:buFont typeface="+mj-lt"/>
              <a:buAutoNum type="arabicPeriod"/>
            </a:pPr>
            <a:r>
              <a:rPr lang="en-US" smtClean="0">
                <a:latin typeface="Times New Roman" pitchFamily="18" charset="0"/>
                <a:cs typeface="Times New Roman" pitchFamily="18" charset="0"/>
              </a:rPr>
              <a:t>Boot the machine (HVM) </a:t>
            </a:r>
          </a:p>
          <a:p>
            <a:pPr marL="914400" lvl="1" indent="-514350"/>
            <a:r>
              <a:rPr lang="en-US" smtClean="0">
                <a:solidFill>
                  <a:srgbClr val="0070C0"/>
                </a:solidFill>
                <a:latin typeface="Times New Roman" pitchFamily="18" charset="0"/>
                <a:cs typeface="Times New Roman" pitchFamily="18" charset="0"/>
              </a:rPr>
              <a:t>qemu -hda &lt;</a:t>
            </a:r>
            <a:r>
              <a:rPr lang="en-US" i="1" smtClean="0">
                <a:solidFill>
                  <a:srgbClr val="0070C0"/>
                </a:solidFill>
                <a:latin typeface="Times New Roman" pitchFamily="18" charset="0"/>
                <a:cs typeface="Times New Roman" pitchFamily="18" charset="0"/>
              </a:rPr>
              <a:t>name.img</a:t>
            </a:r>
            <a:r>
              <a:rPr lang="en-US" smtClean="0">
                <a:solidFill>
                  <a:srgbClr val="0070C0"/>
                </a:solidFill>
                <a:latin typeface="Times New Roman" pitchFamily="18" charset="0"/>
                <a:cs typeface="Times New Roman" pitchFamily="18" charset="0"/>
              </a:rPr>
              <a:t>&gt; -m 512 -net nic -net tap</a:t>
            </a:r>
          </a:p>
          <a:p>
            <a:pPr marL="514350" indent="-514350">
              <a:buFont typeface="+mj-lt"/>
              <a:buAutoNum type="arabicPeriod"/>
            </a:pPr>
            <a:r>
              <a:rPr lang="en-US" smtClean="0">
                <a:latin typeface="Times New Roman" pitchFamily="18" charset="0"/>
                <a:cs typeface="Times New Roman" pitchFamily="18" charset="0"/>
              </a:rPr>
              <a:t>Install the “virtualization group”</a:t>
            </a:r>
          </a:p>
          <a:p>
            <a:pPr marL="514350" indent="-514350">
              <a:buFont typeface="+mj-lt"/>
              <a:buAutoNum type="arabicPeriod"/>
            </a:pPr>
            <a:r>
              <a:rPr lang="en-US" smtClean="0">
                <a:latin typeface="Times New Roman" pitchFamily="18" charset="0"/>
                <a:cs typeface="Times New Roman" pitchFamily="18" charset="0"/>
              </a:rPr>
              <a:t>Modify </a:t>
            </a:r>
            <a:r>
              <a:rPr lang="en-US" smtClean="0">
                <a:solidFill>
                  <a:srgbClr val="FF0000"/>
                </a:solidFill>
                <a:latin typeface="Times New Roman" pitchFamily="18" charset="0"/>
                <a:cs typeface="Times New Roman" pitchFamily="18" charset="0"/>
              </a:rPr>
              <a:t>menu.lst</a:t>
            </a:r>
          </a:p>
          <a:p>
            <a:pPr marL="514350" indent="-514350">
              <a:buFont typeface="+mj-lt"/>
              <a:buAutoNum type="arabicPeriod"/>
            </a:pPr>
            <a:r>
              <a:rPr lang="en-US" smtClean="0">
                <a:latin typeface="Times New Roman" pitchFamily="18" charset="0"/>
                <a:cs typeface="Times New Roman" pitchFamily="18" charset="0"/>
              </a:rPr>
              <a:t>Build a new initial ramdisk including </a:t>
            </a:r>
            <a:r>
              <a:rPr lang="en-US" smtClean="0">
                <a:solidFill>
                  <a:srgbClr val="FF0000"/>
                </a:solidFill>
                <a:latin typeface="Times New Roman" pitchFamily="18" charset="0"/>
                <a:cs typeface="Times New Roman" pitchFamily="18" charset="0"/>
              </a:rPr>
              <a:t>xennet</a:t>
            </a:r>
            <a:r>
              <a:rPr lang="en-US" smtClean="0">
                <a:latin typeface="Times New Roman" pitchFamily="18" charset="0"/>
                <a:cs typeface="Times New Roman" pitchFamily="18" charset="0"/>
              </a:rPr>
              <a:t> and</a:t>
            </a:r>
            <a:r>
              <a:rPr lang="en-US" smtClean="0">
                <a:solidFill>
                  <a:srgbClr val="FF0000"/>
                </a:solidFill>
                <a:latin typeface="Times New Roman" pitchFamily="18" charset="0"/>
                <a:cs typeface="Times New Roman" pitchFamily="18" charset="0"/>
              </a:rPr>
              <a:t> xenblk </a:t>
            </a:r>
            <a:r>
              <a:rPr lang="en-US" smtClean="0">
                <a:latin typeface="Times New Roman" pitchFamily="18" charset="0"/>
                <a:cs typeface="Times New Roman" pitchFamily="18" charset="0"/>
              </a:rPr>
              <a:t>modules</a:t>
            </a:r>
          </a:p>
          <a:p>
            <a:pPr marL="914400" lvl="1" indent="-514350"/>
            <a:r>
              <a:rPr lang="en-US" smtClean="0">
                <a:solidFill>
                  <a:srgbClr val="0070C0"/>
                </a:solidFill>
                <a:latin typeface="Times New Roman" pitchFamily="18" charset="0"/>
                <a:cs typeface="Times New Roman" pitchFamily="18" charset="0"/>
              </a:rPr>
              <a:t>mkinitrd –with=xennet –with=xenblk \</a:t>
            </a:r>
            <a:br>
              <a:rPr lang="en-US" smtClean="0">
                <a:solidFill>
                  <a:srgbClr val="0070C0"/>
                </a:solidFill>
                <a:latin typeface="Times New Roman" pitchFamily="18" charset="0"/>
                <a:cs typeface="Times New Roman" pitchFamily="18" charset="0"/>
              </a:rPr>
            </a:br>
            <a:r>
              <a:rPr lang="en-US" smtClean="0">
                <a:solidFill>
                  <a:srgbClr val="0070C0"/>
                </a:solidFill>
                <a:latin typeface="Times New Roman" pitchFamily="18" charset="0"/>
                <a:cs typeface="Times New Roman" pitchFamily="18" charset="0"/>
              </a:rPr>
              <a:t>/boot/&lt;</a:t>
            </a:r>
            <a:r>
              <a:rPr lang="en-US" i="1" smtClean="0">
                <a:solidFill>
                  <a:srgbClr val="0070C0"/>
                </a:solidFill>
                <a:latin typeface="Times New Roman" pitchFamily="18" charset="0"/>
                <a:cs typeface="Times New Roman" pitchFamily="18" charset="0"/>
              </a:rPr>
              <a:t>initrd.img</a:t>
            </a:r>
            <a:r>
              <a:rPr lang="en-US" smtClean="0">
                <a:solidFill>
                  <a:srgbClr val="0070C0"/>
                </a:solidFill>
                <a:latin typeface="Times New Roman" pitchFamily="18" charset="0"/>
                <a:cs typeface="Times New Roman" pitchFamily="18" charset="0"/>
              </a:rPr>
              <a:t>&gt; &lt;</a:t>
            </a:r>
            <a:r>
              <a:rPr lang="en-US" i="1" smtClean="0">
                <a:solidFill>
                  <a:srgbClr val="0070C0"/>
                </a:solidFill>
                <a:latin typeface="Times New Roman" pitchFamily="18" charset="0"/>
                <a:cs typeface="Times New Roman" pitchFamily="18" charset="0"/>
              </a:rPr>
              <a:t>xen-kernel</a:t>
            </a:r>
            <a:r>
              <a:rPr lang="en-US" smtClean="0">
                <a:solidFill>
                  <a:srgbClr val="0070C0"/>
                </a:solidFill>
                <a:latin typeface="Times New Roman" pitchFamily="18" charset="0"/>
                <a:cs typeface="Times New Roman" pitchFamily="18" charset="0"/>
              </a:rPr>
              <a:t>&gt;</a:t>
            </a:r>
          </a:p>
          <a:p>
            <a:pPr marL="514350" indent="-514350">
              <a:buFont typeface="+mj-lt"/>
              <a:buAutoNum type="arabicPeriod"/>
            </a:pPr>
            <a:r>
              <a:rPr lang="en-US" smtClean="0">
                <a:latin typeface="Times New Roman" pitchFamily="18" charset="0"/>
                <a:cs typeface="Times New Roman" pitchFamily="18" charset="0"/>
              </a:rPr>
              <a:t>Prepare a xen guest config file</a:t>
            </a:r>
            <a:r>
              <a:rPr lang="en-US" smtClean="0"/>
              <a:t> </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27</a:t>
            </a:fld>
            <a:endParaRPr kumimoji="0" lang="it-IT"/>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Installing a PV guest Using virt-install </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r>
              <a:rPr lang="en-US" smtClean="0">
                <a:latin typeface="Times New Roman" pitchFamily="18" charset="0"/>
                <a:cs typeface="Times New Roman" pitchFamily="18" charset="0"/>
              </a:rPr>
              <a:t>Virt-install is a command line tool for PV and HVM guest installation</a:t>
            </a:r>
          </a:p>
          <a:p>
            <a:r>
              <a:rPr lang="en-US" smtClean="0">
                <a:latin typeface="Times New Roman" pitchFamily="18" charset="0"/>
                <a:cs typeface="Times New Roman" pitchFamily="18" charset="0"/>
              </a:rPr>
              <a:t>Download latest from</a:t>
            </a:r>
          </a:p>
          <a:p>
            <a:pPr lvl="1"/>
            <a:r>
              <a:rPr lang="en-US" smtClean="0">
                <a:solidFill>
                  <a:srgbClr val="0070C0"/>
                </a:solidFill>
                <a:latin typeface="Times New Roman" pitchFamily="18" charset="0"/>
                <a:cs typeface="Times New Roman" pitchFamily="18" charset="0"/>
                <a:hlinkClick r:id="rId2"/>
              </a:rPr>
              <a:t>http://virt-manager.et.redhat.com</a:t>
            </a:r>
            <a:r>
              <a:rPr lang="en-US" smtClean="0">
                <a:latin typeface="Times New Roman" pitchFamily="18" charset="0"/>
                <a:cs typeface="Times New Roman" pitchFamily="18" charset="0"/>
              </a:rPr>
              <a:t> </a:t>
            </a:r>
          </a:p>
          <a:p>
            <a:r>
              <a:rPr lang="en-US" smtClean="0">
                <a:latin typeface="Times New Roman" pitchFamily="18" charset="0"/>
                <a:cs typeface="Times New Roman" pitchFamily="18" charset="0"/>
              </a:rPr>
              <a:t>Prepare a disk image</a:t>
            </a:r>
          </a:p>
          <a:p>
            <a:pPr lvl="1"/>
            <a:r>
              <a:rPr lang="en-US" smtClean="0">
                <a:solidFill>
                  <a:srgbClr val="0070C0"/>
                </a:solidFill>
                <a:latin typeface="Times New Roman" pitchFamily="18" charset="0"/>
                <a:cs typeface="Times New Roman" pitchFamily="18" charset="0"/>
              </a:rPr>
              <a:t>qemu-img create -f raw &lt;name.img&gt; &lt;size&gt;</a:t>
            </a:r>
          </a:p>
          <a:p>
            <a:r>
              <a:rPr lang="en-US" smtClean="0">
                <a:latin typeface="Times New Roman" pitchFamily="18" charset="0"/>
                <a:cs typeface="Times New Roman" pitchFamily="18" charset="0"/>
              </a:rPr>
              <a:t>Install the guest OS</a:t>
            </a:r>
          </a:p>
          <a:p>
            <a:pPr lvl="1"/>
            <a:r>
              <a:rPr lang="en-US" smtClean="0">
                <a:solidFill>
                  <a:srgbClr val="0070C0"/>
                </a:solidFill>
                <a:latin typeface="Times New Roman" pitchFamily="18" charset="0"/>
                <a:cs typeface="Times New Roman" pitchFamily="18" charset="0"/>
              </a:rPr>
              <a:t>virt-install --name &lt;name&gt; --ram 512 --file &lt;name.img&gt; --location &lt;OS-install-URL&gt; -w bridge:&lt;bridge&gt;</a:t>
            </a:r>
          </a:p>
          <a:p>
            <a:r>
              <a:rPr lang="en-US" smtClean="0">
                <a:latin typeface="Times New Roman" pitchFamily="18" charset="0"/>
                <a:cs typeface="Times New Roman" pitchFamily="18" charset="0"/>
              </a:rPr>
              <a:t>The xen guest config file is authomatically generated</a:t>
            </a:r>
          </a:p>
          <a:p>
            <a:r>
              <a:rPr lang="en-US" smtClean="0">
                <a:latin typeface="Times New Roman" pitchFamily="18" charset="0"/>
                <a:cs typeface="Times New Roman" pitchFamily="18" charset="0"/>
              </a:rPr>
              <a:t>No need to make a new initrd</a:t>
            </a:r>
            <a:endParaRPr lang="en-US">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28</a:t>
            </a:fld>
            <a:endParaRPr kumimoji="0" lang="it-IT"/>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Paravirtualized virtual machine with xen</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latin typeface="Times New Roman" pitchFamily="18" charset="0"/>
                <a:cs typeface="Times New Roman" pitchFamily="18" charset="0"/>
              </a:rPr>
              <a:t>For rhel4(CentOS-4) only domU kernel-xenU available in the standard repository. Dom0 available from xensource.com</a:t>
            </a:r>
          </a:p>
          <a:p>
            <a:r>
              <a:rPr lang="it-IT" smtClean="0">
                <a:latin typeface="Times New Roman" pitchFamily="18" charset="0"/>
                <a:cs typeface="Times New Roman" pitchFamily="18" charset="0"/>
              </a:rPr>
              <a:t>From rhel5(CentOS-5) same kernel-xen both for dom0 and domU available in the standard repository</a:t>
            </a:r>
          </a:p>
          <a:p>
            <a:r>
              <a:rPr lang="it-IT" smtClean="0">
                <a:latin typeface="Times New Roman" pitchFamily="18" charset="0"/>
                <a:cs typeface="Times New Roman" pitchFamily="18" charset="0"/>
              </a:rPr>
              <a:t>For advanced configurations better to use the xensource.com kernels (rhel kernel heavy patched)</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29</a:t>
            </a:fld>
            <a:endParaRPr kumimoji="0" lang="it-IT"/>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it-IT" err="1" smtClean="0">
                <a:latin typeface="Times New Roman" pitchFamily="18" charset="0"/>
                <a:cs typeface="Times New Roman" pitchFamily="18" charset="0"/>
              </a:rPr>
              <a:t>What</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is</a:t>
            </a:r>
            <a:r>
              <a:rPr lang="it-IT" smtClean="0">
                <a:latin typeface="Times New Roman" pitchFamily="18" charset="0"/>
                <a:cs typeface="Times New Roman" pitchFamily="18" charset="0"/>
              </a:rPr>
              <a:t> </a:t>
            </a:r>
            <a:r>
              <a:rPr lang="it-IT" err="1" smtClean="0">
                <a:latin typeface="Times New Roman" pitchFamily="18" charset="0"/>
                <a:cs typeface="Times New Roman" pitchFamily="18" charset="0"/>
              </a:rPr>
              <a:t>Virtualization</a:t>
            </a:r>
            <a:endParaRPr lang="it-IT">
              <a:solidFill>
                <a:schemeClr val="accent1"/>
              </a:solidFill>
              <a:latin typeface="Times New Roman" pitchFamily="18" charset="0"/>
              <a:cs typeface="Times New Roman" pitchFamily="18" charset="0"/>
            </a:endParaRPr>
          </a:p>
        </p:txBody>
      </p:sp>
      <p:sp>
        <p:nvSpPr>
          <p:cNvPr id="3" name="Rectangle 2"/>
          <p:cNvSpPr>
            <a:spLocks noGrp="1"/>
          </p:cNvSpPr>
          <p:nvPr>
            <p:ph sz="half" idx="1"/>
          </p:nvPr>
        </p:nvSpPr>
        <p:spPr/>
        <p:txBody>
          <a:bodyPr>
            <a:normAutofit fontScale="77500" lnSpcReduction="20000"/>
          </a:bodyPr>
          <a:lstStyle>
            <a:extLst/>
          </a:lstStyle>
          <a:p>
            <a:pPr>
              <a:lnSpc>
                <a:spcPct val="114000"/>
              </a:lnSpc>
            </a:pPr>
            <a:r>
              <a:rPr lang="it-IT" smtClean="0">
                <a:latin typeface="Times New Roman" pitchFamily="18" charset="0"/>
                <a:cs typeface="Times New Roman" pitchFamily="18" charset="0"/>
              </a:rPr>
              <a:t>«</a:t>
            </a:r>
            <a:r>
              <a:rPr smtClean="0">
                <a:latin typeface="Times New Roman" pitchFamily="18" charset="0"/>
                <a:cs typeface="Times New Roman" pitchFamily="18" charset="0"/>
              </a:rPr>
              <a:t>A framework or methodology of dividing the resources of a computer hardware into multiple execution environments, by applying one or more concepts or technologies such as hardware and software partitioning, time sharing, partial or complete machine simulation, emulation, quality of service, and  many others.»</a:t>
            </a:r>
            <a:endParaRPr lang="it-IT" sz="2400">
              <a:latin typeface="Times New Roman" pitchFamily="18" charset="0"/>
              <a:cs typeface="Times New Roman" pitchFamily="18" charset="0"/>
            </a:endParaRPr>
          </a:p>
          <a:p>
            <a:endParaRPr lang="it-IT">
              <a:latin typeface="Times New Roman" pitchFamily="18" charset="0"/>
              <a:cs typeface="Times New Roman" pitchFamily="18" charset="0"/>
            </a:endParaRPr>
          </a:p>
        </p:txBody>
      </p:sp>
      <p:sp>
        <p:nvSpPr>
          <p:cNvPr id="6" name="Segnaposto contenuto 5"/>
          <p:cNvSpPr>
            <a:spLocks noGrp="1"/>
          </p:cNvSpPr>
          <p:nvPr>
            <p:ph sz="half" idx="2"/>
          </p:nvPr>
        </p:nvSpPr>
        <p:spPr/>
        <p:txBody>
          <a:bodyPr>
            <a:normAutofit fontScale="77500" lnSpcReduction="20000"/>
          </a:bodyPr>
          <a:lstStyle/>
          <a:p>
            <a:r>
              <a:rPr smtClean="0">
                <a:latin typeface="Times New Roman" pitchFamily="18" charset="0"/>
                <a:cs typeface="Times New Roman" pitchFamily="18" charset="0"/>
              </a:rPr>
              <a:t>A virtualization product has to accomplish some of the following key points</a:t>
            </a:r>
          </a:p>
          <a:p>
            <a:pPr lvl="1"/>
            <a:r>
              <a:rPr lang="it-IT" smtClean="0">
                <a:latin typeface="Times New Roman" pitchFamily="18" charset="0"/>
                <a:cs typeface="Times New Roman" pitchFamily="18" charset="0"/>
              </a:rPr>
              <a:t>A</a:t>
            </a:r>
            <a:r>
              <a:rPr smtClean="0">
                <a:latin typeface="Times New Roman" pitchFamily="18" charset="0"/>
                <a:cs typeface="Times New Roman" pitchFamily="18" charset="0"/>
              </a:rPr>
              <a:t>dd a layer of abstraction between the application and the hardware</a:t>
            </a:r>
          </a:p>
          <a:p>
            <a:pPr lvl="1"/>
            <a:r>
              <a:rPr lang="it-IT" smtClean="0">
                <a:latin typeface="Times New Roman" pitchFamily="18" charset="0"/>
                <a:cs typeface="Times New Roman" pitchFamily="18" charset="0"/>
              </a:rPr>
              <a:t>E</a:t>
            </a:r>
            <a:r>
              <a:rPr smtClean="0">
                <a:latin typeface="Times New Roman" pitchFamily="18" charset="0"/>
                <a:cs typeface="Times New Roman" pitchFamily="18" charset="0"/>
              </a:rPr>
              <a:t>nable a reduction in costs and complexity</a:t>
            </a:r>
          </a:p>
          <a:p>
            <a:pPr lvl="1"/>
            <a:r>
              <a:rPr lang="it-IT" smtClean="0">
                <a:latin typeface="Times New Roman" pitchFamily="18" charset="0"/>
                <a:cs typeface="Times New Roman" pitchFamily="18" charset="0"/>
              </a:rPr>
              <a:t>P</a:t>
            </a:r>
            <a:r>
              <a:rPr smtClean="0">
                <a:latin typeface="Times New Roman" pitchFamily="18" charset="0"/>
                <a:cs typeface="Times New Roman" pitchFamily="18" charset="0"/>
              </a:rPr>
              <a:t>rovide the isolation of computer resources for improved reliability and security</a:t>
            </a:r>
          </a:p>
          <a:p>
            <a:pPr lvl="1"/>
            <a:r>
              <a:rPr lang="it-IT" smtClean="0">
                <a:latin typeface="Times New Roman" pitchFamily="18" charset="0"/>
                <a:cs typeface="Times New Roman" pitchFamily="18" charset="0"/>
              </a:rPr>
              <a:t>I</a:t>
            </a:r>
            <a:r>
              <a:rPr smtClean="0">
                <a:latin typeface="Times New Roman" pitchFamily="18" charset="0"/>
                <a:cs typeface="Times New Roman" pitchFamily="18" charset="0"/>
              </a:rPr>
              <a:t>mprove service levels and the quality of service</a:t>
            </a:r>
          </a:p>
          <a:p>
            <a:pPr lvl="1"/>
            <a:r>
              <a:rPr lang="it-IT" smtClean="0">
                <a:latin typeface="Times New Roman" pitchFamily="18" charset="0"/>
                <a:cs typeface="Times New Roman" pitchFamily="18" charset="0"/>
              </a:rPr>
              <a:t>B</a:t>
            </a:r>
            <a:r>
              <a:rPr smtClean="0">
                <a:latin typeface="Times New Roman" pitchFamily="18" charset="0"/>
                <a:cs typeface="Times New Roman" pitchFamily="18" charset="0"/>
              </a:rPr>
              <a:t>etter align IT processes with business goals</a:t>
            </a:r>
          </a:p>
          <a:p>
            <a:pPr lvl="1"/>
            <a:r>
              <a:rPr lang="it-IT" smtClean="0">
                <a:latin typeface="Times New Roman" pitchFamily="18" charset="0"/>
                <a:cs typeface="Times New Roman" pitchFamily="18" charset="0"/>
              </a:rPr>
              <a:t>E</a:t>
            </a:r>
            <a:r>
              <a:rPr smtClean="0">
                <a:latin typeface="Times New Roman" pitchFamily="18" charset="0"/>
                <a:cs typeface="Times New Roman" pitchFamily="18" charset="0"/>
              </a:rPr>
              <a:t>liminate redundancy in, and maximize the utilization of, IT infrastructures</a:t>
            </a:r>
            <a:endParaRPr lang="it-IT">
              <a:latin typeface="Times New Roman" pitchFamily="18" charset="0"/>
              <a:cs typeface="Times New Roman" pitchFamily="18" charset="0"/>
            </a:endParaRP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3</a:t>
            </a:fld>
            <a:endParaRPr kumimoji="0" lang="it-IT"/>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 config file for a PV machine 1/2</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461803"/>
            <a:ext cx="8686800" cy="5351489"/>
          </a:xfrm>
        </p:spPr>
        <p:txBody>
          <a:bodyPr>
            <a:normAutofit fontScale="47500" lnSpcReduction="20000"/>
          </a:bodyPr>
          <a:lstStyle/>
          <a:p>
            <a:pPr>
              <a:buNone/>
            </a:pPr>
            <a:r>
              <a:rPr lang="it-IT" smtClean="0">
                <a:latin typeface="Times New Roman" pitchFamily="18" charset="0"/>
                <a:cs typeface="Times New Roman" pitchFamily="18" charset="0"/>
              </a:rPr>
              <a:t>name = "pv-centos5.1"</a:t>
            </a:r>
          </a:p>
          <a:p>
            <a:pPr>
              <a:buNone/>
            </a:pPr>
            <a:r>
              <a:rPr lang="it-IT" smtClean="0">
                <a:latin typeface="Times New Roman" pitchFamily="18" charset="0"/>
                <a:cs typeface="Times New Roman" pitchFamily="18" charset="0"/>
              </a:rPr>
              <a:t>import os, re</a:t>
            </a:r>
          </a:p>
          <a:p>
            <a:pPr>
              <a:buNone/>
            </a:pPr>
            <a:r>
              <a:rPr lang="it-IT" smtClean="0">
                <a:latin typeface="Times New Roman" pitchFamily="18" charset="0"/>
                <a:cs typeface="Times New Roman" pitchFamily="18" charset="0"/>
              </a:rPr>
              <a:t>arch = os.uname()[4]</a:t>
            </a:r>
          </a:p>
          <a:p>
            <a:pPr>
              <a:buNone/>
            </a:pPr>
            <a:r>
              <a:rPr lang="it-IT" smtClean="0">
                <a:latin typeface="Times New Roman" pitchFamily="18" charset="0"/>
                <a:cs typeface="Times New Roman" pitchFamily="18" charset="0"/>
              </a:rPr>
              <a:t>if re.search('64', arch):</a:t>
            </a:r>
          </a:p>
          <a:p>
            <a:pPr>
              <a:buNone/>
            </a:pPr>
            <a:r>
              <a:rPr lang="it-IT" smtClean="0">
                <a:latin typeface="Times New Roman" pitchFamily="18" charset="0"/>
                <a:cs typeface="Times New Roman" pitchFamily="18" charset="0"/>
              </a:rPr>
              <a:t>    arch_libdir = 'lib64'</a:t>
            </a:r>
          </a:p>
          <a:p>
            <a:pPr>
              <a:buNone/>
            </a:pPr>
            <a:r>
              <a:rPr lang="it-IT" smtClean="0">
                <a:latin typeface="Times New Roman" pitchFamily="18" charset="0"/>
                <a:cs typeface="Times New Roman" pitchFamily="18" charset="0"/>
              </a:rPr>
              <a:t>else:</a:t>
            </a:r>
          </a:p>
          <a:p>
            <a:pPr>
              <a:buNone/>
            </a:pPr>
            <a:r>
              <a:rPr lang="it-IT" smtClean="0">
                <a:latin typeface="Times New Roman" pitchFamily="18" charset="0"/>
                <a:cs typeface="Times New Roman" pitchFamily="18" charset="0"/>
              </a:rPr>
              <a:t>    arch_libdir = 'lib'</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Kernel, mem and cpu.</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bootloader = "/usr/bin/pygrub"</a:t>
            </a:r>
          </a:p>
          <a:p>
            <a:pPr>
              <a:buNone/>
            </a:pPr>
            <a:r>
              <a:rPr lang="it-IT" smtClean="0">
                <a:latin typeface="Times New Roman" pitchFamily="18" charset="0"/>
                <a:cs typeface="Times New Roman" pitchFamily="18" charset="0"/>
              </a:rPr>
              <a:t>memory = 768</a:t>
            </a:r>
          </a:p>
          <a:p>
            <a:pPr>
              <a:buNone/>
            </a:pPr>
            <a:r>
              <a:rPr lang="it-IT" smtClean="0">
                <a:latin typeface="Times New Roman" pitchFamily="18" charset="0"/>
                <a:cs typeface="Times New Roman" pitchFamily="18" charset="0"/>
              </a:rPr>
              <a:t>maxmem = 1024</a:t>
            </a:r>
          </a:p>
          <a:p>
            <a:pPr>
              <a:buNone/>
            </a:pPr>
            <a:r>
              <a:rPr lang="it-IT" smtClean="0">
                <a:latin typeface="Times New Roman" pitchFamily="18" charset="0"/>
                <a:cs typeface="Times New Roman" pitchFamily="18" charset="0"/>
              </a:rPr>
              <a:t>shadow_memory = 8</a:t>
            </a:r>
          </a:p>
          <a:p>
            <a:pPr>
              <a:buNone/>
            </a:pPr>
            <a:r>
              <a:rPr lang="it-IT" smtClean="0">
                <a:latin typeface="Times New Roman" pitchFamily="18" charset="0"/>
                <a:cs typeface="Times New Roman" pitchFamily="18" charset="0"/>
              </a:rPr>
              <a:t>vcpus=1</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Networking</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vif = [ 'ip=10.0.1.1' ]</a:t>
            </a:r>
          </a:p>
          <a:p>
            <a:pPr>
              <a:buNone/>
            </a:pPr>
            <a:r>
              <a:rPr lang="it-IT" smtClean="0">
                <a:latin typeface="Times New Roman" pitchFamily="18" charset="0"/>
                <a:cs typeface="Times New Roman" pitchFamily="18" charset="0"/>
              </a:rPr>
              <a:t>dhcp='dhcp'</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30</a:t>
            </a:fld>
            <a:endParaRPr kumimoji="0" lang="it-IT"/>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 config file for a PV machine 2/2</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462580"/>
            <a:ext cx="8686800" cy="5156616"/>
          </a:xfrm>
        </p:spPr>
        <p:txBody>
          <a:bodyPr>
            <a:normAutofit fontScale="47500" lnSpcReduction="20000"/>
          </a:bodyPr>
          <a:lstStyle/>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Disks</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disk = [ 'tap:aio:/mnt/tmp/image.raw,hda,w', 'phy:/dev/hda,hdc:cdrom,r' ]</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Boot order</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boot="cd“</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Graphics</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vfb=[ ‘type=vnc’ ]</a:t>
            </a:r>
          </a:p>
          <a:p>
            <a:pPr>
              <a:buNone/>
            </a:pPr>
            <a:r>
              <a:rPr lang="it-IT" smtClean="0">
                <a:latin typeface="Times New Roman" pitchFamily="18" charset="0"/>
                <a:cs typeface="Times New Roman" pitchFamily="18" charset="0"/>
              </a:rPr>
              <a:t>vnclisten="127.0.0.1"</a:t>
            </a:r>
          </a:p>
          <a:p>
            <a:pPr>
              <a:buNone/>
            </a:pPr>
            <a:r>
              <a:rPr lang="it-IT" smtClean="0">
                <a:latin typeface="Times New Roman" pitchFamily="18" charset="0"/>
                <a:cs typeface="Times New Roman" pitchFamily="18" charset="0"/>
              </a:rPr>
              <a:t>vncunused=0</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Keyboard layout</a:t>
            </a:r>
          </a:p>
          <a:p>
            <a:pPr>
              <a:buNone/>
            </a:pPr>
            <a:r>
              <a:rPr lang="it-IT" smtClean="0">
                <a:solidFill>
                  <a:srgbClr val="FF0000"/>
                </a:solidFill>
                <a:latin typeface="Times New Roman" pitchFamily="18" charset="0"/>
                <a:cs typeface="Times New Roman" pitchFamily="18" charset="0"/>
              </a:rPr>
              <a:t>#----------------------------------------------------------------------------- </a:t>
            </a:r>
          </a:p>
          <a:p>
            <a:pPr>
              <a:buNone/>
            </a:pPr>
            <a:r>
              <a:rPr lang="it-IT" smtClean="0">
                <a:latin typeface="Times New Roman" pitchFamily="18" charset="0"/>
                <a:cs typeface="Times New Roman" pitchFamily="18" charset="0"/>
              </a:rPr>
              <a:t>keymap='it'</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31</a:t>
            </a:fld>
            <a:endParaRPr kumimoji="0" lang="it-IT"/>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142400"/>
            <a:ext cx="8686800" cy="841248"/>
          </a:xfrm>
        </p:spPr>
        <p:txBody>
          <a:bodyPr/>
          <a:lstStyle/>
          <a:p>
            <a:r>
              <a:rPr lang="it-IT" smtClean="0">
                <a:latin typeface="Times New Roman" pitchFamily="18" charset="0"/>
                <a:cs typeface="Times New Roman" pitchFamily="18" charset="0"/>
              </a:rPr>
              <a:t>CentOS5.1 (PV) on xen </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32</a:t>
            </a:fld>
            <a:endParaRPr kumimoji="0" lang="it-IT"/>
          </a:p>
        </p:txBody>
      </p:sp>
      <p:pic>
        <p:nvPicPr>
          <p:cNvPr id="5" name="Segnaposto contenuto 4" descr="pv-pygrub.png"/>
          <p:cNvPicPr>
            <a:picLocks noGrp="1" noChangeAspect="1"/>
          </p:cNvPicPr>
          <p:nvPr>
            <p:ph idx="4294967295"/>
          </p:nvPr>
        </p:nvPicPr>
        <p:blipFill>
          <a:blip r:embed="rId3"/>
          <a:stretch>
            <a:fillRect/>
          </a:stretch>
        </p:blipFill>
        <p:spPr>
          <a:xfrm>
            <a:off x="74950" y="629587"/>
            <a:ext cx="5564449" cy="4075763"/>
          </a:xfrm>
        </p:spPr>
      </p:pic>
      <p:pic>
        <p:nvPicPr>
          <p:cNvPr id="6" name="Immagine 5" descr="pv-uname.png"/>
          <p:cNvPicPr>
            <a:picLocks noChangeAspect="1"/>
          </p:cNvPicPr>
          <p:nvPr/>
        </p:nvPicPr>
        <p:blipFill>
          <a:blip r:embed="rId4"/>
          <a:stretch>
            <a:fillRect/>
          </a:stretch>
        </p:blipFill>
        <p:spPr>
          <a:xfrm>
            <a:off x="2107053" y="3158177"/>
            <a:ext cx="6937167" cy="3699823"/>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smtClean="0">
                <a:latin typeface="Times New Roman" pitchFamily="18" charset="0"/>
                <a:cs typeface="Times New Roman" pitchFamily="18" charset="0"/>
              </a:rPr>
              <a:t>Hardware virtual machine with xen</a:t>
            </a:r>
            <a:endParaRPr lang="it-IT">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85000" lnSpcReduction="20000"/>
          </a:bodyPr>
          <a:lstStyle/>
          <a:p>
            <a:r>
              <a:rPr lang="it-IT" smtClean="0">
                <a:latin typeface="Times New Roman" pitchFamily="18" charset="0"/>
                <a:cs typeface="Times New Roman" pitchFamily="18" charset="0"/>
              </a:rPr>
              <a:t>Only possible in fully virtualized mode on capable hardware (Intel VT-x or AMD-SVM processors)</a:t>
            </a:r>
          </a:p>
          <a:p>
            <a:r>
              <a:rPr lang="it-IT" smtClean="0">
                <a:latin typeface="Times New Roman" pitchFamily="18" charset="0"/>
                <a:cs typeface="Times New Roman" pitchFamily="18" charset="0"/>
              </a:rPr>
              <a:t>$ cat /proc/cpuinfo | grep flags</a:t>
            </a:r>
          </a:p>
          <a:p>
            <a:pPr algn="ctr">
              <a:buNone/>
            </a:pPr>
            <a:r>
              <a:rPr lang="it-IT" smtClean="0">
                <a:solidFill>
                  <a:srgbClr val="0070C0"/>
                </a:solidFill>
                <a:latin typeface="Times New Roman" pitchFamily="18" charset="0"/>
                <a:cs typeface="Times New Roman" pitchFamily="18" charset="0"/>
              </a:rPr>
              <a:t>flags           : fpu tsc msr pae mce cx8 apic mtrr mca cmov pat pse36 clflush dts acpi mmx fxsr sse sse2 ss ht tm pbe nx lm constant_tsc up pni monitor ds_cpl </a:t>
            </a:r>
            <a:r>
              <a:rPr lang="it-IT" smtClean="0">
                <a:solidFill>
                  <a:srgbClr val="FF0000"/>
                </a:solidFill>
                <a:latin typeface="Times New Roman" pitchFamily="18" charset="0"/>
                <a:cs typeface="Times New Roman" pitchFamily="18" charset="0"/>
              </a:rPr>
              <a:t>vmx</a:t>
            </a:r>
            <a:r>
              <a:rPr lang="it-IT" smtClean="0">
                <a:solidFill>
                  <a:srgbClr val="0070C0"/>
                </a:solidFill>
                <a:latin typeface="Times New Roman" pitchFamily="18" charset="0"/>
                <a:cs typeface="Times New Roman" pitchFamily="18" charset="0"/>
              </a:rPr>
              <a:t> est tm2 cx16 xtpr lahf_lm</a:t>
            </a:r>
          </a:p>
          <a:p>
            <a:r>
              <a:rPr lang="it-IT" smtClean="0">
                <a:latin typeface="Times New Roman" pitchFamily="18" charset="0"/>
                <a:cs typeface="Times New Roman" pitchFamily="18" charset="0"/>
              </a:rPr>
              <a:t>$ cat /sys/hypervisor/properties/capabilities</a:t>
            </a:r>
          </a:p>
          <a:p>
            <a:pPr lvl="1" algn="ctr">
              <a:buNone/>
            </a:pPr>
            <a:r>
              <a:rPr lang="it-IT" smtClean="0">
                <a:solidFill>
                  <a:srgbClr val="0070C0"/>
                </a:solidFill>
                <a:latin typeface="Times New Roman" pitchFamily="18" charset="0"/>
                <a:cs typeface="Times New Roman" pitchFamily="18" charset="0"/>
              </a:rPr>
              <a:t>xen-3.0-x86_32p</a:t>
            </a:r>
            <a:r>
              <a:rPr lang="it-IT" smtClean="0">
                <a:latin typeface="Times New Roman" pitchFamily="18" charset="0"/>
                <a:cs typeface="Times New Roman" pitchFamily="18" charset="0"/>
              </a:rPr>
              <a:t> </a:t>
            </a:r>
            <a:r>
              <a:rPr lang="it-IT" smtClean="0">
                <a:solidFill>
                  <a:srgbClr val="FF0000"/>
                </a:solidFill>
                <a:latin typeface="Times New Roman" pitchFamily="18" charset="0"/>
                <a:cs typeface="Times New Roman" pitchFamily="18" charset="0"/>
              </a:rPr>
              <a:t>hvm-3.0-x86_32</a:t>
            </a:r>
            <a:r>
              <a:rPr lang="it-IT" smtClean="0">
                <a:latin typeface="Times New Roman" pitchFamily="18" charset="0"/>
                <a:cs typeface="Times New Roman" pitchFamily="18" charset="0"/>
              </a:rPr>
              <a:t> </a:t>
            </a:r>
            <a:r>
              <a:rPr lang="it-IT" smtClean="0">
                <a:solidFill>
                  <a:srgbClr val="0070C0"/>
                </a:solidFill>
                <a:latin typeface="Times New Roman" pitchFamily="18" charset="0"/>
                <a:cs typeface="Times New Roman" pitchFamily="18" charset="0"/>
              </a:rPr>
              <a:t>hvm-3.0-x86_32p</a:t>
            </a:r>
          </a:p>
          <a:p>
            <a:r>
              <a:rPr lang="it-IT" smtClean="0">
                <a:solidFill>
                  <a:schemeClr val="tx1"/>
                </a:solidFill>
                <a:latin typeface="Times New Roman" pitchFamily="18" charset="0"/>
                <a:cs typeface="Times New Roman" pitchFamily="18" charset="0"/>
              </a:rPr>
              <a:t>Hardware emulated via a patched QEMU device manager (qemu-dm) daemon running as a backend in dom0</a:t>
            </a:r>
            <a:endParaRPr lang="it-IT" smtClean="0">
              <a:latin typeface="Times New Roman" pitchFamily="18" charset="0"/>
              <a:cs typeface="Times New Roman" pitchFamily="18" charset="0"/>
            </a:endParaRPr>
          </a:p>
          <a:p>
            <a:endParaRPr lang="it-IT"/>
          </a:p>
        </p:txBody>
      </p:sp>
      <p:sp>
        <p:nvSpPr>
          <p:cNvPr id="6" name="Segnaposto numero diapositiva 5"/>
          <p:cNvSpPr>
            <a:spLocks noGrp="1"/>
          </p:cNvSpPr>
          <p:nvPr>
            <p:ph type="sldNum" sz="quarter" idx="12"/>
          </p:nvPr>
        </p:nvSpPr>
        <p:spPr/>
        <p:txBody>
          <a:bodyPr/>
          <a:lstStyle/>
          <a:p>
            <a:fld id="{1AD93096-5B34-4342-9326-69289CEAE4C2}" type="slidenum">
              <a:rPr lang="it-IT" smtClean="0"/>
              <a:pPr/>
              <a:t>33</a:t>
            </a:fld>
            <a:endParaRPr kumimoji="0" lang="it-IT"/>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 config file for a HVM machine 1/2</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367207"/>
            <a:ext cx="8686800" cy="5351489"/>
          </a:xfrm>
        </p:spPr>
        <p:txBody>
          <a:bodyPr>
            <a:normAutofit fontScale="47500" lnSpcReduction="20000"/>
          </a:bodyPr>
          <a:lstStyle/>
          <a:p>
            <a:pPr>
              <a:buNone/>
            </a:pPr>
            <a:r>
              <a:rPr lang="it-IT" smtClean="0">
                <a:latin typeface="Times New Roman" pitchFamily="18" charset="0"/>
                <a:cs typeface="Times New Roman" pitchFamily="18" charset="0"/>
              </a:rPr>
              <a:t>name = “winxp"</a:t>
            </a:r>
          </a:p>
          <a:p>
            <a:pPr>
              <a:buNone/>
            </a:pPr>
            <a:r>
              <a:rPr lang="it-IT" smtClean="0">
                <a:latin typeface="Times New Roman" pitchFamily="18" charset="0"/>
                <a:cs typeface="Times New Roman" pitchFamily="18" charset="0"/>
              </a:rPr>
              <a:t>import os, re</a:t>
            </a:r>
          </a:p>
          <a:p>
            <a:pPr>
              <a:buNone/>
            </a:pPr>
            <a:r>
              <a:rPr lang="it-IT" smtClean="0">
                <a:latin typeface="Times New Roman" pitchFamily="18" charset="0"/>
                <a:cs typeface="Times New Roman" pitchFamily="18" charset="0"/>
              </a:rPr>
              <a:t>arch = os.uname()[4]</a:t>
            </a:r>
          </a:p>
          <a:p>
            <a:pPr>
              <a:buNone/>
            </a:pPr>
            <a:r>
              <a:rPr lang="it-IT" smtClean="0">
                <a:latin typeface="Times New Roman" pitchFamily="18" charset="0"/>
                <a:cs typeface="Times New Roman" pitchFamily="18" charset="0"/>
              </a:rPr>
              <a:t>if re.search('64', arch):</a:t>
            </a:r>
          </a:p>
          <a:p>
            <a:pPr>
              <a:buNone/>
            </a:pPr>
            <a:r>
              <a:rPr lang="it-IT" smtClean="0">
                <a:latin typeface="Times New Roman" pitchFamily="18" charset="0"/>
                <a:cs typeface="Times New Roman" pitchFamily="18" charset="0"/>
              </a:rPr>
              <a:t>    arch_libdir = 'lib64'</a:t>
            </a:r>
          </a:p>
          <a:p>
            <a:pPr>
              <a:buNone/>
            </a:pPr>
            <a:r>
              <a:rPr lang="it-IT" smtClean="0">
                <a:latin typeface="Times New Roman" pitchFamily="18" charset="0"/>
                <a:cs typeface="Times New Roman" pitchFamily="18" charset="0"/>
              </a:rPr>
              <a:t>else:</a:t>
            </a:r>
          </a:p>
          <a:p>
            <a:pPr>
              <a:buNone/>
            </a:pPr>
            <a:r>
              <a:rPr lang="it-IT" smtClean="0">
                <a:latin typeface="Times New Roman" pitchFamily="18" charset="0"/>
                <a:cs typeface="Times New Roman" pitchFamily="18" charset="0"/>
              </a:rPr>
              <a:t>    arch_libdir = 'lib'</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Kernel, mem and cpu.</a:t>
            </a: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0070C0"/>
                </a:solidFill>
                <a:latin typeface="Times New Roman" pitchFamily="18" charset="0"/>
                <a:cs typeface="Times New Roman" pitchFamily="18" charset="0"/>
              </a:rPr>
              <a:t>kernel = "/usr/lib/xen/boot/hvmloader"</a:t>
            </a:r>
          </a:p>
          <a:p>
            <a:pPr>
              <a:buNone/>
            </a:pPr>
            <a:r>
              <a:rPr lang="it-IT" smtClean="0">
                <a:solidFill>
                  <a:srgbClr val="0070C0"/>
                </a:solidFill>
                <a:latin typeface="Times New Roman" pitchFamily="18" charset="0"/>
                <a:cs typeface="Times New Roman" pitchFamily="18" charset="0"/>
              </a:rPr>
              <a:t>builder='hvm</a:t>
            </a:r>
            <a:r>
              <a:rPr lang="it-IT" smtClean="0">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memory = 768</a:t>
            </a:r>
          </a:p>
          <a:p>
            <a:pPr>
              <a:buNone/>
            </a:pPr>
            <a:r>
              <a:rPr lang="it-IT" smtClean="0">
                <a:latin typeface="Times New Roman" pitchFamily="18" charset="0"/>
                <a:cs typeface="Times New Roman" pitchFamily="18" charset="0"/>
              </a:rPr>
              <a:t>maxmem = 1024</a:t>
            </a:r>
          </a:p>
          <a:p>
            <a:pPr>
              <a:buNone/>
            </a:pPr>
            <a:r>
              <a:rPr lang="it-IT" smtClean="0">
                <a:latin typeface="Times New Roman" pitchFamily="18" charset="0"/>
                <a:cs typeface="Times New Roman" pitchFamily="18" charset="0"/>
              </a:rPr>
              <a:t>shadow_memory = 8</a:t>
            </a:r>
          </a:p>
          <a:p>
            <a:pPr>
              <a:buNone/>
            </a:pPr>
            <a:r>
              <a:rPr lang="it-IT" smtClean="0">
                <a:latin typeface="Times New Roman" pitchFamily="18" charset="0"/>
                <a:cs typeface="Times New Roman" pitchFamily="18" charset="0"/>
              </a:rPr>
              <a:t>vcpus=1</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Networking</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vif = [ </a:t>
            </a:r>
            <a:r>
              <a:rPr lang="it-IT" smtClean="0">
                <a:solidFill>
                  <a:srgbClr val="0070C0"/>
                </a:solidFill>
                <a:latin typeface="Times New Roman" pitchFamily="18" charset="0"/>
                <a:cs typeface="Times New Roman" pitchFamily="18" charset="0"/>
              </a:rPr>
              <a:t>'type=ioemu</a:t>
            </a:r>
            <a:r>
              <a:rPr lang="it-IT" smtClean="0">
                <a:latin typeface="Times New Roman" pitchFamily="18" charset="0"/>
                <a:cs typeface="Times New Roman" pitchFamily="18" charset="0"/>
              </a:rPr>
              <a:t>, bridge=virbr0' ]</a:t>
            </a:r>
          </a:p>
          <a:p>
            <a:pPr>
              <a:buNone/>
            </a:pPr>
            <a:r>
              <a:rPr lang="it-IT" smtClean="0">
                <a:latin typeface="Times New Roman" pitchFamily="18" charset="0"/>
                <a:cs typeface="Times New Roman" pitchFamily="18" charset="0"/>
              </a:rPr>
              <a:t>dhcp='dhcp'</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34</a:t>
            </a:fld>
            <a:endParaRPr kumimoji="0" lang="it-IT"/>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 config file for a HVM machine 2/2</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399516"/>
            <a:ext cx="8686800" cy="5156616"/>
          </a:xfrm>
        </p:spPr>
        <p:txBody>
          <a:bodyPr>
            <a:normAutofit fontScale="47500" lnSpcReduction="20000"/>
          </a:bodyPr>
          <a:lstStyle/>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Disks and device model</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disk = [ 'phy:/dev/VolGroup00/windows,hda,w', 'phy:/dev/hda,hdc:cdrom,r' ]</a:t>
            </a:r>
          </a:p>
          <a:p>
            <a:pPr>
              <a:buNone/>
            </a:pPr>
            <a:r>
              <a:rPr lang="it-IT" smtClean="0">
                <a:solidFill>
                  <a:srgbClr val="0070C0"/>
                </a:solidFill>
                <a:latin typeface="Times New Roman" pitchFamily="18" charset="0"/>
                <a:cs typeface="Times New Roman" pitchFamily="18" charset="0"/>
              </a:rPr>
              <a:t>device_model = '/usr/' + arch_libdir + '/xen/bin/qemu-dm</a:t>
            </a:r>
            <a:r>
              <a:rPr lang="it-IT" smtClean="0">
                <a:latin typeface="Times New Roman" pitchFamily="18" charset="0"/>
                <a:cs typeface="Times New Roman" pitchFamily="18" charset="0"/>
              </a:rPr>
              <a:t>'</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Boot order</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boot="cd“</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Graphics</a:t>
            </a:r>
          </a:p>
          <a:p>
            <a:pPr>
              <a:buNone/>
            </a:pPr>
            <a:r>
              <a:rPr lang="it-IT" smtClean="0">
                <a:solidFill>
                  <a:srgbClr val="FF0000"/>
                </a:solidFill>
                <a:latin typeface="Times New Roman" pitchFamily="18" charset="0"/>
                <a:cs typeface="Times New Roman" pitchFamily="18" charset="0"/>
              </a:rPr>
              <a:t>#-----------------------------------------------------------------------------</a:t>
            </a:r>
          </a:p>
          <a:p>
            <a:pPr>
              <a:buNone/>
            </a:pPr>
            <a:r>
              <a:rPr lang="it-IT" smtClean="0">
                <a:latin typeface="Times New Roman" pitchFamily="18" charset="0"/>
                <a:cs typeface="Times New Roman" pitchFamily="18" charset="0"/>
              </a:rPr>
              <a:t>vnc=1</a:t>
            </a:r>
          </a:p>
          <a:p>
            <a:pPr>
              <a:buNone/>
            </a:pPr>
            <a:r>
              <a:rPr lang="it-IT" smtClean="0">
                <a:latin typeface="Times New Roman" pitchFamily="18" charset="0"/>
                <a:cs typeface="Times New Roman" pitchFamily="18" charset="0"/>
              </a:rPr>
              <a:t>vnclisten="127.0.0.1"</a:t>
            </a:r>
          </a:p>
          <a:p>
            <a:pPr>
              <a:buNone/>
            </a:pPr>
            <a:r>
              <a:rPr lang="it-IT" smtClean="0">
                <a:latin typeface="Times New Roman" pitchFamily="18" charset="0"/>
                <a:cs typeface="Times New Roman" pitchFamily="18" charset="0"/>
              </a:rPr>
              <a:t>vncunused=0</a:t>
            </a:r>
          </a:p>
          <a:p>
            <a:pPr>
              <a:buNone/>
            </a:pPr>
            <a:endParaRPr lang="it-IT" smtClean="0">
              <a:latin typeface="Times New Roman" pitchFamily="18" charset="0"/>
              <a:cs typeface="Times New Roman" pitchFamily="18" charset="0"/>
            </a:endParaRPr>
          </a:p>
          <a:p>
            <a:pPr>
              <a:buNone/>
            </a:pPr>
            <a:r>
              <a:rPr lang="it-IT" smtClean="0">
                <a:solidFill>
                  <a:srgbClr val="FF0000"/>
                </a:solidFill>
                <a:latin typeface="Times New Roman" pitchFamily="18" charset="0"/>
                <a:cs typeface="Times New Roman" pitchFamily="18" charset="0"/>
              </a:rPr>
              <a:t>#-----------------------------------------------------------------------------</a:t>
            </a:r>
          </a:p>
          <a:p>
            <a:pPr>
              <a:buNone/>
            </a:pPr>
            <a:r>
              <a:rPr lang="it-IT" smtClean="0">
                <a:solidFill>
                  <a:srgbClr val="FF0000"/>
                </a:solidFill>
                <a:latin typeface="Times New Roman" pitchFamily="18" charset="0"/>
                <a:cs typeface="Times New Roman" pitchFamily="18" charset="0"/>
              </a:rPr>
              <a:t># Keyboard layout</a:t>
            </a:r>
          </a:p>
          <a:p>
            <a:pPr>
              <a:buNone/>
            </a:pPr>
            <a:r>
              <a:rPr lang="it-IT" smtClean="0">
                <a:solidFill>
                  <a:srgbClr val="FF0000"/>
                </a:solidFill>
                <a:latin typeface="Times New Roman" pitchFamily="18" charset="0"/>
                <a:cs typeface="Times New Roman" pitchFamily="18" charset="0"/>
              </a:rPr>
              <a:t>#----------------------------------------------------------------------------- </a:t>
            </a:r>
          </a:p>
          <a:p>
            <a:pPr>
              <a:buNone/>
            </a:pPr>
            <a:r>
              <a:rPr lang="it-IT" smtClean="0">
                <a:latin typeface="Times New Roman" pitchFamily="18" charset="0"/>
                <a:cs typeface="Times New Roman" pitchFamily="18" charset="0"/>
              </a:rPr>
              <a:t>keymap='it'</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35</a:t>
            </a:fld>
            <a:endParaRPr kumimoji="0" lang="it-IT"/>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142400"/>
            <a:ext cx="8686800" cy="841248"/>
          </a:xfrm>
        </p:spPr>
        <p:txBody>
          <a:bodyPr/>
          <a:lstStyle/>
          <a:p>
            <a:r>
              <a:rPr lang="it-IT" smtClean="0">
                <a:latin typeface="Times New Roman" pitchFamily="18" charset="0"/>
                <a:cs typeface="Times New Roman" pitchFamily="18" charset="0"/>
              </a:rPr>
              <a:t>centos-5.1 (HVM) on xen</a:t>
            </a:r>
            <a:r>
              <a:rPr lang="it-IT" smtClean="0"/>
              <a:t> </a:t>
            </a:r>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36</a:t>
            </a:fld>
            <a:endParaRPr kumimoji="0" lang="it-IT"/>
          </a:p>
        </p:txBody>
      </p:sp>
      <p:pic>
        <p:nvPicPr>
          <p:cNvPr id="5" name="Segnaposto contenuto 4" descr="hvm-grub.png"/>
          <p:cNvPicPr>
            <a:picLocks noGrp="1" noChangeAspect="1"/>
          </p:cNvPicPr>
          <p:nvPr>
            <p:ph idx="4294967295"/>
          </p:nvPr>
        </p:nvPicPr>
        <p:blipFill>
          <a:blip r:embed="rId2"/>
          <a:stretch>
            <a:fillRect/>
          </a:stretch>
        </p:blipFill>
        <p:spPr>
          <a:xfrm>
            <a:off x="3612631" y="623842"/>
            <a:ext cx="5426439" cy="4233051"/>
          </a:xfrm>
        </p:spPr>
      </p:pic>
      <p:pic>
        <p:nvPicPr>
          <p:cNvPr id="6" name="Immagine 5" descr="hvm-uname.png"/>
          <p:cNvPicPr>
            <a:picLocks noChangeAspect="1"/>
          </p:cNvPicPr>
          <p:nvPr/>
        </p:nvPicPr>
        <p:blipFill>
          <a:blip r:embed="rId3"/>
          <a:stretch>
            <a:fillRect/>
          </a:stretch>
        </p:blipFill>
        <p:spPr>
          <a:xfrm>
            <a:off x="112425" y="2923082"/>
            <a:ext cx="6573380" cy="3844977"/>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Windows (HVM) on XEn</a:t>
            </a:r>
            <a:endParaRPr lang="it-IT">
              <a:latin typeface="Times New Roman" pitchFamily="18" charset="0"/>
              <a:cs typeface="Times New Roman" pitchFamily="18" charset="0"/>
            </a:endParaRPr>
          </a:p>
        </p:txBody>
      </p:sp>
      <p:pic>
        <p:nvPicPr>
          <p:cNvPr id="4" name="Segnaposto contenuto 3" descr="Screenshot.png"/>
          <p:cNvPicPr>
            <a:picLocks noGrp="1" noChangeAspect="1"/>
          </p:cNvPicPr>
          <p:nvPr>
            <p:ph idx="1"/>
          </p:nvPr>
        </p:nvPicPr>
        <p:blipFill>
          <a:blip r:embed="rId2"/>
          <a:stretch>
            <a:fillRect/>
          </a:stretch>
        </p:blipFill>
        <p:spPr>
          <a:xfrm>
            <a:off x="890885" y="888641"/>
            <a:ext cx="6718287" cy="53746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Segnaposto numero diapositiva 4"/>
          <p:cNvSpPr>
            <a:spLocks noGrp="1"/>
          </p:cNvSpPr>
          <p:nvPr>
            <p:ph type="sldNum" sz="quarter" idx="12"/>
          </p:nvPr>
        </p:nvSpPr>
        <p:spPr/>
        <p:txBody>
          <a:bodyPr/>
          <a:lstStyle/>
          <a:p>
            <a:fld id="{1AD93096-5B34-4342-9326-69289CEAE4C2}" type="slidenum">
              <a:rPr lang="it-IT" smtClean="0"/>
              <a:pPr/>
              <a:t>37</a:t>
            </a:fld>
            <a:endParaRPr kumimoji="0" lang="it-IT"/>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it-IT" smtClean="0"/>
              <a:t>The </a:t>
            </a:r>
            <a:r>
              <a:rPr lang="it-IT" err="1" smtClean="0"/>
              <a:t>administrator</a:t>
            </a:r>
            <a:r>
              <a:rPr lang="it-IT" smtClean="0"/>
              <a:t> console and </a:t>
            </a:r>
            <a:r>
              <a:rPr lang="it-IT" err="1" smtClean="0"/>
              <a:t>other</a:t>
            </a:r>
            <a:r>
              <a:rPr lang="it-IT" smtClean="0"/>
              <a:t> management tools</a:t>
            </a:r>
            <a:endParaRPr lang="it-IT"/>
          </a:p>
        </p:txBody>
      </p:sp>
      <p:sp>
        <p:nvSpPr>
          <p:cNvPr id="3" name="Segnaposto numero diapositiva 2"/>
          <p:cNvSpPr>
            <a:spLocks noGrp="1"/>
          </p:cNvSpPr>
          <p:nvPr>
            <p:ph type="sldNum" sz="quarter" idx="12"/>
          </p:nvPr>
        </p:nvSpPr>
        <p:spPr/>
        <p:txBody>
          <a:bodyPr/>
          <a:lstStyle/>
          <a:p>
            <a:fld id="{1AD93096-5B34-4342-9326-69289CEAE4C2}" type="slidenum">
              <a:rPr lang="it-IT" smtClean="0"/>
              <a:pPr/>
              <a:t>38</a:t>
            </a:fld>
            <a:endParaRPr kumimoji="0" lang="it-IT"/>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VM management</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a:bodyPr>
          <a:lstStyle/>
          <a:p>
            <a:r>
              <a:rPr lang="it-IT" smtClean="0">
                <a:latin typeface="Times New Roman" pitchFamily="18" charset="0"/>
                <a:cs typeface="Times New Roman" pitchFamily="18" charset="0"/>
              </a:rPr>
              <a:t>The standard installation of Xen provides basic VM management tools:</a:t>
            </a:r>
          </a:p>
          <a:p>
            <a:pPr lvl="1"/>
            <a:r>
              <a:rPr lang="it-IT" smtClean="0">
                <a:latin typeface="Times New Roman" pitchFamily="18" charset="0"/>
                <a:cs typeface="Times New Roman" pitchFamily="18" charset="0"/>
              </a:rPr>
              <a:t>xm command suite </a:t>
            </a:r>
          </a:p>
          <a:p>
            <a:pPr lvl="1"/>
            <a:r>
              <a:rPr lang="it-IT" smtClean="0">
                <a:latin typeface="Times New Roman" pitchFamily="18" charset="0"/>
                <a:cs typeface="Times New Roman" pitchFamily="18" charset="0"/>
              </a:rPr>
              <a:t>xenstore DB</a:t>
            </a:r>
          </a:p>
          <a:p>
            <a:pPr lvl="1"/>
            <a:r>
              <a:rPr lang="it-IT" smtClean="0">
                <a:latin typeface="Times New Roman" pitchFamily="18" charset="0"/>
                <a:cs typeface="Times New Roman" pitchFamily="18" charset="0"/>
              </a:rPr>
              <a:t>xendomains daemon</a:t>
            </a:r>
          </a:p>
          <a:p>
            <a:r>
              <a:rPr lang="it-IT" smtClean="0">
                <a:latin typeface="Times New Roman" pitchFamily="18" charset="0"/>
                <a:cs typeface="Times New Roman" pitchFamily="18" charset="0"/>
              </a:rPr>
              <a:t>In addition, a set of tools are available based on libvirt libraries (virt-manager, virt-install, virsh …)</a:t>
            </a:r>
          </a:p>
          <a:p>
            <a:pPr lvl="1"/>
            <a:r>
              <a:rPr lang="it-IT" smtClean="0">
                <a:latin typeface="Times New Roman" pitchFamily="18" charset="0"/>
                <a:cs typeface="Times New Roman" pitchFamily="18" charset="0"/>
                <a:hlinkClick r:id="rId2"/>
              </a:rPr>
              <a:t>http://libvirt.org/index.html</a:t>
            </a:r>
            <a:endParaRPr lang="it-IT" smtClean="0">
              <a:latin typeface="Times New Roman" pitchFamily="18" charset="0"/>
              <a:cs typeface="Times New Roman" pitchFamily="18" charset="0"/>
            </a:endParaRPr>
          </a:p>
          <a:p>
            <a:pPr lvl="1"/>
            <a:r>
              <a:rPr lang="it-IT" smtClean="0">
                <a:latin typeface="Times New Roman" pitchFamily="18" charset="0"/>
                <a:cs typeface="Times New Roman" pitchFamily="18" charset="0"/>
                <a:hlinkClick r:id="rId3"/>
              </a:rPr>
              <a:t>http://virt-manager.et.redhat.com/index.html</a:t>
            </a:r>
            <a:endParaRPr lang="it-IT"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39</a:t>
            </a:fld>
            <a:endParaRPr kumimoji="0" lang="it-IT"/>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B</a:t>
            </a:r>
            <a:r>
              <a:rPr smtClean="0">
                <a:latin typeface="Times New Roman" pitchFamily="18" charset="0"/>
                <a:cs typeface="Times New Roman" pitchFamily="18" charset="0"/>
              </a:rPr>
              <a:t>enefits of Virtualization</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77500" lnSpcReduction="20000"/>
          </a:bodyPr>
          <a:lstStyle/>
          <a:p>
            <a:r>
              <a:rPr smtClean="0">
                <a:latin typeface="Times New Roman" pitchFamily="18" charset="0"/>
                <a:cs typeface="Times New Roman" pitchFamily="18" charset="0"/>
              </a:rPr>
              <a:t>Consolidation</a:t>
            </a:r>
          </a:p>
          <a:p>
            <a:pPr lvl="1"/>
            <a:r>
              <a:rPr lang="it-IT" smtClean="0">
                <a:latin typeface="Times New Roman" pitchFamily="18" charset="0"/>
                <a:cs typeface="Times New Roman" pitchFamily="18" charset="0"/>
              </a:rPr>
              <a:t>I</a:t>
            </a:r>
            <a:r>
              <a:rPr smtClean="0">
                <a:latin typeface="Times New Roman" pitchFamily="18" charset="0"/>
                <a:cs typeface="Times New Roman" pitchFamily="18" charset="0"/>
              </a:rPr>
              <a:t>ncrease server utilization</a:t>
            </a:r>
          </a:p>
          <a:p>
            <a:pPr lvl="1"/>
            <a:r>
              <a:rPr lang="it-IT" smtClean="0">
                <a:latin typeface="Times New Roman" pitchFamily="18" charset="0"/>
                <a:cs typeface="Times New Roman" pitchFamily="18" charset="0"/>
              </a:rPr>
              <a:t>S</a:t>
            </a:r>
            <a:r>
              <a:rPr smtClean="0">
                <a:latin typeface="Times New Roman" pitchFamily="18" charset="0"/>
                <a:cs typeface="Times New Roman" pitchFamily="18" charset="0"/>
              </a:rPr>
              <a:t>implify legacy software migration</a:t>
            </a:r>
          </a:p>
          <a:p>
            <a:pPr lvl="1"/>
            <a:r>
              <a:rPr lang="it-IT" smtClean="0">
                <a:latin typeface="Times New Roman" pitchFamily="18" charset="0"/>
                <a:cs typeface="Times New Roman" pitchFamily="18" charset="0"/>
              </a:rPr>
              <a:t>H</a:t>
            </a:r>
            <a:r>
              <a:rPr smtClean="0">
                <a:latin typeface="Times New Roman" pitchFamily="18" charset="0"/>
                <a:cs typeface="Times New Roman" pitchFamily="18" charset="0"/>
              </a:rPr>
              <a:t>ost mixed operating systems per physical platform</a:t>
            </a:r>
          </a:p>
          <a:p>
            <a:pPr lvl="1"/>
            <a:r>
              <a:rPr lang="it-IT" smtClean="0">
                <a:latin typeface="Times New Roman" pitchFamily="18" charset="0"/>
                <a:cs typeface="Times New Roman" pitchFamily="18" charset="0"/>
              </a:rPr>
              <a:t>S</a:t>
            </a:r>
            <a:r>
              <a:rPr smtClean="0">
                <a:latin typeface="Times New Roman" pitchFamily="18" charset="0"/>
                <a:cs typeface="Times New Roman" pitchFamily="18" charset="0"/>
              </a:rPr>
              <a:t>treamline test and development environments</a:t>
            </a:r>
          </a:p>
          <a:p>
            <a:r>
              <a:rPr lang="it-IT" smtClean="0">
                <a:latin typeface="Times New Roman" pitchFamily="18" charset="0"/>
                <a:cs typeface="Times New Roman" pitchFamily="18" charset="0"/>
              </a:rPr>
              <a:t>R</a:t>
            </a:r>
            <a:r>
              <a:rPr smtClean="0">
                <a:latin typeface="Times New Roman" pitchFamily="18" charset="0"/>
                <a:cs typeface="Times New Roman" pitchFamily="18" charset="0"/>
              </a:rPr>
              <a:t>eliability</a:t>
            </a:r>
          </a:p>
          <a:p>
            <a:pPr lvl="1"/>
            <a:r>
              <a:rPr lang="it-IT" smtClean="0">
                <a:latin typeface="Times New Roman" pitchFamily="18" charset="0"/>
                <a:cs typeface="Times New Roman" pitchFamily="18" charset="0"/>
              </a:rPr>
              <a:t>I</a:t>
            </a:r>
            <a:r>
              <a:rPr smtClean="0">
                <a:latin typeface="Times New Roman" pitchFamily="18" charset="0"/>
                <a:cs typeface="Times New Roman" pitchFamily="18" charset="0"/>
              </a:rPr>
              <a:t>solate software faults</a:t>
            </a:r>
          </a:p>
          <a:p>
            <a:pPr lvl="1"/>
            <a:r>
              <a:rPr lang="it-IT" smtClean="0">
                <a:latin typeface="Times New Roman" pitchFamily="18" charset="0"/>
                <a:cs typeface="Times New Roman" pitchFamily="18" charset="0"/>
              </a:rPr>
              <a:t>R</a:t>
            </a:r>
            <a:r>
              <a:rPr smtClean="0">
                <a:latin typeface="Times New Roman" pitchFamily="18" charset="0"/>
                <a:cs typeface="Times New Roman" pitchFamily="18" charset="0"/>
              </a:rPr>
              <a:t>eallocate existing partitions</a:t>
            </a:r>
          </a:p>
          <a:p>
            <a:pPr lvl="1"/>
            <a:r>
              <a:rPr lang="it-IT" smtClean="0">
                <a:latin typeface="Times New Roman" pitchFamily="18" charset="0"/>
                <a:cs typeface="Times New Roman" pitchFamily="18" charset="0"/>
              </a:rPr>
              <a:t>C</a:t>
            </a:r>
            <a:r>
              <a:rPr smtClean="0">
                <a:latin typeface="Times New Roman" pitchFamily="18" charset="0"/>
                <a:cs typeface="Times New Roman" pitchFamily="18" charset="0"/>
              </a:rPr>
              <a:t>reate dedicated or as-needed failover partitions</a:t>
            </a:r>
          </a:p>
          <a:p>
            <a:r>
              <a:rPr lang="it-IT" smtClean="0">
                <a:latin typeface="Times New Roman" pitchFamily="18" charset="0"/>
                <a:cs typeface="Times New Roman" pitchFamily="18" charset="0"/>
              </a:rPr>
              <a:t>S</a:t>
            </a:r>
            <a:r>
              <a:rPr smtClean="0">
                <a:latin typeface="Times New Roman" pitchFamily="18" charset="0"/>
                <a:cs typeface="Times New Roman" pitchFamily="18" charset="0"/>
              </a:rPr>
              <a:t>ecurity</a:t>
            </a:r>
          </a:p>
          <a:p>
            <a:pPr lvl="1"/>
            <a:r>
              <a:rPr lang="it-IT" smtClean="0">
                <a:latin typeface="Times New Roman" pitchFamily="18" charset="0"/>
                <a:cs typeface="Times New Roman" pitchFamily="18" charset="0"/>
              </a:rPr>
              <a:t>C</a:t>
            </a:r>
            <a:r>
              <a:rPr smtClean="0">
                <a:latin typeface="Times New Roman" pitchFamily="18" charset="0"/>
                <a:cs typeface="Times New Roman" pitchFamily="18" charset="0"/>
              </a:rPr>
              <a:t>ontain digital attacks through fault isolation</a:t>
            </a:r>
          </a:p>
          <a:p>
            <a:pPr lvl="1"/>
            <a:r>
              <a:rPr lang="it-IT" smtClean="0">
                <a:latin typeface="Times New Roman" pitchFamily="18" charset="0"/>
                <a:cs typeface="Times New Roman" pitchFamily="18" charset="0"/>
              </a:rPr>
              <a:t>A</a:t>
            </a:r>
            <a:r>
              <a:rPr smtClean="0">
                <a:latin typeface="Times New Roman" pitchFamily="18" charset="0"/>
                <a:cs typeface="Times New Roman" pitchFamily="18" charset="0"/>
              </a:rPr>
              <a:t>pply different security settings to each partition</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a:t>
            </a:fld>
            <a:endParaRPr kumimoji="0" lang="it-IT"/>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Using the xm command</a:t>
            </a:r>
            <a:endParaRPr lang="it-IT">
              <a:latin typeface="Times New Roman" pitchFamily="18" charset="0"/>
              <a:cs typeface="Times New Roman" pitchFamily="18" charset="0"/>
            </a:endParaRPr>
          </a:p>
        </p:txBody>
      </p:sp>
      <p:sp>
        <p:nvSpPr>
          <p:cNvPr id="3" name="Segnaposto contenuto 2"/>
          <p:cNvSpPr>
            <a:spLocks noGrp="1"/>
          </p:cNvSpPr>
          <p:nvPr>
            <p:ph sz="half" idx="1"/>
          </p:nvPr>
        </p:nvSpPr>
        <p:spPr/>
        <p:txBody>
          <a:bodyPr>
            <a:normAutofit fontScale="92500" lnSpcReduction="20000"/>
          </a:bodyPr>
          <a:lstStyle/>
          <a:p>
            <a:r>
              <a:rPr lang="it-IT" smtClean="0">
                <a:latin typeface="Times New Roman" pitchFamily="18" charset="0"/>
                <a:cs typeface="Times New Roman" pitchFamily="18" charset="0"/>
              </a:rPr>
              <a:t>Primary command to create,destroy,modify,monitor ecc.. the dom0 and domUs</a:t>
            </a:r>
          </a:p>
          <a:p>
            <a:r>
              <a:rPr lang="it-IT" smtClean="0">
                <a:latin typeface="Times New Roman" pitchFamily="18" charset="0"/>
                <a:cs typeface="Times New Roman" pitchFamily="18" charset="0"/>
              </a:rPr>
              <a:t>Essentially a command suite with many different functions defined by “subcommands” (59 in total)</a:t>
            </a:r>
          </a:p>
          <a:p>
            <a:r>
              <a:rPr lang="it-IT" smtClean="0">
                <a:latin typeface="Times New Roman" pitchFamily="18" charset="0"/>
                <a:cs typeface="Times New Roman" pitchFamily="18" charset="0"/>
              </a:rPr>
              <a:t>It can be considered as an interface to the xenstore tree</a:t>
            </a:r>
            <a:br>
              <a:rPr lang="it-IT" smtClean="0">
                <a:latin typeface="Times New Roman" pitchFamily="18" charset="0"/>
                <a:cs typeface="Times New Roman" pitchFamily="18" charset="0"/>
              </a:rPr>
            </a:br>
            <a:endParaRPr lang="it-IT" smtClean="0">
              <a:latin typeface="Times New Roman" pitchFamily="18" charset="0"/>
              <a:cs typeface="Times New Roman" pitchFamily="18" charset="0"/>
            </a:endParaRPr>
          </a:p>
        </p:txBody>
      </p:sp>
      <p:sp>
        <p:nvSpPr>
          <p:cNvPr id="5" name="Segnaposto contenuto 4"/>
          <p:cNvSpPr>
            <a:spLocks noGrp="1"/>
          </p:cNvSpPr>
          <p:nvPr>
            <p:ph sz="half" idx="2"/>
          </p:nvPr>
        </p:nvSpPr>
        <p:spPr/>
        <p:txBody>
          <a:bodyPr>
            <a:normAutofit fontScale="92500" lnSpcReduction="20000"/>
          </a:bodyPr>
          <a:lstStyle/>
          <a:p>
            <a:pPr lvl="1"/>
            <a:r>
              <a:rPr lang="it-IT" smtClean="0">
                <a:solidFill>
                  <a:srgbClr val="0070C0"/>
                </a:solidFill>
                <a:latin typeface="Times New Roman" pitchFamily="18" charset="0"/>
                <a:cs typeface="Times New Roman" pitchFamily="18" charset="0"/>
              </a:rPr>
              <a:t>xm info</a:t>
            </a:r>
          </a:p>
          <a:p>
            <a:pPr lvl="1"/>
            <a:r>
              <a:rPr lang="it-IT" smtClean="0">
                <a:solidFill>
                  <a:srgbClr val="0070C0"/>
                </a:solidFill>
                <a:latin typeface="Times New Roman" pitchFamily="18" charset="0"/>
                <a:cs typeface="Times New Roman" pitchFamily="18" charset="0"/>
              </a:rPr>
              <a:t>xm list</a:t>
            </a:r>
          </a:p>
          <a:p>
            <a:pPr lvl="1"/>
            <a:r>
              <a:rPr lang="it-IT" smtClean="0">
                <a:latin typeface="Times New Roman" pitchFamily="18" charset="0"/>
                <a:cs typeface="Times New Roman" pitchFamily="18" charset="0"/>
              </a:rPr>
              <a:t>xm create</a:t>
            </a:r>
          </a:p>
          <a:p>
            <a:pPr lvl="1"/>
            <a:r>
              <a:rPr lang="it-IT" smtClean="0">
                <a:latin typeface="Times New Roman" pitchFamily="18" charset="0"/>
                <a:cs typeface="Times New Roman" pitchFamily="18" charset="0"/>
              </a:rPr>
              <a:t>xm console</a:t>
            </a:r>
          </a:p>
          <a:p>
            <a:pPr lvl="1"/>
            <a:r>
              <a:rPr lang="it-IT" smtClean="0">
                <a:solidFill>
                  <a:srgbClr val="0070C0"/>
                </a:solidFill>
                <a:latin typeface="Times New Roman" pitchFamily="18" charset="0"/>
                <a:cs typeface="Times New Roman" pitchFamily="18" charset="0"/>
              </a:rPr>
              <a:t>xm mem-set (mem-max)</a:t>
            </a:r>
          </a:p>
          <a:p>
            <a:pPr lvl="1"/>
            <a:r>
              <a:rPr lang="it-IT" smtClean="0">
                <a:solidFill>
                  <a:srgbClr val="FF0000"/>
                </a:solidFill>
                <a:latin typeface="Times New Roman" pitchFamily="18" charset="0"/>
                <a:cs typeface="Times New Roman" pitchFamily="18" charset="0"/>
              </a:rPr>
              <a:t>xm block-attach (block-detach)</a:t>
            </a:r>
          </a:p>
          <a:p>
            <a:pPr lvl="1"/>
            <a:r>
              <a:rPr lang="it-IT" smtClean="0">
                <a:solidFill>
                  <a:srgbClr val="FF0000"/>
                </a:solidFill>
                <a:latin typeface="Times New Roman" pitchFamily="18" charset="0"/>
                <a:cs typeface="Times New Roman" pitchFamily="18" charset="0"/>
              </a:rPr>
              <a:t>xm network-attach (network-detach)</a:t>
            </a:r>
          </a:p>
          <a:p>
            <a:pPr lvl="1"/>
            <a:r>
              <a:rPr lang="it-IT" smtClean="0">
                <a:solidFill>
                  <a:srgbClr val="0070C0"/>
                </a:solidFill>
                <a:latin typeface="Times New Roman" pitchFamily="18" charset="0"/>
                <a:cs typeface="Times New Roman" pitchFamily="18" charset="0"/>
              </a:rPr>
              <a:t>xm pause (unpause)</a:t>
            </a:r>
          </a:p>
          <a:p>
            <a:pPr lvl="1"/>
            <a:r>
              <a:rPr lang="it-IT" smtClean="0">
                <a:solidFill>
                  <a:srgbClr val="0070C0"/>
                </a:solidFill>
                <a:latin typeface="Times New Roman" pitchFamily="18" charset="0"/>
                <a:cs typeface="Times New Roman" pitchFamily="18" charset="0"/>
              </a:rPr>
              <a:t>xm save (restore)</a:t>
            </a:r>
          </a:p>
          <a:p>
            <a:pPr lvl="1"/>
            <a:r>
              <a:rPr lang="it-IT" smtClean="0">
                <a:solidFill>
                  <a:srgbClr val="FF0000"/>
                </a:solidFill>
                <a:latin typeface="Times New Roman" pitchFamily="18" charset="0"/>
                <a:cs typeface="Times New Roman" pitchFamily="18" charset="0"/>
              </a:rPr>
              <a:t>xm migrate</a:t>
            </a:r>
          </a:p>
          <a:p>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40</a:t>
            </a:fld>
            <a:endParaRPr kumimoji="0" lang="it-IT"/>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Getting information on domains</a:t>
            </a:r>
            <a:endParaRPr lang="it-IT">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41</a:t>
            </a:fld>
            <a:endParaRPr kumimoji="0" lang="it-IT"/>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Pausing and hybernating a domain</a:t>
            </a:r>
            <a:endParaRPr lang="it-IT">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42</a:t>
            </a:fld>
            <a:endParaRPr kumimoji="0" lang="it-IT"/>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Managing domain memory allocation</a:t>
            </a:r>
            <a:endParaRPr lang="it-IT">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43</a:t>
            </a:fld>
            <a:endParaRPr kumimoji="0" lang="it-IT"/>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Managing block devices</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554162"/>
            <a:ext cx="8686800" cy="4783576"/>
          </a:xfrm>
        </p:spPr>
        <p:txBody>
          <a:bodyPr>
            <a:normAutofit fontScale="70000" lnSpcReduction="20000"/>
          </a:bodyPr>
          <a:lstStyle/>
          <a:p>
            <a:r>
              <a:rPr lang="it-IT" smtClean="0">
                <a:latin typeface="Times New Roman" pitchFamily="18" charset="0"/>
                <a:cs typeface="Times New Roman" pitchFamily="18" charset="0"/>
              </a:rPr>
              <a:t>It’s always possible to attach block devices in order to have it mounted and used by a DomU</a:t>
            </a:r>
          </a:p>
          <a:p>
            <a:pPr lvl="1"/>
            <a:r>
              <a:rPr lang="it-IT" smtClean="0">
                <a:solidFill>
                  <a:srgbClr val="FF0000"/>
                </a:solidFill>
                <a:latin typeface="Times New Roman" pitchFamily="18" charset="0"/>
                <a:cs typeface="Times New Roman" pitchFamily="18" charset="0"/>
              </a:rPr>
              <a:t>xm block-attach dom-id </a:t>
            </a:r>
            <a:r>
              <a:rPr lang="it-IT" smtClean="0">
                <a:solidFill>
                  <a:srgbClr val="FF0000"/>
                </a:solidFill>
              </a:rPr>
              <a:t>[</a:t>
            </a:r>
            <a:r>
              <a:rPr lang="it-IT" smtClean="0">
                <a:solidFill>
                  <a:srgbClr val="FF0000"/>
                </a:solidFill>
                <a:latin typeface="Times New Roman" pitchFamily="18" charset="0"/>
                <a:cs typeface="Times New Roman" pitchFamily="18" charset="0"/>
              </a:rPr>
              <a:t>phys_dev</a:t>
            </a:r>
            <a:r>
              <a:rPr lang="it-IT" smtClean="0">
                <a:solidFill>
                  <a:srgbClr val="FF0000"/>
                </a:solidFill>
              </a:rPr>
              <a:t>]</a:t>
            </a:r>
            <a:r>
              <a:rPr lang="it-IT" smtClean="0">
                <a:solidFill>
                  <a:srgbClr val="FF0000"/>
                </a:solidFill>
                <a:latin typeface="Times New Roman" pitchFamily="18" charset="0"/>
                <a:cs typeface="Times New Roman" pitchFamily="18" charset="0"/>
              </a:rPr>
              <a:t> </a:t>
            </a:r>
            <a:r>
              <a:rPr lang="it-IT" smtClean="0">
                <a:solidFill>
                  <a:srgbClr val="FF0000"/>
                </a:solidFill>
              </a:rPr>
              <a:t>[</a:t>
            </a:r>
            <a:r>
              <a:rPr lang="it-IT" smtClean="0">
                <a:solidFill>
                  <a:srgbClr val="FF0000"/>
                </a:solidFill>
                <a:latin typeface="Times New Roman" pitchFamily="18" charset="0"/>
                <a:cs typeface="Times New Roman" pitchFamily="18" charset="0"/>
              </a:rPr>
              <a:t>virt_dev</a:t>
            </a:r>
            <a:r>
              <a:rPr lang="it-IT" smtClean="0">
                <a:solidFill>
                  <a:srgbClr val="FF0000"/>
                </a:solidFill>
              </a:rPr>
              <a:t>]</a:t>
            </a:r>
            <a:r>
              <a:rPr lang="it-IT" smtClean="0">
                <a:solidFill>
                  <a:srgbClr val="FF0000"/>
                </a:solidFill>
                <a:latin typeface="Times New Roman" pitchFamily="18" charset="0"/>
                <a:cs typeface="Times New Roman" pitchFamily="18" charset="0"/>
              </a:rPr>
              <a:t> </a:t>
            </a:r>
            <a:r>
              <a:rPr lang="it-IT" smtClean="0">
                <a:solidFill>
                  <a:srgbClr val="FF0000"/>
                </a:solidFill>
              </a:rPr>
              <a:t>[</a:t>
            </a:r>
            <a:r>
              <a:rPr lang="it-IT" smtClean="0">
                <a:solidFill>
                  <a:srgbClr val="FF0000"/>
                </a:solidFill>
                <a:latin typeface="Times New Roman" pitchFamily="18" charset="0"/>
                <a:cs typeface="Times New Roman" pitchFamily="18" charset="0"/>
              </a:rPr>
              <a:t>mode</a:t>
            </a:r>
            <a:r>
              <a:rPr lang="it-IT" smtClean="0">
                <a:solidFill>
                  <a:srgbClr val="FF0000"/>
                </a:solidFill>
              </a:rPr>
              <a:t>]</a:t>
            </a:r>
            <a:r>
              <a:rPr lang="it-IT" smtClean="0">
                <a:solidFill>
                  <a:srgbClr val="FF0000"/>
                </a:solidFill>
                <a:latin typeface="Times New Roman" pitchFamily="18" charset="0"/>
                <a:cs typeface="Times New Roman" pitchFamily="18" charset="0"/>
              </a:rPr>
              <a:t/>
            </a:r>
            <a:br>
              <a:rPr lang="it-IT" smtClean="0">
                <a:solidFill>
                  <a:srgbClr val="FF0000"/>
                </a:solidFill>
                <a:latin typeface="Times New Roman" pitchFamily="18" charset="0"/>
                <a:cs typeface="Times New Roman" pitchFamily="18" charset="0"/>
              </a:rPr>
            </a:br>
            <a:r>
              <a:rPr lang="it-IT" smtClean="0">
                <a:solidFill>
                  <a:schemeClr val="tx1"/>
                </a:solidFill>
                <a:latin typeface="Times New Roman" pitchFamily="18" charset="0"/>
                <a:cs typeface="Times New Roman" pitchFamily="18" charset="0"/>
              </a:rPr>
              <a:t>(ex: xm block-attach 10 phy:/dev/VolGroup/test xvdb w)</a:t>
            </a:r>
            <a:endParaRPr lang="it-IT" smtClean="0">
              <a:solidFill>
                <a:srgbClr val="FF0000"/>
              </a:solidFill>
              <a:latin typeface="Times New Roman" pitchFamily="18" charset="0"/>
              <a:cs typeface="Times New Roman" pitchFamily="18" charset="0"/>
            </a:endParaRPr>
          </a:p>
          <a:p>
            <a:r>
              <a:rPr lang="it-IT" smtClean="0">
                <a:latin typeface="Times New Roman" pitchFamily="18" charset="0"/>
                <a:cs typeface="Times New Roman" pitchFamily="18" charset="0"/>
              </a:rPr>
              <a:t>Once a block device is attached to a DomU, it remains in the XenStore db until it is detached</a:t>
            </a:r>
          </a:p>
          <a:p>
            <a:pPr lvl="1"/>
            <a:r>
              <a:rPr lang="it-IT" smtClean="0">
                <a:solidFill>
                  <a:srgbClr val="FF0000"/>
                </a:solidFill>
                <a:latin typeface="Times New Roman" pitchFamily="18" charset="0"/>
                <a:cs typeface="Times New Roman" pitchFamily="18" charset="0"/>
              </a:rPr>
              <a:t>xm block-detach dom-id </a:t>
            </a:r>
            <a:r>
              <a:rPr lang="it-IT" smtClean="0">
                <a:solidFill>
                  <a:srgbClr val="FF0000"/>
                </a:solidFill>
              </a:rPr>
              <a:t>[</a:t>
            </a:r>
            <a:r>
              <a:rPr lang="it-IT" smtClean="0">
                <a:solidFill>
                  <a:srgbClr val="FF0000"/>
                </a:solidFill>
                <a:latin typeface="Times New Roman" pitchFamily="18" charset="0"/>
                <a:cs typeface="Times New Roman" pitchFamily="18" charset="0"/>
              </a:rPr>
              <a:t>virt_dev</a:t>
            </a:r>
            <a:r>
              <a:rPr lang="it-IT" smtClean="0">
                <a:solidFill>
                  <a:srgbClr val="FF0000"/>
                </a:solidFill>
              </a:rPr>
              <a:t>]</a:t>
            </a:r>
            <a:r>
              <a:rPr lang="it-IT" smtClean="0">
                <a:solidFill>
                  <a:srgbClr val="FF0000"/>
                </a:solidFill>
                <a:latin typeface="Times New Roman" pitchFamily="18" charset="0"/>
                <a:cs typeface="Times New Roman" pitchFamily="18" charset="0"/>
              </a:rPr>
              <a:t/>
            </a:r>
            <a:br>
              <a:rPr lang="it-IT" smtClean="0">
                <a:solidFill>
                  <a:srgbClr val="FF0000"/>
                </a:solidFill>
                <a:latin typeface="Times New Roman" pitchFamily="18" charset="0"/>
                <a:cs typeface="Times New Roman" pitchFamily="18" charset="0"/>
              </a:rPr>
            </a:br>
            <a:r>
              <a:rPr lang="it-IT" smtClean="0">
                <a:solidFill>
                  <a:schemeClr val="tx1"/>
                </a:solidFill>
                <a:latin typeface="Times New Roman" pitchFamily="18" charset="0"/>
                <a:cs typeface="Times New Roman" pitchFamily="18" charset="0"/>
              </a:rPr>
              <a:t>ex: xm block-detach 10 xvdb</a:t>
            </a:r>
            <a:endParaRPr lang="it-IT" smtClean="0">
              <a:solidFill>
                <a:srgbClr val="FF0000"/>
              </a:solidFill>
              <a:latin typeface="Times New Roman" pitchFamily="18" charset="0"/>
              <a:cs typeface="Times New Roman" pitchFamily="18" charset="0"/>
            </a:endParaRPr>
          </a:p>
          <a:p>
            <a:r>
              <a:rPr lang="it-IT" smtClean="0">
                <a:latin typeface="Times New Roman" pitchFamily="18" charset="0"/>
                <a:cs typeface="Times New Roman" pitchFamily="18" charset="0"/>
              </a:rPr>
              <a:t>Few basic conditions must be satisfied:</a:t>
            </a:r>
          </a:p>
          <a:p>
            <a:pPr lvl="1"/>
            <a:r>
              <a:rPr lang="it-IT" smtClean="0">
                <a:latin typeface="Times New Roman" pitchFamily="18" charset="0"/>
                <a:cs typeface="Times New Roman" pitchFamily="18" charset="0"/>
              </a:rPr>
              <a:t>The block device must not be already mounted and writable by the Dom0</a:t>
            </a:r>
          </a:p>
          <a:p>
            <a:pPr lvl="1"/>
            <a:r>
              <a:rPr lang="it-IT" smtClean="0">
                <a:latin typeface="Times New Roman" pitchFamily="18" charset="0"/>
                <a:cs typeface="Times New Roman" pitchFamily="18" charset="0"/>
              </a:rPr>
              <a:t>The block device must not be already attached and writable  to another DomU</a:t>
            </a:r>
          </a:p>
          <a:p>
            <a:pPr lvl="1"/>
            <a:r>
              <a:rPr lang="it-IT" smtClean="0">
                <a:latin typeface="Times New Roman" pitchFamily="18" charset="0"/>
                <a:cs typeface="Times New Roman" pitchFamily="18" charset="0"/>
              </a:rPr>
              <a:t>The DomU must provide a suitable driver for the file system (if it already exists)</a:t>
            </a:r>
          </a:p>
          <a:p>
            <a:r>
              <a:rPr lang="it-IT" smtClean="0">
                <a:latin typeface="Times New Roman" pitchFamily="18" charset="0"/>
                <a:cs typeface="Times New Roman" pitchFamily="18" charset="0"/>
              </a:rPr>
              <a:t>To list the block devices attached to a domain:</a:t>
            </a:r>
          </a:p>
          <a:p>
            <a:pPr lvl="1"/>
            <a:r>
              <a:rPr lang="it-IT" smtClean="0">
                <a:solidFill>
                  <a:srgbClr val="FF0000"/>
                </a:solidFill>
                <a:latin typeface="Times New Roman" pitchFamily="18" charset="0"/>
                <a:cs typeface="Times New Roman" pitchFamily="18" charset="0"/>
              </a:rPr>
              <a:t>xm block-list dom-id</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44</a:t>
            </a:fld>
            <a:endParaRPr kumimoji="0" lang="it-IT"/>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Managing network devices</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t>Similar commands can be used to add/remove network devices</a:t>
            </a:r>
          </a:p>
          <a:p>
            <a:pPr lvl="1"/>
            <a:r>
              <a:rPr lang="en-US" smtClean="0">
                <a:solidFill>
                  <a:srgbClr val="FF0000"/>
                </a:solidFill>
              </a:rPr>
              <a:t>xm network-attach dom-id</a:t>
            </a:r>
            <a:r>
              <a:rPr lang="en-US" smtClean="0"/>
              <a:t> [script=scriptname] [ip=ipaddr] [mac=macaddr] [bridge=bridge-name]</a:t>
            </a:r>
            <a:br>
              <a:rPr lang="en-US" smtClean="0"/>
            </a:br>
            <a:r>
              <a:rPr lang="en-US" smtClean="0"/>
              <a:t>(ex: xm network-attach 10 ip=192.168.122.100 script=vif-nat)</a:t>
            </a:r>
          </a:p>
          <a:p>
            <a:pPr lvl="1"/>
            <a:r>
              <a:rPr lang="en-US" smtClean="0">
                <a:solidFill>
                  <a:srgbClr val="FF0000"/>
                </a:solidFill>
              </a:rPr>
              <a:t>xm network-detach dom-id </a:t>
            </a:r>
            <a:r>
              <a:rPr lang="en-US" smtClean="0"/>
              <a:t>[dev-id] [-f]</a:t>
            </a:r>
            <a:br>
              <a:rPr lang="en-US" smtClean="0"/>
            </a:br>
            <a:r>
              <a:rPr lang="en-US" smtClean="0"/>
              <a:t>(ex: xm network-detach 20 1)</a:t>
            </a:r>
          </a:p>
          <a:p>
            <a:r>
              <a:rPr lang="it-IT" smtClean="0"/>
              <a:t>To list the network devices attached to a domain:</a:t>
            </a:r>
          </a:p>
          <a:p>
            <a:pPr lvl="1"/>
            <a:r>
              <a:rPr lang="it-IT" smtClean="0">
                <a:solidFill>
                  <a:srgbClr val="FF0000"/>
                </a:solidFill>
              </a:rPr>
              <a:t>xm block-list dom-id</a:t>
            </a:r>
            <a:endParaRPr lang="en-US" smtClean="0"/>
          </a:p>
          <a:p>
            <a:pPr lvl="1"/>
            <a:endParaRPr lang="en-US" smtClean="0"/>
          </a:p>
          <a:p>
            <a:pPr lvl="1"/>
            <a:endParaRPr lang="it-IT" smtClean="0"/>
          </a:p>
          <a:p>
            <a:pPr lvl="1"/>
            <a:endParaRPr lang="it-IT" smtClean="0"/>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45</a:t>
            </a:fld>
            <a:endParaRPr kumimoji="0" lang="it-IT"/>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Using xen-store</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r>
              <a:rPr lang="it-IT" smtClean="0">
                <a:latin typeface="Times New Roman" pitchFamily="18" charset="0"/>
                <a:cs typeface="Times New Roman" pitchFamily="18" charset="0"/>
              </a:rPr>
              <a:t>Directory database used to store configuration, events and status information about Xen domains.</a:t>
            </a:r>
          </a:p>
          <a:p>
            <a:r>
              <a:rPr lang="it-IT" smtClean="0">
                <a:latin typeface="Times New Roman" pitchFamily="18" charset="0"/>
                <a:cs typeface="Times New Roman" pitchFamily="18" charset="0"/>
              </a:rPr>
              <a:t>Three top-level nodes:</a:t>
            </a:r>
          </a:p>
          <a:p>
            <a:pPr lvl="1"/>
            <a:r>
              <a:rPr lang="it-IT" smtClean="0">
                <a:solidFill>
                  <a:srgbClr val="0070C0"/>
                </a:solidFill>
                <a:latin typeface="Times New Roman" pitchFamily="18" charset="0"/>
                <a:cs typeface="Times New Roman" pitchFamily="18" charset="0"/>
              </a:rPr>
              <a:t>/vm </a:t>
            </a:r>
            <a:r>
              <a:rPr lang="it-IT" smtClean="0">
                <a:latin typeface="Times New Roman" pitchFamily="18" charset="0"/>
                <a:cs typeface="Times New Roman" pitchFamily="18" charset="0"/>
              </a:rPr>
              <a:t>(config info on Xen domains by UUID)</a:t>
            </a:r>
          </a:p>
          <a:p>
            <a:pPr lvl="1"/>
            <a:r>
              <a:rPr lang="it-IT" smtClean="0">
                <a:solidFill>
                  <a:srgbClr val="0070C0"/>
                </a:solidFill>
                <a:latin typeface="Times New Roman" pitchFamily="18" charset="0"/>
                <a:cs typeface="Times New Roman" pitchFamily="18" charset="0"/>
              </a:rPr>
              <a:t>/local/domain </a:t>
            </a:r>
            <a:r>
              <a:rPr lang="it-IT" smtClean="0">
                <a:latin typeface="Times New Roman" pitchFamily="18" charset="0"/>
                <a:cs typeface="Times New Roman" pitchFamily="18" charset="0"/>
              </a:rPr>
              <a:t>(state and execution by domID) </a:t>
            </a:r>
          </a:p>
          <a:p>
            <a:pPr lvl="1"/>
            <a:r>
              <a:rPr lang="it-IT" smtClean="0">
                <a:solidFill>
                  <a:srgbClr val="0070C0"/>
                </a:solidFill>
                <a:latin typeface="Times New Roman" pitchFamily="18" charset="0"/>
                <a:cs typeface="Times New Roman" pitchFamily="18" charset="0"/>
              </a:rPr>
              <a:t>/tool </a:t>
            </a:r>
            <a:r>
              <a:rPr lang="it-IT" smtClean="0">
                <a:latin typeface="Times New Roman" pitchFamily="18" charset="0"/>
                <a:cs typeface="Times New Roman" pitchFamily="18" charset="0"/>
              </a:rPr>
              <a:t>(Xen related tools)</a:t>
            </a:r>
          </a:p>
          <a:p>
            <a:r>
              <a:rPr lang="it-IT" smtClean="0">
                <a:latin typeface="Times New Roman" pitchFamily="18" charset="0"/>
                <a:cs typeface="Times New Roman" pitchFamily="18" charset="0"/>
              </a:rPr>
              <a:t>Accessed by</a:t>
            </a:r>
          </a:p>
          <a:p>
            <a:pPr lvl="1"/>
            <a:r>
              <a:rPr lang="it-IT" smtClean="0">
                <a:latin typeface="Times New Roman" pitchFamily="18" charset="0"/>
                <a:cs typeface="Times New Roman" pitchFamily="18" charset="0"/>
              </a:rPr>
              <a:t>xenstore-ls</a:t>
            </a:r>
          </a:p>
          <a:p>
            <a:pPr lvl="1"/>
            <a:r>
              <a:rPr lang="it-IT" smtClean="0">
                <a:latin typeface="Times New Roman" pitchFamily="18" charset="0"/>
                <a:cs typeface="Times New Roman" pitchFamily="18" charset="0"/>
              </a:rPr>
              <a:t>xenstore-list</a:t>
            </a:r>
          </a:p>
          <a:p>
            <a:pPr lvl="1"/>
            <a:r>
              <a:rPr lang="it-IT" smtClean="0">
                <a:latin typeface="Times New Roman" pitchFamily="18" charset="0"/>
                <a:cs typeface="Times New Roman" pitchFamily="18" charset="0"/>
              </a:rPr>
              <a:t>xenstore-read</a:t>
            </a:r>
          </a:p>
          <a:p>
            <a:pPr lvl="1"/>
            <a:r>
              <a:rPr lang="it-IT" smtClean="0">
                <a:latin typeface="Times New Roman" pitchFamily="18" charset="0"/>
                <a:cs typeface="Times New Roman" pitchFamily="18" charset="0"/>
              </a:rPr>
              <a:t>xenstore-write</a:t>
            </a:r>
          </a:p>
          <a:p>
            <a:pPr lvl="1"/>
            <a:r>
              <a:rPr lang="it-IT" smtClean="0">
                <a:latin typeface="Times New Roman" pitchFamily="18" charset="0"/>
                <a:cs typeface="Times New Roman" pitchFamily="18" charset="0"/>
              </a:rPr>
              <a:t>xenstore-rm</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46</a:t>
            </a:fld>
            <a:endParaRPr kumimoji="0" lang="it-IT"/>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Using xenstore</a:t>
            </a:r>
            <a:endParaRPr lang="en-US">
              <a:latin typeface="Times New Roman" pitchFamily="18" charset="0"/>
              <a:cs typeface="Times New Roman" pitchFamily="18" charset="0"/>
            </a:endParaRPr>
          </a:p>
        </p:txBody>
      </p:sp>
      <p:sp>
        <p:nvSpPr>
          <p:cNvPr id="5" name="Segnaposto contenuto 4"/>
          <p:cNvSpPr>
            <a:spLocks noGrp="1"/>
          </p:cNvSpPr>
          <p:nvPr>
            <p:ph sz="half" idx="1"/>
          </p:nvPr>
        </p:nvSpPr>
        <p:spPr>
          <a:xfrm>
            <a:off x="304800" y="2057414"/>
            <a:ext cx="4191000" cy="4390698"/>
          </a:xfrm>
        </p:spPr>
        <p:txBody>
          <a:bodyPr>
            <a:normAutofit fontScale="62500" lnSpcReduction="20000"/>
          </a:bodyPr>
          <a:lstStyle/>
          <a:p>
            <a:r>
              <a:rPr lang="en-US" smtClean="0">
                <a:latin typeface="Times New Roman" pitchFamily="18" charset="0"/>
                <a:cs typeface="Times New Roman" pitchFamily="18" charset="0"/>
              </a:rPr>
              <a:t>vm = "/vm/75c190f8-f49d-44ca-8d1c-358dfcd35125"</a:t>
            </a:r>
          </a:p>
          <a:p>
            <a:r>
              <a:rPr lang="en-US" smtClean="0">
                <a:latin typeface="Times New Roman" pitchFamily="18" charset="0"/>
                <a:cs typeface="Times New Roman" pitchFamily="18" charset="0"/>
              </a:rPr>
              <a:t>device = ""</a:t>
            </a:r>
          </a:p>
          <a:p>
            <a:r>
              <a:rPr lang="en-US" smtClean="0">
                <a:latin typeface="Times New Roman" pitchFamily="18" charset="0"/>
                <a:cs typeface="Times New Roman" pitchFamily="18" charset="0"/>
              </a:rPr>
              <a:t> vbd = ""</a:t>
            </a:r>
          </a:p>
          <a:p>
            <a:r>
              <a:rPr lang="en-US" smtClean="0">
                <a:latin typeface="Times New Roman" pitchFamily="18" charset="0"/>
                <a:cs typeface="Times New Roman" pitchFamily="18" charset="0"/>
              </a:rPr>
              <a:t>  768 = ""</a:t>
            </a:r>
          </a:p>
          <a:p>
            <a:r>
              <a:rPr lang="en-US" smtClean="0">
                <a:latin typeface="Times New Roman" pitchFamily="18" charset="0"/>
                <a:cs typeface="Times New Roman" pitchFamily="18" charset="0"/>
              </a:rPr>
              <a:t>   backend-id = "0"</a:t>
            </a:r>
          </a:p>
          <a:p>
            <a:r>
              <a:rPr lang="en-US" smtClean="0">
                <a:latin typeface="Times New Roman" pitchFamily="18" charset="0"/>
                <a:cs typeface="Times New Roman" pitchFamily="18" charset="0"/>
              </a:rPr>
              <a:t>   virtual-device = "768"</a:t>
            </a:r>
          </a:p>
          <a:p>
            <a:r>
              <a:rPr lang="en-US" smtClean="0">
                <a:latin typeface="Times New Roman" pitchFamily="18" charset="0"/>
                <a:cs typeface="Times New Roman" pitchFamily="18" charset="0"/>
              </a:rPr>
              <a:t>   device-type = "disk"</a:t>
            </a:r>
          </a:p>
          <a:p>
            <a:r>
              <a:rPr lang="en-US" smtClean="0">
                <a:latin typeface="Times New Roman" pitchFamily="18" charset="0"/>
                <a:cs typeface="Times New Roman" pitchFamily="18" charset="0"/>
              </a:rPr>
              <a:t>   state = "1"</a:t>
            </a:r>
          </a:p>
          <a:p>
            <a:r>
              <a:rPr lang="en-US" smtClean="0">
                <a:latin typeface="Times New Roman" pitchFamily="18" charset="0"/>
                <a:cs typeface="Times New Roman" pitchFamily="18" charset="0"/>
              </a:rPr>
              <a:t>   backend = "/local/domain/0/backend/vbd/16/768"</a:t>
            </a:r>
          </a:p>
          <a:p>
            <a:r>
              <a:rPr lang="en-US" smtClean="0">
                <a:latin typeface="Times New Roman" pitchFamily="18" charset="0"/>
                <a:cs typeface="Times New Roman" pitchFamily="18" charset="0"/>
              </a:rPr>
              <a:t>  5632 = ""</a:t>
            </a:r>
          </a:p>
          <a:p>
            <a:r>
              <a:rPr lang="en-US" smtClean="0">
                <a:latin typeface="Times New Roman" pitchFamily="18" charset="0"/>
                <a:cs typeface="Times New Roman" pitchFamily="18" charset="0"/>
              </a:rPr>
              <a:t>   backend-id = "0"</a:t>
            </a:r>
          </a:p>
          <a:p>
            <a:r>
              <a:rPr lang="en-US" smtClean="0">
                <a:latin typeface="Times New Roman" pitchFamily="18" charset="0"/>
                <a:cs typeface="Times New Roman" pitchFamily="18" charset="0"/>
              </a:rPr>
              <a:t>   virtual-device = "5632“</a:t>
            </a:r>
          </a:p>
        </p:txBody>
      </p:sp>
      <p:sp>
        <p:nvSpPr>
          <p:cNvPr id="6" name="Segnaposto contenuto 5"/>
          <p:cNvSpPr>
            <a:spLocks noGrp="1"/>
          </p:cNvSpPr>
          <p:nvPr>
            <p:ph sz="half" idx="2"/>
          </p:nvPr>
        </p:nvSpPr>
        <p:spPr>
          <a:xfrm>
            <a:off x="4648200" y="2057414"/>
            <a:ext cx="4343400" cy="4724400"/>
          </a:xfrm>
        </p:spPr>
        <p:txBody>
          <a:bodyPr>
            <a:normAutofit fontScale="62500" lnSpcReduction="20000"/>
          </a:bodyPr>
          <a:lstStyle/>
          <a:p>
            <a:r>
              <a:rPr lang="en-US" smtClean="0">
                <a:latin typeface="Times New Roman" pitchFamily="18" charset="0"/>
                <a:cs typeface="Times New Roman" pitchFamily="18" charset="0"/>
              </a:rPr>
              <a:t> vif = ""</a:t>
            </a:r>
          </a:p>
          <a:p>
            <a:r>
              <a:rPr lang="en-US" smtClean="0">
                <a:latin typeface="Times New Roman" pitchFamily="18" charset="0"/>
                <a:cs typeface="Times New Roman" pitchFamily="18" charset="0"/>
              </a:rPr>
              <a:t>  0 = ""</a:t>
            </a:r>
          </a:p>
          <a:p>
            <a:r>
              <a:rPr lang="en-US" smtClean="0">
                <a:latin typeface="Times New Roman" pitchFamily="18" charset="0"/>
                <a:cs typeface="Times New Roman" pitchFamily="18" charset="0"/>
              </a:rPr>
              <a:t>   state = "1"</a:t>
            </a:r>
          </a:p>
          <a:p>
            <a:r>
              <a:rPr lang="en-US" smtClean="0">
                <a:latin typeface="Times New Roman" pitchFamily="18" charset="0"/>
                <a:cs typeface="Times New Roman" pitchFamily="18" charset="0"/>
              </a:rPr>
              <a:t>   backend-id = "0"</a:t>
            </a:r>
          </a:p>
          <a:p>
            <a:r>
              <a:rPr lang="en-US" smtClean="0">
                <a:latin typeface="Times New Roman" pitchFamily="18" charset="0"/>
                <a:cs typeface="Times New Roman" pitchFamily="18" charset="0"/>
              </a:rPr>
              <a:t>   backend = "/local/domain/0/backend/vif/16/0"</a:t>
            </a:r>
          </a:p>
          <a:p>
            <a:r>
              <a:rPr lang="en-US" smtClean="0">
                <a:latin typeface="Times New Roman" pitchFamily="18" charset="0"/>
                <a:cs typeface="Times New Roman" pitchFamily="18" charset="0"/>
              </a:rPr>
              <a:t>device-misc = ""</a:t>
            </a:r>
          </a:p>
          <a:p>
            <a:r>
              <a:rPr lang="en-US" smtClean="0">
                <a:latin typeface="Times New Roman" pitchFamily="18" charset="0"/>
                <a:cs typeface="Times New Roman" pitchFamily="18" charset="0"/>
              </a:rPr>
              <a:t> vif = ""</a:t>
            </a:r>
          </a:p>
          <a:p>
            <a:r>
              <a:rPr lang="en-US" smtClean="0">
                <a:latin typeface="Times New Roman" pitchFamily="18" charset="0"/>
                <a:cs typeface="Times New Roman" pitchFamily="18" charset="0"/>
              </a:rPr>
              <a:t>  nextDeviceID = "1"</a:t>
            </a:r>
          </a:p>
          <a:p>
            <a:r>
              <a:rPr lang="en-US" smtClean="0">
                <a:latin typeface="Times New Roman" pitchFamily="18" charset="0"/>
                <a:cs typeface="Times New Roman" pitchFamily="18" charset="0"/>
              </a:rPr>
              <a:t>console = ""</a:t>
            </a:r>
          </a:p>
          <a:p>
            <a:r>
              <a:rPr lang="en-US" smtClean="0">
                <a:latin typeface="Times New Roman" pitchFamily="18" charset="0"/>
                <a:cs typeface="Times New Roman" pitchFamily="18" charset="0"/>
              </a:rPr>
              <a:t> port = "3"</a:t>
            </a:r>
          </a:p>
          <a:p>
            <a:r>
              <a:rPr lang="en-US" smtClean="0">
                <a:latin typeface="Times New Roman" pitchFamily="18" charset="0"/>
                <a:cs typeface="Times New Roman" pitchFamily="18" charset="0"/>
              </a:rPr>
              <a:t> limit = "1048576"</a:t>
            </a:r>
          </a:p>
          <a:p>
            <a:r>
              <a:rPr lang="en-US" smtClean="0">
                <a:latin typeface="Times New Roman" pitchFamily="18" charset="0"/>
                <a:cs typeface="Times New Roman" pitchFamily="18" charset="0"/>
              </a:rPr>
              <a:t> tty = "/dev/pts/1"</a:t>
            </a:r>
          </a:p>
          <a:p>
            <a:r>
              <a:rPr lang="en-US" smtClean="0">
                <a:latin typeface="Times New Roman" pitchFamily="18" charset="0"/>
                <a:cs typeface="Times New Roman" pitchFamily="18" charset="0"/>
              </a:rPr>
              <a:t>name = "winxp”</a:t>
            </a:r>
          </a:p>
          <a:p>
            <a:pPr>
              <a:buNone/>
            </a:pPr>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47</a:t>
            </a:fld>
            <a:endParaRPr kumimoji="0" lang="it-IT"/>
          </a:p>
        </p:txBody>
      </p:sp>
      <p:sp>
        <p:nvSpPr>
          <p:cNvPr id="7" name="CasellaDiTesto 6"/>
          <p:cNvSpPr txBox="1"/>
          <p:nvPr/>
        </p:nvSpPr>
        <p:spPr>
          <a:xfrm>
            <a:off x="2566291" y="1387357"/>
            <a:ext cx="3922869" cy="461665"/>
          </a:xfrm>
          <a:prstGeom prst="rect">
            <a:avLst/>
          </a:prstGeom>
          <a:noFill/>
        </p:spPr>
        <p:txBody>
          <a:bodyPr wrap="none" rtlCol="0">
            <a:spAutoFit/>
          </a:bodyPr>
          <a:lstStyle/>
          <a:p>
            <a:r>
              <a:rPr lang="en-US" sz="2400" smtClean="0">
                <a:latin typeface="Times New Roman" pitchFamily="18" charset="0"/>
                <a:cs typeface="Times New Roman" pitchFamily="18" charset="0"/>
              </a:rPr>
              <a:t>$ xenstore-ls /local/domain/16</a:t>
            </a:r>
            <a:endParaRPr lang="en-US" sz="240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Using xendomains</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889017"/>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48</a:t>
            </a:fld>
            <a:endParaRPr kumimoji="0" lang="it-IT"/>
          </a:p>
        </p:txBody>
      </p:sp>
      <p:sp>
        <p:nvSpPr>
          <p:cNvPr id="6" name="CasellaDiTesto 5"/>
          <p:cNvSpPr txBox="1"/>
          <p:nvPr/>
        </p:nvSpPr>
        <p:spPr>
          <a:xfrm>
            <a:off x="2840597" y="1249248"/>
            <a:ext cx="3462807" cy="461665"/>
          </a:xfrm>
          <a:prstGeom prst="rect">
            <a:avLst/>
          </a:prstGeom>
          <a:noFill/>
        </p:spPr>
        <p:txBody>
          <a:bodyPr wrap="none" rtlCol="0">
            <a:spAutoFit/>
          </a:bodyPr>
          <a:lstStyle/>
          <a:p>
            <a:r>
              <a:rPr sz="2400" smtClean="0">
                <a:solidFill>
                  <a:srgbClr val="0070C0"/>
                </a:solidFill>
                <a:latin typeface="Times New Roman" pitchFamily="18" charset="0"/>
                <a:cs typeface="Times New Roman" pitchFamily="18" charset="0"/>
              </a:rPr>
              <a:t>/etc/sysconfig/xendomains</a:t>
            </a:r>
            <a:endParaRPr lang="it-IT" sz="2400">
              <a:solidFill>
                <a:srgbClr val="0070C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Xendomains startup sequence</a:t>
            </a:r>
            <a:endParaRPr lang="en-US">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736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49</a:t>
            </a:fld>
            <a:endParaRPr kumimoji="0" lang="it-IT"/>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smtClean="0">
                <a:latin typeface="Times New Roman" pitchFamily="18" charset="0"/>
                <a:cs typeface="Times New Roman" pitchFamily="18" charset="0"/>
              </a:rPr>
              <a:t>Virtual Machine Monitor and Ring-0</a:t>
            </a:r>
            <a:endParaRPr lang="it-IT">
              <a:latin typeface="Times New Roman" pitchFamily="18" charset="0"/>
              <a:cs typeface="Times New Roman" pitchFamily="18" charset="0"/>
            </a:endParaRPr>
          </a:p>
        </p:txBody>
      </p:sp>
      <p:sp>
        <p:nvSpPr>
          <p:cNvPr id="3" name="Segnaposto contenuto 2"/>
          <p:cNvSpPr>
            <a:spLocks noGrp="1"/>
          </p:cNvSpPr>
          <p:nvPr>
            <p:ph sz="half" idx="1"/>
          </p:nvPr>
        </p:nvSpPr>
        <p:spPr/>
        <p:txBody>
          <a:bodyPr/>
          <a:lstStyle/>
          <a:p>
            <a:r>
              <a:rPr smtClean="0">
                <a:latin typeface="Times New Roman" pitchFamily="18" charset="0"/>
                <a:cs typeface="Times New Roman" pitchFamily="18" charset="0"/>
              </a:rPr>
              <a:t>VMM (Hypervisor)</a:t>
            </a:r>
          </a:p>
          <a:p>
            <a:pPr lvl="1"/>
            <a:r>
              <a:rPr smtClean="0">
                <a:latin typeface="Times New Roman" pitchFamily="18" charset="0"/>
                <a:cs typeface="Times New Roman" pitchFamily="18" charset="0"/>
              </a:rPr>
              <a:t>Manages and arbitrates requests of guest O</a:t>
            </a:r>
            <a:r>
              <a:rPr lang="it-IT" smtClean="0">
                <a:latin typeface="Times New Roman" pitchFamily="18" charset="0"/>
                <a:cs typeface="Times New Roman" pitchFamily="18" charset="0"/>
              </a:rPr>
              <a:t>s</a:t>
            </a:r>
            <a:r>
              <a:rPr smtClean="0">
                <a:latin typeface="Times New Roman" pitchFamily="18" charset="0"/>
                <a:cs typeface="Times New Roman" pitchFamily="18" charset="0"/>
              </a:rPr>
              <a:t>s</a:t>
            </a:r>
          </a:p>
          <a:p>
            <a:r>
              <a:rPr smtClean="0">
                <a:latin typeface="Times New Roman" pitchFamily="18" charset="0"/>
                <a:cs typeface="Times New Roman" pitchFamily="18" charset="0"/>
              </a:rPr>
              <a:t>Most performance if running on Ring-0</a:t>
            </a:r>
          </a:p>
          <a:p>
            <a:r>
              <a:rPr smtClean="0">
                <a:latin typeface="Times New Roman" pitchFamily="18" charset="0"/>
                <a:cs typeface="Times New Roman" pitchFamily="18" charset="0"/>
              </a:rPr>
              <a:t>Popek and Goldberg requirements</a:t>
            </a:r>
          </a:p>
          <a:p>
            <a:pPr lvl="1"/>
            <a:r>
              <a:rPr lang="it-IT" smtClean="0">
                <a:latin typeface="Times New Roman" pitchFamily="18" charset="0"/>
                <a:cs typeface="Times New Roman" pitchFamily="18" charset="0"/>
              </a:rPr>
              <a:t>E</a:t>
            </a:r>
            <a:r>
              <a:rPr smtClean="0">
                <a:latin typeface="Times New Roman" pitchFamily="18" charset="0"/>
                <a:cs typeface="Times New Roman" pitchFamily="18" charset="0"/>
              </a:rPr>
              <a:t>quivalence/Fidelity</a:t>
            </a:r>
          </a:p>
          <a:p>
            <a:pPr lvl="1"/>
            <a:r>
              <a:rPr smtClean="0">
                <a:latin typeface="Times New Roman" pitchFamily="18" charset="0"/>
                <a:cs typeface="Times New Roman" pitchFamily="18" charset="0"/>
              </a:rPr>
              <a:t>Resource control/Safety</a:t>
            </a:r>
          </a:p>
          <a:p>
            <a:pPr lvl="1"/>
            <a:r>
              <a:rPr smtClean="0">
                <a:latin typeface="Times New Roman" pitchFamily="18" charset="0"/>
                <a:cs typeface="Times New Roman" pitchFamily="18" charset="0"/>
              </a:rPr>
              <a:t>Efficiency/Performance</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sz="half" idx="2"/>
          </p:nvPr>
        </p:nvGraphicFramePr>
        <p:xfrm>
          <a:off x="4648200" y="1600200"/>
          <a:ext cx="434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numero diapositiva 5"/>
          <p:cNvSpPr>
            <a:spLocks noGrp="1"/>
          </p:cNvSpPr>
          <p:nvPr>
            <p:ph type="sldNum" sz="quarter" idx="12"/>
          </p:nvPr>
        </p:nvSpPr>
        <p:spPr/>
        <p:txBody>
          <a:bodyPr/>
          <a:lstStyle/>
          <a:p>
            <a:fld id="{1AD93096-5B34-4342-9326-69289CEAE4C2}" type="slidenum">
              <a:rPr lang="it-IT" smtClean="0"/>
              <a:pPr/>
              <a:t>5</a:t>
            </a:fld>
            <a:endParaRPr kumimoji="0" lang="it-IT"/>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Xendomains shutdown sequence</a:t>
            </a:r>
            <a:endParaRPr lang="en-US">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50</a:t>
            </a:fld>
            <a:endParaRPr kumimoji="0" lang="it-IT"/>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Tools based on libvirt</a:t>
            </a:r>
            <a:endParaRPr lang="it-IT">
              <a:latin typeface="Times New Roman" pitchFamily="18" charset="0"/>
              <a:cs typeface="Times New Roman" pitchFamily="18" charset="0"/>
            </a:endParaRPr>
          </a:p>
        </p:txBody>
      </p:sp>
      <p:pic>
        <p:nvPicPr>
          <p:cNvPr id="5" name="Immagine 4" descr="screenshot1.png"/>
          <p:cNvPicPr>
            <a:picLocks noChangeAspect="1"/>
          </p:cNvPicPr>
          <p:nvPr/>
        </p:nvPicPr>
        <p:blipFill>
          <a:blip r:embed="rId3"/>
          <a:stretch>
            <a:fillRect/>
          </a:stretch>
        </p:blipFill>
        <p:spPr>
          <a:xfrm>
            <a:off x="167150" y="1447424"/>
            <a:ext cx="4141497" cy="3577982"/>
          </a:xfrm>
          <a:prstGeom prst="rect">
            <a:avLst/>
          </a:prstGeom>
        </p:spPr>
      </p:pic>
      <p:sp>
        <p:nvSpPr>
          <p:cNvPr id="6" name="CasellaDiTesto 5"/>
          <p:cNvSpPr txBox="1"/>
          <p:nvPr/>
        </p:nvSpPr>
        <p:spPr>
          <a:xfrm>
            <a:off x="5869518" y="1398245"/>
            <a:ext cx="1771639" cy="461665"/>
          </a:xfrm>
          <a:prstGeom prst="rect">
            <a:avLst/>
          </a:prstGeom>
          <a:ln cap="rnd">
            <a:noFill/>
          </a:ln>
          <a:effectLst>
            <a:outerShdw blurRad="50800" dist="38100" algn="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none" rtlCol="0">
            <a:spAutoFit/>
          </a:bodyPr>
          <a:lstStyle/>
          <a:p>
            <a:r>
              <a:rPr sz="2400" smtClean="0">
                <a:latin typeface="Times New Roman" pitchFamily="18" charset="0"/>
                <a:cs typeface="Times New Roman" pitchFamily="18" charset="0"/>
              </a:rPr>
              <a:t>virt-manager</a:t>
            </a:r>
            <a:endParaRPr lang="it-IT" sz="2400">
              <a:latin typeface="Times New Roman" pitchFamily="18" charset="0"/>
              <a:cs typeface="Times New Roman" pitchFamily="18" charset="0"/>
            </a:endParaRPr>
          </a:p>
        </p:txBody>
      </p:sp>
      <p:sp>
        <p:nvSpPr>
          <p:cNvPr id="7" name="CasellaDiTesto 6"/>
          <p:cNvSpPr txBox="1"/>
          <p:nvPr/>
        </p:nvSpPr>
        <p:spPr>
          <a:xfrm>
            <a:off x="4700784" y="1904742"/>
            <a:ext cx="4059766" cy="1200329"/>
          </a:xfrm>
          <a:prstGeom prst="rect">
            <a:avLst/>
          </a:prstGeom>
          <a:noFill/>
        </p:spPr>
        <p:txBody>
          <a:bodyPr wrap="none" rtlCol="0">
            <a:spAutoFit/>
          </a:bodyPr>
          <a:lstStyle/>
          <a:p>
            <a:r>
              <a:rPr smtClean="0">
                <a:latin typeface="Times New Roman" pitchFamily="18" charset="0"/>
                <a:cs typeface="Times New Roman" pitchFamily="18" charset="0"/>
              </a:rPr>
              <a:t>GUI based on libvirt libraries.</a:t>
            </a:r>
          </a:p>
          <a:p>
            <a:r>
              <a:rPr smtClean="0">
                <a:latin typeface="Times New Roman" pitchFamily="18" charset="0"/>
                <a:cs typeface="Times New Roman" pitchFamily="18" charset="0"/>
              </a:rPr>
              <a:t>Easier to install both PV and HVM guests</a:t>
            </a:r>
          </a:p>
          <a:p>
            <a:r>
              <a:rPr smtClean="0">
                <a:latin typeface="Times New Roman" pitchFamily="18" charset="0"/>
                <a:cs typeface="Times New Roman" pitchFamily="18" charset="0"/>
              </a:rPr>
              <a:t>Commands for save/suspend/resume VM</a:t>
            </a:r>
          </a:p>
          <a:p>
            <a:r>
              <a:rPr smtClean="0">
                <a:latin typeface="Times New Roman" pitchFamily="18" charset="0"/>
                <a:cs typeface="Times New Roman" pitchFamily="18" charset="0"/>
              </a:rPr>
              <a:t>Integrated graphic console</a:t>
            </a:r>
            <a:endParaRPr lang="it-IT">
              <a:latin typeface="Times New Roman" pitchFamily="18" charset="0"/>
              <a:cs typeface="Times New Roman" pitchFamily="18" charset="0"/>
            </a:endParaRPr>
          </a:p>
        </p:txBody>
      </p:sp>
      <p:sp>
        <p:nvSpPr>
          <p:cNvPr id="8" name="Segnaposto numero diapositiva 7"/>
          <p:cNvSpPr>
            <a:spLocks noGrp="1"/>
          </p:cNvSpPr>
          <p:nvPr>
            <p:ph type="sldNum" sz="quarter" idx="12"/>
          </p:nvPr>
        </p:nvSpPr>
        <p:spPr/>
        <p:txBody>
          <a:bodyPr/>
          <a:lstStyle/>
          <a:p>
            <a:fld id="{1AD93096-5B34-4342-9326-69289CEAE4C2}" type="slidenum">
              <a:rPr lang="it-IT" smtClean="0"/>
              <a:pPr/>
              <a:t>51</a:t>
            </a:fld>
            <a:endParaRPr kumimoji="0" lang="it-IT"/>
          </a:p>
        </p:txBody>
      </p:sp>
      <p:pic>
        <p:nvPicPr>
          <p:cNvPr id="10" name="Segnaposto contenuto 9" descr="virt-man.png"/>
          <p:cNvPicPr>
            <a:picLocks noGrp="1" noChangeAspect="1"/>
          </p:cNvPicPr>
          <p:nvPr>
            <p:ph idx="1"/>
          </p:nvPr>
        </p:nvPicPr>
        <p:blipFill>
          <a:blip r:embed="rId4"/>
          <a:stretch>
            <a:fillRect/>
          </a:stretch>
        </p:blipFill>
        <p:spPr>
          <a:xfrm>
            <a:off x="4356595" y="3136048"/>
            <a:ext cx="4629745" cy="3606741"/>
          </a:xfrm>
        </p:spPr>
      </p:pic>
      <p:sp>
        <p:nvSpPr>
          <p:cNvPr id="11" name="CasellaDiTesto 10"/>
          <p:cNvSpPr txBox="1"/>
          <p:nvPr/>
        </p:nvSpPr>
        <p:spPr>
          <a:xfrm>
            <a:off x="854430" y="5156993"/>
            <a:ext cx="2845651" cy="1200329"/>
          </a:xfrm>
          <a:prstGeom prst="rect">
            <a:avLst/>
          </a:prstGeom>
          <a:noFill/>
        </p:spPr>
        <p:txBody>
          <a:bodyPr wrap="none" rtlCol="0">
            <a:spAutoFit/>
          </a:bodyPr>
          <a:lstStyle/>
          <a:p>
            <a:r>
              <a:rPr lang="it-IT" smtClean="0">
                <a:latin typeface="Times New Roman" pitchFamily="18" charset="0"/>
                <a:cs typeface="Times New Roman" pitchFamily="18" charset="0"/>
              </a:rPr>
              <a:t>W</a:t>
            </a:r>
            <a:r>
              <a:rPr smtClean="0">
                <a:latin typeface="Times New Roman" pitchFamily="18" charset="0"/>
                <a:cs typeface="Times New Roman" pitchFamily="18" charset="0"/>
              </a:rPr>
              <a:t>idgets to:</a:t>
            </a:r>
          </a:p>
          <a:p>
            <a:pPr marL="342900" indent="-342900">
              <a:buFont typeface="Arial" pitchFamily="34" charset="0"/>
              <a:buChar char="•"/>
            </a:pPr>
            <a:r>
              <a:rPr smtClean="0">
                <a:latin typeface="Times New Roman" pitchFamily="18" charset="0"/>
                <a:cs typeface="Times New Roman" pitchFamily="18" charset="0"/>
              </a:rPr>
              <a:t>add/remove devices</a:t>
            </a:r>
          </a:p>
          <a:p>
            <a:pPr marL="342900" indent="-342900">
              <a:buFont typeface="Arial" pitchFamily="34" charset="0"/>
              <a:buChar char="•"/>
            </a:pPr>
            <a:r>
              <a:rPr lang="it-IT" smtClean="0">
                <a:latin typeface="Times New Roman" pitchFamily="18" charset="0"/>
                <a:cs typeface="Times New Roman" pitchFamily="18" charset="0"/>
              </a:rPr>
              <a:t>C</a:t>
            </a:r>
            <a:r>
              <a:rPr smtClean="0">
                <a:latin typeface="Times New Roman" pitchFamily="18" charset="0"/>
                <a:cs typeface="Times New Roman" pitchFamily="18" charset="0"/>
              </a:rPr>
              <a:t>hange memory </a:t>
            </a:r>
          </a:p>
          <a:p>
            <a:pPr marL="342900" indent="-342900">
              <a:buFont typeface="Arial" pitchFamily="34" charset="0"/>
              <a:buChar char="•"/>
            </a:pPr>
            <a:r>
              <a:rPr lang="it-IT" smtClean="0">
                <a:latin typeface="Times New Roman" pitchFamily="18" charset="0"/>
                <a:cs typeface="Times New Roman" pitchFamily="18" charset="0"/>
              </a:rPr>
              <a:t>C</a:t>
            </a:r>
            <a:r>
              <a:rPr smtClean="0">
                <a:latin typeface="Times New Roman" pitchFamily="18" charset="0"/>
                <a:cs typeface="Times New Roman" pitchFamily="18" charset="0"/>
              </a:rPr>
              <a:t>hange number of vcpus</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Remote VM management with virsh</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it-IT" smtClean="0">
                <a:solidFill>
                  <a:srgbClr val="FF0000"/>
                </a:solidFill>
                <a:latin typeface="Times New Roman" pitchFamily="18" charset="0"/>
                <a:cs typeface="Times New Roman" pitchFamily="18" charset="0"/>
              </a:rPr>
              <a:t>Virsh</a:t>
            </a:r>
            <a:r>
              <a:rPr lang="it-IT" smtClean="0">
                <a:latin typeface="Times New Roman" pitchFamily="18" charset="0"/>
                <a:cs typeface="Times New Roman" pitchFamily="18" charset="0"/>
              </a:rPr>
              <a:t> is a remote management utility included in the libvirt package.</a:t>
            </a:r>
          </a:p>
          <a:p>
            <a:r>
              <a:rPr lang="it-IT" smtClean="0">
                <a:latin typeface="Times New Roman" pitchFamily="18" charset="0"/>
                <a:cs typeface="Times New Roman" pitchFamily="18" charset="0"/>
              </a:rPr>
              <a:t>Using virsh it is possible to connect to a remote Xen hypervisor and to perform actions on the guest domains</a:t>
            </a:r>
          </a:p>
          <a:p>
            <a:r>
              <a:rPr lang="it-IT" smtClean="0">
                <a:latin typeface="Times New Roman" pitchFamily="18" charset="0"/>
                <a:cs typeface="Times New Roman" pitchFamily="18" charset="0"/>
              </a:rPr>
              <a:t>By default a TLS connection is used which uses client/server autentication with certificates</a:t>
            </a:r>
          </a:p>
          <a:p>
            <a:pPr lvl="1"/>
            <a:r>
              <a:rPr lang="it-IT" smtClean="0">
                <a:solidFill>
                  <a:srgbClr val="FF0000"/>
                </a:solidFill>
                <a:latin typeface="Times New Roman" pitchFamily="18" charset="0"/>
                <a:cs typeface="Times New Roman" pitchFamily="18" charset="0"/>
              </a:rPr>
              <a:t>virsh -c xen://&lt;remotehypervisor&gt;/</a:t>
            </a:r>
          </a:p>
          <a:p>
            <a:r>
              <a:rPr lang="it-IT" smtClean="0">
                <a:latin typeface="Times New Roman" pitchFamily="18" charset="0"/>
                <a:cs typeface="Times New Roman" pitchFamily="18" charset="0"/>
              </a:rPr>
              <a:t>As an alternative a ssh tunnel connection is also possible</a:t>
            </a:r>
          </a:p>
          <a:p>
            <a:pPr lvl="1"/>
            <a:r>
              <a:rPr lang="it-IT" smtClean="0">
                <a:solidFill>
                  <a:srgbClr val="FF0000"/>
                </a:solidFill>
                <a:latin typeface="Times New Roman" pitchFamily="18" charset="0"/>
                <a:cs typeface="Times New Roman" pitchFamily="18" charset="0"/>
              </a:rPr>
              <a:t>virsh -c xen+ssh://&lt;user&gt;@&lt;remotehypervisor&gt;/</a:t>
            </a:r>
          </a:p>
          <a:p>
            <a:pPr lvl="1"/>
            <a:endParaRPr lang="it-IT" smtClean="0">
              <a:latin typeface="Times New Roman" pitchFamily="18" charset="0"/>
              <a:cs typeface="Times New Roman" pitchFamily="18" charset="0"/>
            </a:endParaRPr>
          </a:p>
          <a:p>
            <a:pPr lvl="1"/>
            <a:endParaRPr lang="it-IT"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52</a:t>
            </a:fld>
            <a:endParaRPr kumimoji="0" lang="it-IT"/>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Server setup for virsh</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77500" lnSpcReduction="20000"/>
          </a:bodyPr>
          <a:lstStyle/>
          <a:p>
            <a:r>
              <a:rPr lang="it-IT" smtClean="0"/>
              <a:t>Install latest libvirt package</a:t>
            </a:r>
          </a:p>
          <a:p>
            <a:r>
              <a:rPr lang="it-IT" smtClean="0"/>
              <a:t>Generate a self-signed CA certificate</a:t>
            </a:r>
          </a:p>
          <a:p>
            <a:r>
              <a:rPr lang="it-IT" smtClean="0"/>
              <a:t>Generate a couple key/certificate for the server</a:t>
            </a:r>
          </a:p>
          <a:p>
            <a:r>
              <a:rPr lang="it-IT" smtClean="0"/>
              <a:t>Put server certificate in /etc/pki/libvirt/</a:t>
            </a:r>
          </a:p>
          <a:p>
            <a:r>
              <a:rPr lang="it-IT" smtClean="0"/>
              <a:t>Put server key in /etc/pki/libvirt/private</a:t>
            </a:r>
          </a:p>
          <a:p>
            <a:r>
              <a:rPr lang="it-IT" smtClean="0"/>
              <a:t>Put CA certificate in /etc/pki/CA</a:t>
            </a:r>
          </a:p>
          <a:p>
            <a:r>
              <a:rPr lang="it-IT" smtClean="0"/>
              <a:t>Ensure that Xend is listening for tcp connections </a:t>
            </a:r>
            <a:r>
              <a:rPr lang="it-IT" smtClean="0">
                <a:solidFill>
                  <a:srgbClr val="FF0000"/>
                </a:solidFill>
              </a:rPr>
              <a:t>“(xend-unix-server yes)</a:t>
            </a:r>
            <a:r>
              <a:rPr lang="it-IT" smtClean="0"/>
              <a:t>”</a:t>
            </a:r>
          </a:p>
          <a:p>
            <a:r>
              <a:rPr lang="it-IT" smtClean="0"/>
              <a:t>Check /etc/libvirt/libvirtd.conf for consistency of certificates and keys paths</a:t>
            </a:r>
          </a:p>
          <a:p>
            <a:r>
              <a:rPr lang="it-IT" smtClean="0"/>
              <a:t>Check that </a:t>
            </a:r>
            <a:r>
              <a:rPr lang="it-IT" smtClean="0">
                <a:solidFill>
                  <a:srgbClr val="FF0000"/>
                </a:solidFill>
              </a:rPr>
              <a:t>LIBVIRTD_ARGS="--listen“ </a:t>
            </a:r>
            <a:r>
              <a:rPr lang="it-IT" smtClean="0"/>
              <a:t>is set in /etc/sysconfig/libvirtd</a:t>
            </a:r>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53</a:t>
            </a:fld>
            <a:endParaRPr kumimoji="0" lang="it-IT"/>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Client setup for virsh</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r>
              <a:rPr lang="it-IT" smtClean="0">
                <a:latin typeface="Times New Roman" pitchFamily="18" charset="0"/>
                <a:cs typeface="Times New Roman" pitchFamily="18" charset="0"/>
              </a:rPr>
              <a:t>Install latest libvirt package</a:t>
            </a:r>
          </a:p>
          <a:p>
            <a:r>
              <a:rPr lang="it-IT" smtClean="0">
                <a:latin typeface="Times New Roman" pitchFamily="18" charset="0"/>
                <a:cs typeface="Times New Roman" pitchFamily="18" charset="0"/>
              </a:rPr>
              <a:t>Generate a couple key/certificate for the client</a:t>
            </a:r>
          </a:p>
          <a:p>
            <a:r>
              <a:rPr lang="it-IT" smtClean="0">
                <a:latin typeface="Times New Roman" pitchFamily="18" charset="0"/>
                <a:cs typeface="Times New Roman" pitchFamily="18" charset="0"/>
              </a:rPr>
              <a:t>Put client certificate in /etc/pki/libvirt/</a:t>
            </a:r>
          </a:p>
          <a:p>
            <a:r>
              <a:rPr lang="it-IT" smtClean="0">
                <a:latin typeface="Times New Roman" pitchFamily="18" charset="0"/>
                <a:cs typeface="Times New Roman" pitchFamily="18" charset="0"/>
              </a:rPr>
              <a:t>Put client key in /etc/pki/libvirt/private</a:t>
            </a:r>
          </a:p>
          <a:p>
            <a:r>
              <a:rPr lang="it-IT" smtClean="0">
                <a:latin typeface="Times New Roman" pitchFamily="18" charset="0"/>
                <a:cs typeface="Times New Roman" pitchFamily="18" charset="0"/>
              </a:rPr>
              <a:t>Put CA certificate in /etc/pki/CA</a:t>
            </a:r>
          </a:p>
          <a:p>
            <a:r>
              <a:rPr lang="it-IT" smtClean="0">
                <a:latin typeface="Times New Roman" pitchFamily="18" charset="0"/>
                <a:cs typeface="Times New Roman" pitchFamily="18" charset="0"/>
              </a:rPr>
              <a:t>Check /etc/libvirt/libvirtd.conf for consistency of certificates and keys paths</a:t>
            </a:r>
          </a:p>
          <a:p>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54</a:t>
            </a:fld>
            <a:endParaRPr kumimoji="0" lang="it-IT"/>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Convirt (ex. Xenman)</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it-IT" smtClean="0"/>
              <a:t>Convirt is a X-based application for multiple remote hypervisors management.</a:t>
            </a:r>
          </a:p>
          <a:p>
            <a:r>
              <a:rPr lang="it-IT" smtClean="0"/>
              <a:t>It allows to start/stop/pause/resume domains</a:t>
            </a:r>
          </a:p>
          <a:p>
            <a:r>
              <a:rPr lang="it-IT" smtClean="0"/>
              <a:t>It allows to manage server pools</a:t>
            </a:r>
          </a:p>
          <a:p>
            <a:r>
              <a:rPr lang="it-IT" smtClean="0"/>
              <a:t>Drag&amp;drop live migration</a:t>
            </a:r>
          </a:p>
          <a:p>
            <a:r>
              <a:rPr lang="it-IT" smtClean="0"/>
              <a:t>Image store and provisioning of VM on dom0s (simple and customizable by using a shell script)</a:t>
            </a:r>
          </a:p>
          <a:p>
            <a:r>
              <a:rPr lang="it-IT" smtClean="0"/>
              <a:t>Ssh tunnel used with keys or username/password authentication</a:t>
            </a:r>
          </a:p>
          <a:p>
            <a:pPr lvl="1"/>
            <a:r>
              <a:rPr lang="it-IT" smtClean="0">
                <a:solidFill>
                  <a:srgbClr val="FF0000"/>
                </a:solidFill>
              </a:rPr>
              <a:t>http://xenman.sourceforge.net/index.html</a:t>
            </a:r>
          </a:p>
          <a:p>
            <a:pPr lvl="1"/>
            <a:endParaRPr lang="it-IT" smtClean="0"/>
          </a:p>
          <a:p>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55</a:t>
            </a:fld>
            <a:endParaRPr kumimoji="0" lang="it-IT"/>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Convirt requirements</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it-IT" smtClean="0">
                <a:latin typeface="Times New Roman" pitchFamily="18" charset="0"/>
                <a:cs typeface="Times New Roman" pitchFamily="18" charset="0"/>
              </a:rPr>
              <a:t>Server side:</a:t>
            </a:r>
          </a:p>
          <a:p>
            <a:pPr lvl="1"/>
            <a:r>
              <a:rPr lang="en-US" smtClean="0">
                <a:latin typeface="Times New Roman" pitchFamily="18" charset="0"/>
                <a:cs typeface="Times New Roman" pitchFamily="18" charset="0"/>
              </a:rPr>
              <a:t>Xend daemon (</a:t>
            </a:r>
            <a:r>
              <a:rPr lang="it-IT" smtClean="0">
                <a:latin typeface="Times New Roman" pitchFamily="18" charset="0"/>
                <a:cs typeface="Times New Roman" pitchFamily="18" charset="0"/>
              </a:rPr>
              <a:t>Xen 3.0.2 or later) </a:t>
            </a:r>
            <a:r>
              <a:rPr lang="en-US" smtClean="0">
                <a:latin typeface="Times New Roman" pitchFamily="18" charset="0"/>
                <a:cs typeface="Times New Roman" pitchFamily="18" charset="0"/>
              </a:rPr>
              <a:t>running and listening for tcp-xmlrpc connections “</a:t>
            </a:r>
            <a:r>
              <a:rPr lang="it-IT" smtClean="0">
                <a:solidFill>
                  <a:srgbClr val="FF0000"/>
                </a:solidFill>
                <a:latin typeface="Times New Roman" pitchFamily="18" charset="0"/>
                <a:cs typeface="Times New Roman" pitchFamily="18" charset="0"/>
              </a:rPr>
              <a:t>(xend-tcp-xmlrpc-server yes)</a:t>
            </a:r>
            <a:r>
              <a:rPr lang="it-IT" smtClean="0">
                <a:latin typeface="Times New Roman" pitchFamily="18" charset="0"/>
                <a:cs typeface="Times New Roman" pitchFamily="18" charset="0"/>
              </a:rPr>
              <a:t>”</a:t>
            </a:r>
            <a:endParaRPr lang="en-US" smtClean="0">
              <a:solidFill>
                <a:srgbClr val="FF0000"/>
              </a:solidFill>
              <a:latin typeface="Times New Roman" pitchFamily="18" charset="0"/>
              <a:cs typeface="Times New Roman" pitchFamily="18" charset="0"/>
            </a:endParaRPr>
          </a:p>
          <a:p>
            <a:pPr lvl="1"/>
            <a:r>
              <a:rPr lang="en-US" smtClean="0">
                <a:latin typeface="Times New Roman" pitchFamily="18" charset="0"/>
                <a:cs typeface="Times New Roman" pitchFamily="18" charset="0"/>
              </a:rPr>
              <a:t>SSH server with login permissions to control the Xend daemon (the X server is not required)</a:t>
            </a:r>
          </a:p>
          <a:p>
            <a:r>
              <a:rPr lang="en-US" smtClean="0">
                <a:latin typeface="Times New Roman" pitchFamily="18" charset="0"/>
                <a:cs typeface="Times New Roman" pitchFamily="18" charset="0"/>
              </a:rPr>
              <a:t>Client side:</a:t>
            </a:r>
          </a:p>
          <a:p>
            <a:pPr lvl="1"/>
            <a:r>
              <a:rPr lang="en-US" smtClean="0">
                <a:latin typeface="Times New Roman" pitchFamily="18" charset="0"/>
                <a:cs typeface="Times New Roman" pitchFamily="18" charset="0"/>
              </a:rPr>
              <a:t>Xend daemon (</a:t>
            </a:r>
            <a:r>
              <a:rPr lang="it-IT" smtClean="0">
                <a:latin typeface="Times New Roman" pitchFamily="18" charset="0"/>
                <a:cs typeface="Times New Roman" pitchFamily="18" charset="0"/>
              </a:rPr>
              <a:t>Xen 3.0.2 or later) </a:t>
            </a:r>
            <a:r>
              <a:rPr lang="en-US" smtClean="0">
                <a:latin typeface="Times New Roman" pitchFamily="18" charset="0"/>
                <a:cs typeface="Times New Roman" pitchFamily="18" charset="0"/>
              </a:rPr>
              <a:t>running</a:t>
            </a:r>
          </a:p>
          <a:p>
            <a:pPr lvl="1"/>
            <a:r>
              <a:rPr lang="en-US" smtClean="0">
                <a:latin typeface="Times New Roman" pitchFamily="18" charset="0"/>
                <a:cs typeface="Times New Roman" pitchFamily="18" charset="0"/>
              </a:rPr>
              <a:t>X Server</a:t>
            </a:r>
          </a:p>
          <a:p>
            <a:pPr lvl="1"/>
            <a:r>
              <a:rPr lang="en-US" smtClean="0">
                <a:latin typeface="Times New Roman" pitchFamily="18" charset="0"/>
                <a:cs typeface="Times New Roman" pitchFamily="18" charset="0"/>
              </a:rPr>
              <a:t>SSH Client to connect to the server</a:t>
            </a:r>
          </a:p>
          <a:p>
            <a:pPr lvl="1"/>
            <a:r>
              <a:rPr lang="en-US" smtClean="0">
                <a:latin typeface="Times New Roman" pitchFamily="18" charset="0"/>
                <a:cs typeface="Times New Roman" pitchFamily="18" charset="0"/>
              </a:rPr>
              <a:t>Paramiko library (to be properly patched)</a:t>
            </a:r>
          </a:p>
          <a:p>
            <a:pPr lvl="1"/>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56</a:t>
            </a:fld>
            <a:endParaRPr kumimoji="0" lang="it-IT"/>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Convirt usage example</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57</a:t>
            </a:fld>
            <a:endParaRPr kumimoji="0" lang="it-IT"/>
          </a:p>
        </p:txBody>
      </p:sp>
      <p:pic>
        <p:nvPicPr>
          <p:cNvPr id="1026" name="Picture 2"/>
          <p:cNvPicPr>
            <a:picLocks noChangeAspect="1" noChangeArrowheads="1"/>
          </p:cNvPicPr>
          <p:nvPr/>
        </p:nvPicPr>
        <p:blipFill>
          <a:blip r:embed="rId2"/>
          <a:srcRect l="11066" t="13115" r="8402" b="10246"/>
          <a:stretch>
            <a:fillRect/>
          </a:stretch>
        </p:blipFill>
        <p:spPr bwMode="auto">
          <a:xfrm>
            <a:off x="803307" y="1230923"/>
            <a:ext cx="7537387" cy="537973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r>
              <a:rPr lang="it-IT" smtClean="0"/>
              <a:t>Part II</a:t>
            </a:r>
            <a:endParaRPr lang="it-IT"/>
          </a:p>
        </p:txBody>
      </p:sp>
      <p:sp>
        <p:nvSpPr>
          <p:cNvPr id="4" name="Titolo 3"/>
          <p:cNvSpPr>
            <a:spLocks noGrp="1"/>
          </p:cNvSpPr>
          <p:nvPr>
            <p:ph type="title"/>
          </p:nvPr>
        </p:nvSpPr>
        <p:spPr/>
        <p:txBody>
          <a:bodyPr>
            <a:normAutofit fontScale="90000"/>
          </a:bodyPr>
          <a:lstStyle/>
          <a:p>
            <a:r>
              <a:rPr lang="it-IT" smtClean="0"/>
              <a:t>Advanced VM configuration and management</a:t>
            </a:r>
            <a:endParaRPr lang="it-IT"/>
          </a:p>
        </p:txBody>
      </p:sp>
      <p:sp>
        <p:nvSpPr>
          <p:cNvPr id="6" name="Segnaposto numero diapositiva 5"/>
          <p:cNvSpPr>
            <a:spLocks noGrp="1"/>
          </p:cNvSpPr>
          <p:nvPr>
            <p:ph type="sldNum" sz="quarter" idx="12"/>
          </p:nvPr>
        </p:nvSpPr>
        <p:spPr/>
        <p:txBody>
          <a:bodyPr/>
          <a:lstStyle/>
          <a:p>
            <a:fld id="{1AD93096-5B34-4342-9326-69289CEAE4C2}" type="slidenum">
              <a:rPr lang="it-IT" smtClean="0"/>
              <a:pPr/>
              <a:t>58</a:t>
            </a:fld>
            <a:endParaRPr kumimoji="0" lang="it-IT"/>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smtClean="0"/>
              <a:t>summary</a:t>
            </a:r>
            <a:endParaRPr lang="en-US"/>
          </a:p>
        </p:txBody>
      </p:sp>
      <p:sp>
        <p:nvSpPr>
          <p:cNvPr id="6" name="Segnaposto contenuto 5"/>
          <p:cNvSpPr>
            <a:spLocks noGrp="1"/>
          </p:cNvSpPr>
          <p:nvPr>
            <p:ph idx="1"/>
          </p:nvPr>
        </p:nvSpPr>
        <p:spPr/>
        <p:txBody>
          <a:bodyPr>
            <a:normAutofit fontScale="92500" lnSpcReduction="10000"/>
          </a:bodyPr>
          <a:lstStyle/>
          <a:p>
            <a:r>
              <a:rPr lang="en-US" smtClean="0"/>
              <a:t>Techniques to improve performances</a:t>
            </a:r>
          </a:p>
          <a:p>
            <a:pPr lvl="1"/>
            <a:r>
              <a:rPr lang="en-US" smtClean="0"/>
              <a:t>Memory management</a:t>
            </a:r>
          </a:p>
          <a:p>
            <a:pPr lvl="1"/>
            <a:r>
              <a:rPr lang="en-US" smtClean="0"/>
              <a:t>Privileged access to hardware (driver domains)</a:t>
            </a:r>
          </a:p>
          <a:p>
            <a:r>
              <a:rPr lang="en-US" smtClean="0"/>
              <a:t>Management of graphics for guest domains</a:t>
            </a:r>
          </a:p>
          <a:p>
            <a:r>
              <a:rPr lang="en-US" smtClean="0"/>
              <a:t>Migration of PV guests</a:t>
            </a:r>
          </a:p>
          <a:p>
            <a:r>
              <a:rPr lang="en-US" smtClean="0"/>
              <a:t>Fault tolerant solutions</a:t>
            </a:r>
          </a:p>
          <a:p>
            <a:pPr lvl="1"/>
            <a:r>
              <a:rPr lang="en-US" smtClean="0"/>
              <a:t>Network channel bonding</a:t>
            </a:r>
          </a:p>
          <a:p>
            <a:pPr lvl="1"/>
            <a:r>
              <a:rPr lang="en-US" smtClean="0"/>
              <a:t>Xen VM guests as a linux HA resource</a:t>
            </a:r>
          </a:p>
          <a:p>
            <a:r>
              <a:rPr lang="en-US" smtClean="0"/>
              <a:t>Stateless linux machine with Xen</a:t>
            </a:r>
          </a:p>
          <a:p>
            <a:endParaRPr lang="en-US" smtClean="0"/>
          </a:p>
          <a:p>
            <a:endParaRPr lang="en-US" smtClean="0"/>
          </a:p>
          <a:p>
            <a:endParaRPr lang="en-US"/>
          </a:p>
        </p:txBody>
      </p:sp>
      <p:sp>
        <p:nvSpPr>
          <p:cNvPr id="3" name="Segnaposto numero diapositiva 2"/>
          <p:cNvSpPr>
            <a:spLocks noGrp="1"/>
          </p:cNvSpPr>
          <p:nvPr>
            <p:ph type="sldNum" sz="quarter" idx="12"/>
          </p:nvPr>
        </p:nvSpPr>
        <p:spPr/>
        <p:txBody>
          <a:bodyPr/>
          <a:lstStyle/>
          <a:p>
            <a:fld id="{1AD93096-5B34-4342-9326-69289CEAE4C2}" type="slidenum">
              <a:rPr lang="it-IT" smtClean="0"/>
              <a:pPr/>
              <a:t>59</a:t>
            </a:fld>
            <a:endParaRPr kumimoji="0" lang="it-IT"/>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Popek and goldberg requirements</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20000"/>
          </a:bodyPr>
          <a:lstStyle/>
          <a:p>
            <a:r>
              <a:rPr lang="en-US" smtClean="0">
                <a:latin typeface="Times New Roman" pitchFamily="18" charset="0"/>
                <a:cs typeface="Times New Roman" pitchFamily="18" charset="0"/>
              </a:rPr>
              <a:t>Equivalence :</a:t>
            </a:r>
          </a:p>
          <a:p>
            <a:pPr>
              <a:buNone/>
            </a:pPr>
            <a:r>
              <a:rPr lang="en-US" smtClean="0">
                <a:latin typeface="Times New Roman" pitchFamily="18" charset="0"/>
                <a:cs typeface="Times New Roman" pitchFamily="18" charset="0"/>
              </a:rPr>
              <a:t>A program running under the VMM should exhibit a behavior essentially identical to that demonstrated when running on an equivalent machine directly. </a:t>
            </a:r>
          </a:p>
          <a:p>
            <a:r>
              <a:rPr lang="en-US" smtClean="0">
                <a:solidFill>
                  <a:srgbClr val="FF0000"/>
                </a:solidFill>
                <a:latin typeface="Times New Roman" pitchFamily="18" charset="0"/>
                <a:cs typeface="Times New Roman" pitchFamily="18" charset="0"/>
              </a:rPr>
              <a:t>Resource control</a:t>
            </a:r>
            <a:r>
              <a:rPr lang="en-US" smtClean="0">
                <a:latin typeface="Times New Roman" pitchFamily="18" charset="0"/>
                <a:cs typeface="Times New Roman" pitchFamily="18" charset="0"/>
              </a:rPr>
              <a:t>:</a:t>
            </a:r>
          </a:p>
          <a:p>
            <a:pPr>
              <a:buNone/>
            </a:pPr>
            <a:r>
              <a:rPr lang="en-US" smtClean="0">
                <a:latin typeface="Times New Roman" pitchFamily="18" charset="0"/>
                <a:cs typeface="Times New Roman" pitchFamily="18" charset="0"/>
              </a:rPr>
              <a:t>The VMM must be in complete control of the virtualized resources. </a:t>
            </a:r>
          </a:p>
          <a:p>
            <a:r>
              <a:rPr lang="en-US" smtClean="0">
                <a:latin typeface="Times New Roman" pitchFamily="18" charset="0"/>
                <a:cs typeface="Times New Roman" pitchFamily="18" charset="0"/>
              </a:rPr>
              <a:t>Efficiency: </a:t>
            </a:r>
          </a:p>
          <a:p>
            <a:pPr>
              <a:buNone/>
            </a:pPr>
            <a:r>
              <a:rPr lang="en-US" smtClean="0">
                <a:latin typeface="Times New Roman" pitchFamily="18" charset="0"/>
                <a:cs typeface="Times New Roman" pitchFamily="18" charset="0"/>
              </a:rPr>
              <a:t>A statistically dominant fraction of machine instructions must be executed without VMM intervention. </a:t>
            </a:r>
          </a:p>
          <a:p>
            <a:pPr algn="ctr">
              <a:buNone/>
            </a:pPr>
            <a:r>
              <a:rPr lang="en-US" smtClean="0">
                <a:solidFill>
                  <a:srgbClr val="FF0000"/>
                </a:solidFill>
                <a:latin typeface="Times New Roman" pitchFamily="18" charset="0"/>
                <a:cs typeface="Times New Roman" pitchFamily="18" charset="0"/>
              </a:rPr>
              <a:t>i386 architecture does not fit all these requirements</a:t>
            </a:r>
            <a:endParaRPr lang="it-IT" smtClean="0">
              <a:solidFill>
                <a:srgbClr val="FF0000"/>
              </a:solidFill>
              <a:latin typeface="Times New Roman" pitchFamily="18" charset="0"/>
              <a:cs typeface="Times New Roman" pitchFamily="18" charset="0"/>
            </a:endParaRPr>
          </a:p>
          <a:p>
            <a:endParaRPr lang="en-US">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a:t>
            </a:fld>
            <a:endParaRPr kumimoji="0" lang="it-IT"/>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Controlling Dom0 memory usage</a:t>
            </a:r>
            <a:endParaRPr lang="it-IT">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70000" lnSpcReduction="20000"/>
          </a:bodyPr>
          <a:lstStyle/>
          <a:p>
            <a:pPr algn="ctr">
              <a:buNone/>
            </a:pPr>
            <a:r>
              <a:rPr smtClean="0">
                <a:latin typeface="Times New Roman" pitchFamily="18" charset="0"/>
                <a:cs typeface="Times New Roman" pitchFamily="18" charset="0"/>
              </a:rPr>
              <a:t>May improve performances reducing the "memory ballooning" overhead</a:t>
            </a:r>
          </a:p>
          <a:p>
            <a:pPr>
              <a:buNone/>
            </a:pPr>
            <a:endParaRPr smtClean="0">
              <a:latin typeface="Times New Roman" pitchFamily="18" charset="0"/>
              <a:cs typeface="Times New Roman" pitchFamily="18" charset="0"/>
            </a:endParaRPr>
          </a:p>
          <a:p>
            <a:pPr algn="ctr">
              <a:buNone/>
            </a:pPr>
            <a:r>
              <a:rPr smtClean="0">
                <a:latin typeface="Times New Roman" pitchFamily="18" charset="0"/>
                <a:cs typeface="Times New Roman" pitchFamily="18" charset="0"/>
              </a:rPr>
              <a:t>In GRUB configuration file:</a:t>
            </a:r>
          </a:p>
          <a:p>
            <a:pPr algn="ctr">
              <a:buNone/>
            </a:pPr>
            <a:endParaRPr smtClean="0">
              <a:latin typeface="Times New Roman" pitchFamily="18" charset="0"/>
              <a:cs typeface="Times New Roman" pitchFamily="18" charset="0"/>
            </a:endParaRPr>
          </a:p>
          <a:p>
            <a:pPr lvl="1"/>
            <a:r>
              <a:rPr smtClean="0">
                <a:latin typeface="Times New Roman" pitchFamily="18" charset="0"/>
                <a:cs typeface="Times New Roman" pitchFamily="18" charset="0"/>
              </a:rPr>
              <a:t>kernel ……… dom0_mem=X</a:t>
            </a:r>
          </a:p>
          <a:p>
            <a:pPr lvl="1"/>
            <a:r>
              <a:rPr smtClean="0">
                <a:latin typeface="Times New Roman" pitchFamily="18" charset="0"/>
                <a:cs typeface="Times New Roman" pitchFamily="18" charset="0"/>
              </a:rPr>
              <a:t>                        dom0_mem=min:X</a:t>
            </a:r>
          </a:p>
          <a:p>
            <a:pPr lvl="1"/>
            <a:r>
              <a:rPr smtClean="0">
                <a:latin typeface="Times New Roman" pitchFamily="18" charset="0"/>
                <a:cs typeface="Times New Roman" pitchFamily="18" charset="0"/>
              </a:rPr>
              <a:t>                        dom0_mem=max:X</a:t>
            </a:r>
          </a:p>
          <a:p>
            <a:pPr lvl="1"/>
            <a:r>
              <a:rPr smtClean="0">
                <a:latin typeface="Times New Roman" pitchFamily="18" charset="0"/>
                <a:cs typeface="Times New Roman" pitchFamily="18" charset="0"/>
              </a:rPr>
              <a:t>                        dom0_mem=min:X,max=Y</a:t>
            </a:r>
          </a:p>
          <a:p>
            <a:pPr lvl="1"/>
            <a:r>
              <a:rPr smtClean="0">
                <a:latin typeface="Times New Roman" pitchFamily="18" charset="0"/>
                <a:cs typeface="Times New Roman" pitchFamily="18" charset="0"/>
              </a:rPr>
              <a:t>module</a:t>
            </a:r>
          </a:p>
          <a:p>
            <a:pPr lvl="1"/>
            <a:r>
              <a:rPr smtClean="0">
                <a:latin typeface="Times New Roman" pitchFamily="18" charset="0"/>
                <a:cs typeface="Times New Roman" pitchFamily="18" charset="0"/>
              </a:rPr>
              <a:t>………</a:t>
            </a:r>
            <a:endParaRPr lang="it-IT" smtClean="0">
              <a:latin typeface="Times New Roman" pitchFamily="18" charset="0"/>
              <a:cs typeface="Times New Roman" pitchFamily="18" charset="0"/>
            </a:endParaRPr>
          </a:p>
          <a:p>
            <a:pPr>
              <a:buNone/>
            </a:pPr>
            <a:endParaRPr lang="it-IT" smtClean="0">
              <a:latin typeface="Times New Roman" pitchFamily="18" charset="0"/>
              <a:cs typeface="Times New Roman" pitchFamily="18" charset="0"/>
            </a:endParaRPr>
          </a:p>
          <a:p>
            <a:pPr>
              <a:buNone/>
            </a:pPr>
            <a:r>
              <a:rPr lang="it-IT" smtClean="0">
                <a:latin typeface="Times New Roman" pitchFamily="18" charset="0"/>
                <a:cs typeface="Times New Roman" pitchFamily="18" charset="0"/>
              </a:rPr>
              <a:t>N.B. do not confuse “</a:t>
            </a:r>
            <a:r>
              <a:rPr lang="it-IT" smtClean="0">
                <a:solidFill>
                  <a:srgbClr val="FF0000"/>
                </a:solidFill>
                <a:latin typeface="Times New Roman" pitchFamily="18" charset="0"/>
                <a:cs typeface="Times New Roman" pitchFamily="18" charset="0"/>
              </a:rPr>
              <a:t>dom0_mem=</a:t>
            </a:r>
            <a:r>
              <a:rPr lang="it-IT" smtClean="0">
                <a:latin typeface="Times New Roman" pitchFamily="18" charset="0"/>
                <a:cs typeface="Times New Roman" pitchFamily="18" charset="0"/>
              </a:rPr>
              <a:t>“ with “</a:t>
            </a:r>
            <a:r>
              <a:rPr lang="it-IT" smtClean="0">
                <a:solidFill>
                  <a:srgbClr val="FF0000"/>
                </a:solidFill>
                <a:latin typeface="Times New Roman" pitchFamily="18" charset="0"/>
                <a:cs typeface="Times New Roman" pitchFamily="18" charset="0"/>
              </a:rPr>
              <a:t>mem=</a:t>
            </a:r>
            <a:r>
              <a:rPr lang="it-IT" smtClean="0">
                <a:latin typeface="Times New Roman" pitchFamily="18" charset="0"/>
                <a:cs typeface="Times New Roman" pitchFamily="18" charset="0"/>
              </a:rPr>
              <a:t>“. The latter limits the overall memory that the hypervisor will be able to use.</a:t>
            </a:r>
            <a:endParaRPr smtClean="0">
              <a:latin typeface="Times New Roman" pitchFamily="18" charset="0"/>
              <a:cs typeface="Times New Roman" pitchFamily="18" charset="0"/>
            </a:endParaRPr>
          </a:p>
          <a:p>
            <a:endParaRPr lang="it-IT"/>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60</a:t>
            </a:fld>
            <a:endParaRPr kumimoji="0" lang="it-IT"/>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Virtual Split Devices Model</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latin typeface="Times New Roman" pitchFamily="18" charset="0"/>
                <a:cs typeface="Times New Roman" pitchFamily="18" charset="0"/>
              </a:rPr>
              <a:t>V</a:t>
            </a:r>
            <a:r>
              <a:rPr smtClean="0">
                <a:latin typeface="Times New Roman" pitchFamily="18" charset="0"/>
                <a:cs typeface="Times New Roman" pitchFamily="18" charset="0"/>
              </a:rPr>
              <a:t>irtual split device drivers for virtual I/O with frontend and backend layers</a:t>
            </a:r>
          </a:p>
          <a:p>
            <a:pPr lvl="1"/>
            <a:r>
              <a:rPr lang="it-IT" smtClean="0">
                <a:solidFill>
                  <a:srgbClr val="FF0000"/>
                </a:solidFill>
                <a:latin typeface="Times New Roman" pitchFamily="18" charset="0"/>
                <a:cs typeface="Times New Roman" pitchFamily="18" charset="0"/>
              </a:rPr>
              <a:t>F</a:t>
            </a:r>
            <a:r>
              <a:rPr smtClean="0">
                <a:solidFill>
                  <a:srgbClr val="FF0000"/>
                </a:solidFill>
                <a:latin typeface="Times New Roman" pitchFamily="18" charset="0"/>
                <a:cs typeface="Times New Roman" pitchFamily="18" charset="0"/>
              </a:rPr>
              <a:t>rontend </a:t>
            </a:r>
            <a:r>
              <a:rPr smtClean="0">
                <a:latin typeface="Times New Roman" pitchFamily="18" charset="0"/>
                <a:cs typeface="Times New Roman" pitchFamily="18" charset="0"/>
              </a:rPr>
              <a:t>in </a:t>
            </a:r>
            <a:r>
              <a:rPr smtClean="0">
                <a:solidFill>
                  <a:srgbClr val="FF0000"/>
                </a:solidFill>
                <a:latin typeface="Times New Roman" pitchFamily="18" charset="0"/>
                <a:cs typeface="Times New Roman" pitchFamily="18" charset="0"/>
              </a:rPr>
              <a:t>unprivileged guests</a:t>
            </a:r>
          </a:p>
          <a:p>
            <a:pPr lvl="1"/>
            <a:r>
              <a:rPr lang="it-IT" smtClean="0">
                <a:solidFill>
                  <a:srgbClr val="0070C0"/>
                </a:solidFill>
                <a:latin typeface="Times New Roman" pitchFamily="18" charset="0"/>
                <a:cs typeface="Times New Roman" pitchFamily="18" charset="0"/>
              </a:rPr>
              <a:t>B</a:t>
            </a:r>
            <a:r>
              <a:rPr smtClean="0">
                <a:solidFill>
                  <a:srgbClr val="0070C0"/>
                </a:solidFill>
                <a:latin typeface="Times New Roman" pitchFamily="18" charset="0"/>
                <a:cs typeface="Times New Roman" pitchFamily="18" charset="0"/>
              </a:rPr>
              <a:t>ackend </a:t>
            </a:r>
            <a:r>
              <a:rPr smtClean="0">
                <a:latin typeface="Times New Roman" pitchFamily="18" charset="0"/>
                <a:cs typeface="Times New Roman" pitchFamily="18" charset="0"/>
              </a:rPr>
              <a:t>in </a:t>
            </a:r>
            <a:r>
              <a:rPr smtClean="0">
                <a:solidFill>
                  <a:srgbClr val="0070C0"/>
                </a:solidFill>
                <a:latin typeface="Times New Roman" pitchFamily="18" charset="0"/>
                <a:cs typeface="Times New Roman" pitchFamily="18" charset="0"/>
              </a:rPr>
              <a:t>Domain-0</a:t>
            </a:r>
            <a:endParaRPr lang="it-IT" smtClean="0">
              <a:solidFill>
                <a:srgbClr val="0070C0"/>
              </a:solidFill>
              <a:latin typeface="Times New Roman" pitchFamily="18" charset="0"/>
              <a:cs typeface="Times New Roman" pitchFamily="18" charset="0"/>
            </a:endParaRPr>
          </a:p>
          <a:p>
            <a:r>
              <a:rPr lang="en-US" smtClean="0">
                <a:latin typeface="Times New Roman" pitchFamily="18" charset="0"/>
                <a:cs typeface="Times New Roman" pitchFamily="18" charset="0"/>
              </a:rPr>
              <a:t>Frontend and backend use shared memory pages for communication</a:t>
            </a:r>
          </a:p>
          <a:p>
            <a:pPr lvl="1"/>
            <a:r>
              <a:rPr lang="en-US" smtClean="0">
                <a:latin typeface="Times New Roman" pitchFamily="18" charset="0"/>
                <a:cs typeface="Times New Roman" pitchFamily="18" charset="0"/>
              </a:rPr>
              <a:t>Access is controlled through use of grant tables</a:t>
            </a:r>
            <a:endParaRPr smtClean="0">
              <a:latin typeface="Times New Roman" pitchFamily="18" charset="0"/>
              <a:cs typeface="Times New Roman" pitchFamily="18" charset="0"/>
            </a:endParaRPr>
          </a:p>
          <a:p>
            <a:r>
              <a:rPr smtClean="0">
                <a:latin typeface="Times New Roman" pitchFamily="18" charset="0"/>
                <a:cs typeface="Times New Roman" pitchFamily="18" charset="0"/>
              </a:rPr>
              <a:t>"Driver domains": additional domains with unmodified drivers for the underlying I/O devices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61</a:t>
            </a:fld>
            <a:endParaRPr kumimoji="0" lang="it-IT"/>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Dedicating hardware to guest domains (driver domains)</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554162"/>
            <a:ext cx="8686800" cy="4909700"/>
          </a:xfrm>
        </p:spPr>
        <p:txBody>
          <a:bodyPr>
            <a:normAutofit fontScale="77500" lnSpcReduction="20000"/>
          </a:bodyPr>
          <a:lstStyle/>
          <a:p>
            <a:r>
              <a:rPr lang="it-IT" smtClean="0">
                <a:latin typeface="Times New Roman" pitchFamily="18" charset="0"/>
                <a:cs typeface="Times New Roman" pitchFamily="18" charset="0"/>
              </a:rPr>
              <a:t>Usefull to increase performances of a domU with a particular scope (ex. dedicate a network card to a WEB server or a SCSI card to a storage server)</a:t>
            </a:r>
          </a:p>
          <a:p>
            <a:r>
              <a:rPr lang="it-IT" smtClean="0">
                <a:latin typeface="Times New Roman" pitchFamily="18" charset="0"/>
                <a:cs typeface="Times New Roman" pitchFamily="18" charset="0"/>
              </a:rPr>
              <a:t>Still possible only for paravirtualized guest</a:t>
            </a:r>
          </a:p>
          <a:p>
            <a:r>
              <a:rPr lang="it-IT" smtClean="0">
                <a:latin typeface="Times New Roman" pitchFamily="18" charset="0"/>
                <a:cs typeface="Times New Roman" pitchFamily="18" charset="0"/>
              </a:rPr>
              <a:t>Drawback: reduced flexibility (the domU can’t be easily migrated to another dom0)</a:t>
            </a:r>
          </a:p>
          <a:p>
            <a:r>
              <a:rPr lang="it-IT" smtClean="0">
                <a:latin typeface="Times New Roman" pitchFamily="18" charset="0"/>
                <a:cs typeface="Times New Roman" pitchFamily="18" charset="0"/>
              </a:rPr>
              <a:t>PCI device must first be “hidden” from dom0 using Xen “pciback” driver</a:t>
            </a:r>
          </a:p>
          <a:p>
            <a:r>
              <a:rPr lang="it-IT" smtClean="0">
                <a:latin typeface="Times New Roman" pitchFamily="18" charset="0"/>
                <a:cs typeface="Times New Roman" pitchFamily="18" charset="0"/>
              </a:rPr>
              <a:t>domU must provide a suitable driver for that PCI device (probably better to use the original xen kernel and initrd)</a:t>
            </a:r>
          </a:p>
          <a:p>
            <a:r>
              <a:rPr lang="it-IT" smtClean="0">
                <a:latin typeface="Times New Roman" pitchFamily="18" charset="0"/>
                <a:cs typeface="Times New Roman" pitchFamily="18" charset="0"/>
              </a:rPr>
              <a:t>Once the device is hidden from dom0 add </a:t>
            </a:r>
          </a:p>
          <a:p>
            <a:pPr algn="ctr">
              <a:buNone/>
            </a:pPr>
            <a:r>
              <a:rPr lang="it-IT" smtClean="0">
                <a:solidFill>
                  <a:srgbClr val="FF0000"/>
                </a:solidFill>
                <a:latin typeface="Times New Roman" pitchFamily="18" charset="0"/>
                <a:cs typeface="Times New Roman" pitchFamily="18" charset="0"/>
              </a:rPr>
              <a:t>pci=[ ‘xx:xx.x’ ]</a:t>
            </a:r>
          </a:p>
          <a:p>
            <a:pPr>
              <a:buNone/>
            </a:pPr>
            <a:r>
              <a:rPr lang="it-IT" smtClean="0">
                <a:latin typeface="Times New Roman" pitchFamily="18" charset="0"/>
                <a:cs typeface="Times New Roman" pitchFamily="18" charset="0"/>
              </a:rPr>
              <a:t>	to the domain configuration file</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62</a:t>
            </a:fld>
            <a:endParaRPr kumimoji="0" lang="it-IT"/>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Hiding PCI devices from dom0</a:t>
            </a:r>
            <a:endParaRPr lang="it-IT"/>
          </a:p>
        </p:txBody>
      </p:sp>
      <p:sp>
        <p:nvSpPr>
          <p:cNvPr id="6" name="Segnaposto contenuto 5"/>
          <p:cNvSpPr>
            <a:spLocks noGrp="1"/>
          </p:cNvSpPr>
          <p:nvPr>
            <p:ph idx="1"/>
          </p:nvPr>
        </p:nvSpPr>
        <p:spPr/>
        <p:txBody>
          <a:bodyPr>
            <a:normAutofit fontScale="85000" lnSpcReduction="10000"/>
          </a:bodyPr>
          <a:lstStyle/>
          <a:p>
            <a:r>
              <a:rPr lang="en-US" smtClean="0"/>
              <a:t>Locate the pci bus address on dom0 </a:t>
            </a:r>
          </a:p>
          <a:p>
            <a:pPr lvl="1"/>
            <a:r>
              <a:rPr lang="en-US" smtClean="0"/>
              <a:t>lspci </a:t>
            </a:r>
          </a:p>
          <a:p>
            <a:r>
              <a:rPr lang="en-US" smtClean="0"/>
              <a:t>Load module “pciback” on dom0 (if not compiled into kernel)</a:t>
            </a:r>
          </a:p>
          <a:p>
            <a:r>
              <a:rPr lang="en-US" smtClean="0"/>
              <a:t>Unbind the device from the dom0 driver</a:t>
            </a:r>
          </a:p>
          <a:p>
            <a:pPr lvl="1"/>
            <a:r>
              <a:rPr lang="en-US" smtClean="0">
                <a:solidFill>
                  <a:srgbClr val="FF0000"/>
                </a:solidFill>
              </a:rPr>
              <a:t>echo -n “&lt;pci-bus-address” &gt; &gt; /sys/bus/pci/drivers/&lt;module-name&gt;/unbind</a:t>
            </a:r>
          </a:p>
          <a:p>
            <a:r>
              <a:rPr lang="en-US" smtClean="0"/>
              <a:t>Bind the device to pciback module</a:t>
            </a:r>
          </a:p>
          <a:p>
            <a:pPr lvl="1"/>
            <a:r>
              <a:rPr lang="en-US" smtClean="0">
                <a:solidFill>
                  <a:srgbClr val="FF0000"/>
                </a:solidFill>
              </a:rPr>
              <a:t>echo -n “pci-bus-address” &gt; &gt; /sys/bus/pci/drivers/pciback/new_slot</a:t>
            </a:r>
          </a:p>
          <a:p>
            <a:pPr lvl="1"/>
            <a:r>
              <a:rPr lang="en-US" smtClean="0">
                <a:solidFill>
                  <a:srgbClr val="FF0000"/>
                </a:solidFill>
              </a:rPr>
              <a:t>echo -n “pci-bus-address” &gt; &gt; /sys/bus/pci/drivers/pciback/bind</a:t>
            </a: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63</a:t>
            </a:fld>
            <a:endParaRPr lang="it-IT"/>
          </a:p>
        </p:txBody>
      </p:sp>
      <p:sp>
        <p:nvSpPr>
          <p:cNvPr id="4" name="CasellaDiTesto 3"/>
          <p:cNvSpPr txBox="1"/>
          <p:nvPr/>
        </p:nvSpPr>
        <p:spPr>
          <a:xfrm>
            <a:off x="1170267" y="6091703"/>
            <a:ext cx="6803466" cy="707886"/>
          </a:xfrm>
          <a:prstGeom prst="rect">
            <a:avLst/>
          </a:prstGeom>
          <a:noFill/>
        </p:spPr>
        <p:txBody>
          <a:bodyPr wrap="none" rtlCol="0">
            <a:spAutoFit/>
          </a:bodyPr>
          <a:lstStyle/>
          <a:p>
            <a:pPr algn="ctr"/>
            <a:r>
              <a:rPr sz="2000" smtClean="0">
                <a:latin typeface="Times New Roman" pitchFamily="18" charset="0"/>
                <a:cs typeface="Times New Roman" pitchFamily="18" charset="0"/>
              </a:rPr>
              <a:t>Pay attention with RHEL-5.1 and CentOS-5.1. Apply patch: </a:t>
            </a:r>
          </a:p>
          <a:p>
            <a:pPr algn="ctr"/>
            <a:r>
              <a:rPr sz="2000" smtClean="0">
                <a:solidFill>
                  <a:srgbClr val="FF0000"/>
                </a:solidFill>
                <a:latin typeface="Times New Roman" pitchFamily="18" charset="0"/>
                <a:cs typeface="Times New Roman" pitchFamily="18" charset="0"/>
              </a:rPr>
              <a:t>http://xenbits.xensource.com/xen-unstable.hg?rev/0ae1d493f37c</a:t>
            </a:r>
            <a:endParaRPr lang="it-IT" sz="2000">
              <a:solidFill>
                <a:srgbClr val="FF000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Hiding PCI devices from dom0</a:t>
            </a:r>
            <a:endParaRPr lang="it-IT"/>
          </a:p>
        </p:txBody>
      </p:sp>
      <p:graphicFrame>
        <p:nvGraphicFramePr>
          <p:cNvPr id="12" name="Segnaposto contenuto 11"/>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64</a:t>
            </a:fld>
            <a:endParaRPr lang="it-IT"/>
          </a:p>
        </p:txBody>
      </p:sp>
      <p:sp>
        <p:nvSpPr>
          <p:cNvPr id="4" name="CasellaDiTesto 3"/>
          <p:cNvSpPr txBox="1"/>
          <p:nvPr/>
        </p:nvSpPr>
        <p:spPr>
          <a:xfrm>
            <a:off x="1170267" y="6091703"/>
            <a:ext cx="6803466" cy="707886"/>
          </a:xfrm>
          <a:prstGeom prst="rect">
            <a:avLst/>
          </a:prstGeom>
          <a:noFill/>
        </p:spPr>
        <p:txBody>
          <a:bodyPr wrap="none" rtlCol="0">
            <a:spAutoFit/>
          </a:bodyPr>
          <a:lstStyle/>
          <a:p>
            <a:pPr algn="ctr"/>
            <a:r>
              <a:rPr sz="2000" smtClean="0">
                <a:latin typeface="Times New Roman" pitchFamily="18" charset="0"/>
                <a:cs typeface="Times New Roman" pitchFamily="18" charset="0"/>
              </a:rPr>
              <a:t>Pay attention with RHEL-5.1 and CentOS-5.1. Apply patch: </a:t>
            </a:r>
          </a:p>
          <a:p>
            <a:pPr algn="ctr"/>
            <a:r>
              <a:rPr sz="2000" smtClean="0">
                <a:solidFill>
                  <a:srgbClr val="FF0000"/>
                </a:solidFill>
                <a:latin typeface="Times New Roman" pitchFamily="18" charset="0"/>
                <a:cs typeface="Times New Roman" pitchFamily="18" charset="0"/>
              </a:rPr>
              <a:t>http://xenbits.xensource.com/xen-unstable.hg?rev/0ae1d493f37c</a:t>
            </a:r>
            <a:endParaRPr lang="it-IT" sz="2000">
              <a:solidFill>
                <a:srgbClr val="FF000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331072"/>
            <a:ext cx="8686800" cy="841248"/>
          </a:xfrm>
        </p:spPr>
        <p:txBody>
          <a:bodyPr/>
          <a:lstStyle/>
          <a:p>
            <a:r>
              <a:rPr lang="en-US" smtClean="0"/>
              <a:t>example</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65</a:t>
            </a:fld>
            <a:endParaRPr lang="it-IT"/>
          </a:p>
        </p:txBody>
      </p:sp>
      <p:pic>
        <p:nvPicPr>
          <p:cNvPr id="5" name="Immagine 4" descr="dom0pci"/>
          <p:cNvPicPr>
            <a:picLocks noChangeAspect="1"/>
          </p:cNvPicPr>
          <p:nvPr/>
        </p:nvPicPr>
        <p:blipFill>
          <a:blip r:embed="rId2"/>
          <a:stretch>
            <a:fillRect/>
          </a:stretch>
        </p:blipFill>
        <p:spPr>
          <a:xfrm>
            <a:off x="117744" y="1183369"/>
            <a:ext cx="5535879" cy="3497193"/>
          </a:xfrm>
          <a:prstGeom prst="rect">
            <a:avLst/>
          </a:prstGeom>
        </p:spPr>
      </p:pic>
      <p:pic>
        <p:nvPicPr>
          <p:cNvPr id="6" name="Immagine 5" descr="domUpci"/>
          <p:cNvPicPr>
            <a:picLocks noChangeAspect="1"/>
          </p:cNvPicPr>
          <p:nvPr/>
        </p:nvPicPr>
        <p:blipFill>
          <a:blip r:embed="rId3"/>
          <a:stretch>
            <a:fillRect/>
          </a:stretch>
        </p:blipFill>
        <p:spPr>
          <a:xfrm>
            <a:off x="3475796" y="3216173"/>
            <a:ext cx="5553151" cy="3508104"/>
          </a:xfrm>
          <a:prstGeom prst="rect">
            <a:avLst/>
          </a:prstGeom>
        </p:spPr>
      </p:pic>
      <p:sp>
        <p:nvSpPr>
          <p:cNvPr id="7" name="CasellaDiTesto 6"/>
          <p:cNvSpPr txBox="1"/>
          <p:nvPr/>
        </p:nvSpPr>
        <p:spPr>
          <a:xfrm>
            <a:off x="5707102" y="1907633"/>
            <a:ext cx="3395481" cy="830997"/>
          </a:xfrm>
          <a:prstGeom prst="rect">
            <a:avLst/>
          </a:prstGeom>
          <a:noFill/>
        </p:spPr>
        <p:txBody>
          <a:bodyPr wrap="none" rtlCol="0">
            <a:spAutoFit/>
          </a:bodyPr>
          <a:lstStyle/>
          <a:p>
            <a:r>
              <a:rPr lang="en-US" sz="2400" smtClean="0">
                <a:latin typeface="Times New Roman" pitchFamily="18" charset="0"/>
                <a:cs typeface="Times New Roman" pitchFamily="18" charset="0"/>
              </a:rPr>
              <a:t>eth1 network card hidden </a:t>
            </a:r>
          </a:p>
          <a:p>
            <a:pPr algn="ctr"/>
            <a:r>
              <a:rPr lang="en-US" sz="2400" smtClean="0">
                <a:latin typeface="Times New Roman" pitchFamily="18" charset="0"/>
                <a:cs typeface="Times New Roman" pitchFamily="18" charset="0"/>
              </a:rPr>
              <a:t>from dom0</a:t>
            </a:r>
            <a:endParaRPr lang="en-US" sz="2400">
              <a:latin typeface="Times New Roman" pitchFamily="18" charset="0"/>
              <a:cs typeface="Times New Roman" pitchFamily="18" charset="0"/>
            </a:endParaRPr>
          </a:p>
        </p:txBody>
      </p:sp>
      <p:sp>
        <p:nvSpPr>
          <p:cNvPr id="8" name="CasellaDiTesto 7"/>
          <p:cNvSpPr txBox="1"/>
          <p:nvPr/>
        </p:nvSpPr>
        <p:spPr>
          <a:xfrm>
            <a:off x="325811" y="5118538"/>
            <a:ext cx="2712602" cy="1200329"/>
          </a:xfrm>
          <a:prstGeom prst="rect">
            <a:avLst/>
          </a:prstGeom>
          <a:noFill/>
        </p:spPr>
        <p:txBody>
          <a:bodyPr wrap="none" rtlCol="0">
            <a:spAutoFit/>
          </a:bodyPr>
          <a:lstStyle/>
          <a:p>
            <a:pPr algn="ctr"/>
            <a:r>
              <a:rPr lang="en-US" sz="2400" smtClean="0">
                <a:latin typeface="Times New Roman" pitchFamily="18" charset="0"/>
                <a:cs typeface="Times New Roman" pitchFamily="18" charset="0"/>
              </a:rPr>
              <a:t>The network card is </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seen on domU</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as a PCI device</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mtClean="0">
                <a:latin typeface="Times New Roman" pitchFamily="18" charset="0"/>
                <a:cs typeface="Times New Roman" pitchFamily="18" charset="0"/>
              </a:rPr>
              <a:t>Time synchronization of domains</a:t>
            </a:r>
            <a:endParaRPr lang="it-IT">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smtClean="0">
                <a:latin typeface="Times New Roman" pitchFamily="18" charset="0"/>
                <a:cs typeface="Times New Roman" pitchFamily="18" charset="0"/>
              </a:rPr>
              <a:t>By default domU’s clock is synchronized with dom0 clock</a:t>
            </a:r>
          </a:p>
          <a:p>
            <a:r>
              <a:rPr lang="it-IT" smtClean="0">
                <a:latin typeface="Times New Roman" pitchFamily="18" charset="0"/>
                <a:cs typeface="Times New Roman" pitchFamily="18" charset="0"/>
              </a:rPr>
              <a:t>In order to have a different (independent) clock sync for domUs:</a:t>
            </a:r>
          </a:p>
          <a:p>
            <a:pPr lvl="1"/>
            <a:r>
              <a:rPr lang="it-IT" smtClean="0">
                <a:latin typeface="Times New Roman" pitchFamily="18" charset="0"/>
                <a:cs typeface="Times New Roman" pitchFamily="18" charset="0"/>
              </a:rPr>
              <a:t>Add “xen.independent_wallclock = 1” to domU’s /etc/sysctl.conf  file</a:t>
            </a:r>
          </a:p>
          <a:p>
            <a:pPr lvl="1"/>
            <a:r>
              <a:rPr lang="it-IT" smtClean="0">
                <a:latin typeface="Times New Roman" pitchFamily="18" charset="0"/>
                <a:cs typeface="Times New Roman" pitchFamily="18" charset="0"/>
              </a:rPr>
              <a:t>echo 1 &gt; /proc/sys/xen/independent_wallclock</a:t>
            </a:r>
          </a:p>
          <a:p>
            <a:pPr lvl="1"/>
            <a:r>
              <a:rPr lang="it-IT" smtClean="0">
                <a:latin typeface="Times New Roman" pitchFamily="18" charset="0"/>
                <a:cs typeface="Times New Roman" pitchFamily="18" charset="0"/>
              </a:rPr>
              <a:t>Add “independent_wallclock = 1” to “extra” option in domU config file</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66</a:t>
            </a:fld>
            <a:endParaRPr kumimoji="0" lang="it-IT"/>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Managing graphics for guest domains</a:t>
            </a:r>
            <a:endParaRPr lang="it-IT">
              <a:latin typeface="Times New Roman" pitchFamily="18" charset="0"/>
              <a:cs typeface="Times New Roman" pitchFamily="18" charset="0"/>
            </a:endParaRPr>
          </a:p>
        </p:txBody>
      </p:sp>
      <p:sp>
        <p:nvSpPr>
          <p:cNvPr id="3" name="Segnaposto contenuto 2"/>
          <p:cNvSpPr>
            <a:spLocks noGrp="1"/>
          </p:cNvSpPr>
          <p:nvPr>
            <p:ph idx="1"/>
          </p:nvPr>
        </p:nvSpPr>
        <p:spPr>
          <a:xfrm>
            <a:off x="304800" y="1489768"/>
            <a:ext cx="8686800" cy="892824"/>
          </a:xfrm>
        </p:spPr>
        <p:txBody>
          <a:bodyPr>
            <a:normAutofit fontScale="62500" lnSpcReduction="20000"/>
          </a:bodyPr>
          <a:lstStyle/>
          <a:p>
            <a:r>
              <a:rPr lang="it-IT" smtClean="0"/>
              <a:t>Xen supports guest domain graphics in either:</a:t>
            </a:r>
          </a:p>
          <a:p>
            <a:pPr lvl="1"/>
            <a:r>
              <a:rPr lang="it-IT" smtClean="0"/>
              <a:t>SDL (Simple DirectMedia Layer) windows</a:t>
            </a:r>
          </a:p>
          <a:p>
            <a:pPr lvl="1"/>
            <a:r>
              <a:rPr lang="it-IT" smtClean="0"/>
              <a:t>VNC (Virtual Network Computing) windows</a:t>
            </a:r>
          </a:p>
          <a:p>
            <a:endParaRPr lang="it-IT"/>
          </a:p>
        </p:txBody>
      </p:sp>
      <p:graphicFrame>
        <p:nvGraphicFramePr>
          <p:cNvPr id="4" name="Diagramma 3"/>
          <p:cNvGraphicFramePr/>
          <p:nvPr/>
        </p:nvGraphicFramePr>
        <p:xfrm>
          <a:off x="762981" y="2159877"/>
          <a:ext cx="7618038" cy="4485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67</a:t>
            </a:fld>
            <a:endParaRPr kumimoji="0" lang="it-IT"/>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Managing graphics for HVM domains</a:t>
            </a:r>
            <a:endParaRPr lang="it-IT"/>
          </a:p>
        </p:txBody>
      </p:sp>
      <p:sp>
        <p:nvSpPr>
          <p:cNvPr id="3" name="Segnaposto contenuto 2"/>
          <p:cNvSpPr>
            <a:spLocks noGrp="1"/>
          </p:cNvSpPr>
          <p:nvPr>
            <p:ph idx="1"/>
          </p:nvPr>
        </p:nvSpPr>
        <p:spPr/>
        <p:txBody>
          <a:bodyPr>
            <a:normAutofit fontScale="92500" lnSpcReduction="10000"/>
          </a:bodyPr>
          <a:lstStyle/>
          <a:p>
            <a:r>
              <a:rPr lang="it-IT" smtClean="0">
                <a:latin typeface="Times New Roman" pitchFamily="18" charset="0"/>
                <a:cs typeface="Times New Roman" pitchFamily="18" charset="0"/>
              </a:rPr>
              <a:t>Using SDL for HVM guests</a:t>
            </a:r>
          </a:p>
          <a:p>
            <a:pPr lvl="1"/>
            <a:r>
              <a:rPr lang="it-IT" smtClean="0">
                <a:latin typeface="Times New Roman" pitchFamily="18" charset="0"/>
                <a:cs typeface="Times New Roman" pitchFamily="18" charset="0"/>
              </a:rPr>
              <a:t>sdl = 1</a:t>
            </a:r>
          </a:p>
          <a:p>
            <a:pPr lvl="1"/>
            <a:r>
              <a:rPr lang="it-IT" smtClean="0">
                <a:latin typeface="Times New Roman" pitchFamily="18" charset="0"/>
                <a:cs typeface="Times New Roman" pitchFamily="18" charset="0"/>
              </a:rPr>
              <a:t>vnc = 0</a:t>
            </a:r>
          </a:p>
          <a:p>
            <a:r>
              <a:rPr lang="it-IT" smtClean="0">
                <a:latin typeface="Times New Roman" pitchFamily="18" charset="0"/>
                <a:cs typeface="Times New Roman" pitchFamily="18" charset="0"/>
              </a:rPr>
              <a:t>Using VNC for HVM guests</a:t>
            </a:r>
          </a:p>
          <a:p>
            <a:pPr lvl="1"/>
            <a:r>
              <a:rPr lang="it-IT" smtClean="0">
                <a:latin typeface="Times New Roman" pitchFamily="18" charset="0"/>
                <a:cs typeface="Times New Roman" pitchFamily="18" charset="0"/>
              </a:rPr>
              <a:t>sdl = 0</a:t>
            </a:r>
          </a:p>
          <a:p>
            <a:pPr lvl="1"/>
            <a:r>
              <a:rPr lang="it-IT" smtClean="0">
                <a:latin typeface="Times New Roman" pitchFamily="18" charset="0"/>
                <a:cs typeface="Times New Roman" pitchFamily="18" charset="0"/>
              </a:rPr>
              <a:t>vnc = 1</a:t>
            </a:r>
          </a:p>
          <a:p>
            <a:pPr lvl="1" algn="ctr">
              <a:buNone/>
            </a:pPr>
            <a:r>
              <a:rPr lang="it-IT" smtClean="0">
                <a:latin typeface="Times New Roman" pitchFamily="18" charset="0"/>
                <a:cs typeface="Times New Roman" pitchFamily="18" charset="0"/>
              </a:rPr>
              <a:t>Vnc server available on dom0 at: </a:t>
            </a:r>
            <a:r>
              <a:rPr lang="it-IT" smtClean="0">
                <a:solidFill>
                  <a:schemeClr val="tx1"/>
                </a:solidFill>
                <a:latin typeface="Times New Roman" pitchFamily="18" charset="0"/>
                <a:cs typeface="Times New Roman" pitchFamily="18" charset="0"/>
              </a:rPr>
              <a:t>127.0.0.1</a:t>
            </a:r>
            <a:r>
              <a:rPr lang="it-IT" smtClean="0">
                <a:latin typeface="Times New Roman" pitchFamily="18" charset="0"/>
                <a:cs typeface="Times New Roman" pitchFamily="18" charset="0"/>
              </a:rPr>
              <a:t>:(&lt;domID&gt;+5900) </a:t>
            </a:r>
          </a:p>
          <a:p>
            <a:pPr lvl="1">
              <a:buNone/>
            </a:pPr>
            <a:r>
              <a:rPr lang="it-IT" smtClean="0">
                <a:latin typeface="Times New Roman" pitchFamily="18" charset="0"/>
                <a:cs typeface="Times New Roman" pitchFamily="18" charset="0"/>
              </a:rPr>
              <a:t>or depending on parameters : </a:t>
            </a:r>
            <a:r>
              <a:rPr lang="it-IT" smtClean="0">
                <a:solidFill>
                  <a:srgbClr val="FF0000"/>
                </a:solidFill>
                <a:latin typeface="Times New Roman" pitchFamily="18" charset="0"/>
                <a:cs typeface="Times New Roman" pitchFamily="18" charset="0"/>
              </a:rPr>
              <a:t>vnclisten, vncdisplay, vncpasswd </a:t>
            </a:r>
            <a:r>
              <a:rPr lang="it-IT" smtClean="0">
                <a:solidFill>
                  <a:schemeClr val="tx1"/>
                </a:solidFill>
                <a:latin typeface="Times New Roman" pitchFamily="18" charset="0"/>
                <a:cs typeface="Times New Roman" pitchFamily="18" charset="0"/>
              </a:rPr>
              <a:t>(guest config)</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68</a:t>
            </a:fld>
            <a:endParaRPr kumimoji="0" lang="it-IT"/>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smtClean="0">
                <a:latin typeface="Times New Roman" pitchFamily="18" charset="0"/>
                <a:cs typeface="Times New Roman" pitchFamily="18" charset="0"/>
              </a:rPr>
              <a:t>Managing graphics for PV domains</a:t>
            </a:r>
            <a:endParaRPr lang="it-IT">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85000" lnSpcReduction="10000"/>
          </a:bodyPr>
          <a:lstStyle/>
          <a:p>
            <a:r>
              <a:rPr lang="it-IT" smtClean="0">
                <a:latin typeface="Times New Roman" pitchFamily="18" charset="0"/>
                <a:cs typeface="Times New Roman" pitchFamily="18" charset="0"/>
              </a:rPr>
              <a:t>Using vfb and dom0 VNC server:</a:t>
            </a:r>
          </a:p>
          <a:p>
            <a:pPr lvl="1"/>
            <a:r>
              <a:rPr lang="it-IT" smtClean="0">
                <a:latin typeface="Times New Roman" pitchFamily="18" charset="0"/>
                <a:cs typeface="Times New Roman" pitchFamily="18" charset="0"/>
              </a:rPr>
              <a:t>vfb = [ ‘type=vnc, keymap=xx’ ]</a:t>
            </a:r>
          </a:p>
          <a:p>
            <a:pPr lvl="1"/>
            <a:r>
              <a:rPr lang="it-IT" smtClean="0">
                <a:latin typeface="Times New Roman" pitchFamily="18" charset="0"/>
                <a:cs typeface="Times New Roman" pitchFamily="18" charset="0"/>
              </a:rPr>
              <a:t>N.B: in order to be able to use the text-only console:</a:t>
            </a:r>
          </a:p>
          <a:p>
            <a:pPr lvl="2"/>
            <a:r>
              <a:rPr lang="it-IT" smtClean="0">
                <a:latin typeface="Times New Roman" pitchFamily="18" charset="0"/>
                <a:cs typeface="Times New Roman" pitchFamily="18" charset="0"/>
              </a:rPr>
              <a:t>(inittab) </a:t>
            </a:r>
            <a:r>
              <a:rPr lang="it-IT" smtClean="0">
                <a:latin typeface="Times New Roman" pitchFamily="18" charset="0"/>
                <a:cs typeface="Times New Roman" pitchFamily="18" charset="0"/>
                <a:sym typeface="Wingdings" pitchFamily="2" charset="2"/>
              </a:rPr>
              <a:t></a:t>
            </a:r>
            <a:r>
              <a:rPr lang="it-IT" smtClean="0">
                <a:latin typeface="Times New Roman" pitchFamily="18" charset="0"/>
                <a:cs typeface="Times New Roman" pitchFamily="18" charset="0"/>
              </a:rPr>
              <a:t> co:2345:respawn:/sbin/agetty xvc0 9600 vt100-nav</a:t>
            </a:r>
          </a:p>
          <a:p>
            <a:pPr lvl="2"/>
            <a:r>
              <a:rPr lang="it-IT" smtClean="0">
                <a:latin typeface="Times New Roman" pitchFamily="18" charset="0"/>
                <a:cs typeface="Times New Roman" pitchFamily="18" charset="0"/>
              </a:rPr>
              <a:t>(securetty)  </a:t>
            </a:r>
            <a:r>
              <a:rPr lang="it-IT" smtClean="0">
                <a:latin typeface="Times New Roman" pitchFamily="18" charset="0"/>
                <a:cs typeface="Times New Roman" pitchFamily="18" charset="0"/>
                <a:sym typeface="Wingdings" pitchFamily="2" charset="2"/>
              </a:rPr>
              <a:t> </a:t>
            </a:r>
            <a:r>
              <a:rPr lang="it-IT" smtClean="0">
                <a:latin typeface="Times New Roman" pitchFamily="18" charset="0"/>
                <a:cs typeface="Times New Roman" pitchFamily="18" charset="0"/>
              </a:rPr>
              <a:t>xvc0</a:t>
            </a:r>
          </a:p>
          <a:p>
            <a:r>
              <a:rPr lang="it-IT" smtClean="0">
                <a:latin typeface="Times New Roman" pitchFamily="18" charset="0"/>
                <a:cs typeface="Times New Roman" pitchFamily="18" charset="0"/>
              </a:rPr>
              <a:t>Using vfb and dom0 SDL support:</a:t>
            </a:r>
          </a:p>
          <a:p>
            <a:pPr lvl="1"/>
            <a:r>
              <a:rPr lang="it-IT" smtClean="0">
                <a:latin typeface="Times New Roman" pitchFamily="18" charset="0"/>
                <a:cs typeface="Times New Roman" pitchFamily="18" charset="0"/>
              </a:rPr>
              <a:t>vfb = [ ‘type=sdl, keymap=xx’ ]</a:t>
            </a:r>
          </a:p>
          <a:p>
            <a:r>
              <a:rPr lang="it-IT" smtClean="0">
                <a:latin typeface="Times New Roman" pitchFamily="18" charset="0"/>
                <a:cs typeface="Times New Roman" pitchFamily="18" charset="0"/>
              </a:rPr>
              <a:t>Using a domU VNC server (preferred solution)</a:t>
            </a:r>
          </a:p>
          <a:p>
            <a:pPr lvl="1"/>
            <a:r>
              <a:rPr lang="it-IT" smtClean="0">
                <a:latin typeface="Times New Roman" pitchFamily="18" charset="0"/>
                <a:cs typeface="Times New Roman" pitchFamily="18" charset="0"/>
              </a:rPr>
              <a:t>Install and configure the X server and VNC server on domU and let him provide graphics to the client over  the network. </a:t>
            </a:r>
            <a:r>
              <a:rPr lang="it-IT" smtClean="0">
                <a:solidFill>
                  <a:srgbClr val="FF0000"/>
                </a:solidFill>
                <a:latin typeface="Times New Roman" pitchFamily="18" charset="0"/>
                <a:cs typeface="Times New Roman" pitchFamily="18" charset="0"/>
              </a:rPr>
              <a:t>Pay attention to the firewall (ports 590x,580x and 6000)</a:t>
            </a:r>
          </a:p>
        </p:txBody>
      </p:sp>
      <p:sp>
        <p:nvSpPr>
          <p:cNvPr id="6" name="Segnaposto numero diapositiva 5"/>
          <p:cNvSpPr>
            <a:spLocks noGrp="1"/>
          </p:cNvSpPr>
          <p:nvPr>
            <p:ph type="sldNum" sz="quarter" idx="12"/>
          </p:nvPr>
        </p:nvSpPr>
        <p:spPr/>
        <p:txBody>
          <a:bodyPr/>
          <a:lstStyle/>
          <a:p>
            <a:fld id="{1AD93096-5B34-4342-9326-69289CEAE4C2}" type="slidenum">
              <a:rPr lang="it-IT" smtClean="0"/>
              <a:pPr/>
              <a:t>69</a:t>
            </a:fld>
            <a:endParaRPr kumimoji="0" lang="it-IT"/>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Types of server virtualization</a:t>
            </a:r>
            <a:endParaRPr lang="it-IT">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7</a:t>
            </a:fld>
            <a:endParaRPr kumimoji="0" lang="it-IT"/>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smtClean="0">
                <a:latin typeface="Times New Roman" pitchFamily="18" charset="0"/>
                <a:cs typeface="Times New Roman" pitchFamily="18" charset="0"/>
              </a:rPr>
              <a:t>Xen</a:t>
            </a:r>
            <a:r>
              <a:rPr lang="it-IT" smtClean="0">
                <a:latin typeface="Times New Roman" pitchFamily="18" charset="0"/>
                <a:cs typeface="Times New Roman" pitchFamily="18" charset="0"/>
              </a:rPr>
              <a:t> </a:t>
            </a:r>
            <a:r>
              <a:rPr smtClean="0">
                <a:latin typeface="Times New Roman" pitchFamily="18" charset="0"/>
                <a:cs typeface="Times New Roman" pitchFamily="18" charset="0"/>
              </a:rPr>
              <a:t>VM Migration</a:t>
            </a:r>
            <a:endParaRPr lang="it-IT">
              <a:latin typeface="Times New Roman" pitchFamily="18" charset="0"/>
              <a:cs typeface="Times New Roman" pitchFamily="18" charset="0"/>
            </a:endParaRPr>
          </a:p>
        </p:txBody>
      </p:sp>
      <p:sp>
        <p:nvSpPr>
          <p:cNvPr id="4" name="Segnaposto contenuto 3"/>
          <p:cNvSpPr>
            <a:spLocks noGrp="1"/>
          </p:cNvSpPr>
          <p:nvPr>
            <p:ph idx="1"/>
          </p:nvPr>
        </p:nvSpPr>
        <p:spPr>
          <a:xfrm>
            <a:off x="304800" y="1554162"/>
            <a:ext cx="8686800" cy="4782244"/>
          </a:xfrm>
        </p:spPr>
        <p:txBody>
          <a:bodyPr>
            <a:normAutofit fontScale="70000" lnSpcReduction="20000"/>
          </a:bodyPr>
          <a:lstStyle/>
          <a:p>
            <a:r>
              <a:rPr lang="it-IT" smtClean="0">
                <a:latin typeface="Times New Roman" pitchFamily="18" charset="0"/>
                <a:cs typeface="Times New Roman" pitchFamily="18" charset="0"/>
              </a:rPr>
              <a:t>Guest domain migration is the possibility to move a running domU from one domain0 to another without visible interruption in services.</a:t>
            </a:r>
          </a:p>
          <a:p>
            <a:r>
              <a:rPr lang="it-IT" smtClean="0">
                <a:latin typeface="Times New Roman" pitchFamily="18" charset="0"/>
                <a:cs typeface="Times New Roman" pitchFamily="18" charset="0"/>
              </a:rPr>
              <a:t>There are a number of caveats in the migration process, concerning also the security.</a:t>
            </a:r>
          </a:p>
          <a:p>
            <a:r>
              <a:rPr lang="it-IT" smtClean="0">
                <a:latin typeface="Times New Roman" pitchFamily="18" charset="0"/>
                <a:cs typeface="Times New Roman" pitchFamily="18" charset="0"/>
              </a:rPr>
              <a:t>In the migration process, the vm configuration and memory is first copied to the dom0 target, then the source vm is stopped and the target is started.   </a:t>
            </a:r>
          </a:p>
          <a:p>
            <a:r>
              <a:rPr lang="it-IT" smtClean="0">
                <a:latin typeface="Times New Roman" pitchFamily="18" charset="0"/>
                <a:cs typeface="Times New Roman" pitchFamily="18" charset="0"/>
              </a:rPr>
              <a:t>Main requirements:</a:t>
            </a:r>
          </a:p>
          <a:p>
            <a:pPr lvl="1"/>
            <a:r>
              <a:rPr lang="it-IT" smtClean="0">
                <a:latin typeface="Times New Roman" pitchFamily="18" charset="0"/>
                <a:cs typeface="Times New Roman" pitchFamily="18" charset="0"/>
              </a:rPr>
              <a:t>Both dom0 must be running a version of the Xen daemon which supports the migration</a:t>
            </a:r>
          </a:p>
          <a:p>
            <a:pPr lvl="1"/>
            <a:r>
              <a:rPr lang="it-IT" smtClean="0">
                <a:latin typeface="Times New Roman" pitchFamily="18" charset="0"/>
                <a:cs typeface="Times New Roman" pitchFamily="18" charset="0"/>
              </a:rPr>
              <a:t>Relocation must be enabled in both Xen daemons, so that dom0s can communicate with each other</a:t>
            </a:r>
          </a:p>
          <a:p>
            <a:pPr lvl="1"/>
            <a:r>
              <a:rPr lang="it-IT" smtClean="0">
                <a:latin typeface="Times New Roman" pitchFamily="18" charset="0"/>
                <a:cs typeface="Times New Roman" pitchFamily="18" charset="0"/>
              </a:rPr>
              <a:t>The root filesystem of the domUs must be shared, visible by both dom0s and with same privileges and permissions</a:t>
            </a:r>
          </a:p>
          <a:p>
            <a:pPr lvl="1"/>
            <a:r>
              <a:rPr lang="it-IT" smtClean="0">
                <a:latin typeface="Times New Roman" pitchFamily="18" charset="0"/>
                <a:cs typeface="Times New Roman" pitchFamily="18" charset="0"/>
              </a:rPr>
              <a:t>Dom0s must be on the same ip subnet</a:t>
            </a:r>
          </a:p>
          <a:p>
            <a:pPr lvl="1"/>
            <a:r>
              <a:rPr lang="it-IT" smtClean="0">
                <a:latin typeface="Times New Roman" pitchFamily="18" charset="0"/>
                <a:cs typeface="Times New Roman" pitchFamily="18" charset="0"/>
              </a:rPr>
              <a:t>Sufficient resources must be available on the target dom0</a:t>
            </a: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70</a:t>
            </a:fld>
            <a:endParaRPr kumimoji="0" lang="it-IT"/>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Xend configuration for migration</a:t>
            </a:r>
            <a:endParaRPr lang="it-IT">
              <a:latin typeface="Times New Roman" pitchFamily="18" charset="0"/>
              <a:cs typeface="Times New Roman" pitchFamily="18" charset="0"/>
            </a:endParaRPr>
          </a:p>
        </p:txBody>
      </p:sp>
      <p:graphicFrame>
        <p:nvGraphicFramePr>
          <p:cNvPr id="5" name="Segnaposto contenuto 4"/>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71</a:t>
            </a:fld>
            <a:endParaRPr kumimoji="0" lang="it-IT"/>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smtClean="0">
                <a:latin typeface="Times New Roman" pitchFamily="18" charset="0"/>
                <a:cs typeface="Times New Roman" pitchFamily="18" charset="0"/>
              </a:rPr>
              <a:t>Migration demo</a:t>
            </a:r>
            <a:endParaRPr lang="it-IT" sz="320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72</a:t>
            </a:fld>
            <a:endParaRPr kumimoji="0" lang="it-IT"/>
          </a:p>
        </p:txBody>
      </p:sp>
      <p:pic>
        <p:nvPicPr>
          <p:cNvPr id="6" name="migration2-2.wmv">
            <a:hlinkClick r:id="" action="ppaction://media"/>
          </p:cNvPr>
          <p:cNvPicPr>
            <a:picLocks noRot="1" noChangeAspect="1"/>
          </p:cNvPicPr>
          <p:nvPr>
            <a:videoFile r:link="rId1"/>
          </p:nvPr>
        </p:nvPicPr>
        <p:blipFill>
          <a:blip r:embed="rId3"/>
          <a:stretch>
            <a:fillRect/>
          </a:stretch>
        </p:blipFill>
        <p:spPr>
          <a:xfrm>
            <a:off x="1148496" y="1184223"/>
            <a:ext cx="6847008" cy="5477606"/>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mute="1">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latin typeface="Times New Roman" pitchFamily="18" charset="0"/>
                <a:cs typeface="Times New Roman" pitchFamily="18" charset="0"/>
              </a:rPr>
              <a:t>Fault-tolerant virtualization with channel bonding</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r>
              <a:rPr lang="it-IT" dirty="0" smtClean="0">
                <a:latin typeface="Times New Roman" pitchFamily="18" charset="0"/>
                <a:cs typeface="Times New Roman" pitchFamily="18" charset="0"/>
              </a:rPr>
              <a:t>In </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a bridge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equivalent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 </a:t>
            </a:r>
            <a:r>
              <a:rPr lang="it-IT" dirty="0" err="1" smtClean="0">
                <a:latin typeface="Times New Roman" pitchFamily="18" charset="0"/>
                <a:cs typeface="Times New Roman" pitchFamily="18" charset="0"/>
              </a:rPr>
              <a:t>virtual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switch</a:t>
            </a:r>
            <a:r>
              <a:rPr lang="it-IT" dirty="0" smtClean="0">
                <a:latin typeface="Times New Roman" pitchFamily="18" charset="0"/>
                <a:cs typeface="Times New Roman" pitchFamily="18" charset="0"/>
              </a:rPr>
              <a:t> </a:t>
            </a:r>
          </a:p>
          <a:p>
            <a:pPr lvl="1"/>
            <a:r>
              <a:rPr lang="it-IT" dirty="0" smtClean="0">
                <a:latin typeface="Times New Roman" pitchFamily="18" charset="0"/>
                <a:cs typeface="Times New Roman" pitchFamily="18" charset="0"/>
              </a:rPr>
              <a:t>Connection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physical</a:t>
            </a:r>
            <a:r>
              <a:rPr lang="it-IT" dirty="0" smtClean="0">
                <a:latin typeface="Times New Roman" pitchFamily="18" charset="0"/>
                <a:cs typeface="Times New Roman" pitchFamily="18" charset="0"/>
              </a:rPr>
              <a:t> interface (</a:t>
            </a:r>
            <a:r>
              <a:rPr lang="it-IT" dirty="0" err="1" smtClean="0">
                <a:latin typeface="Times New Roman" pitchFamily="18" charset="0"/>
                <a:cs typeface="Times New Roman" pitchFamily="18" charset="0"/>
              </a:rPr>
              <a:t>uplink</a:t>
            </a:r>
            <a:r>
              <a:rPr lang="it-IT" dirty="0" smtClean="0">
                <a:latin typeface="Times New Roman" pitchFamily="18" charset="0"/>
                <a:cs typeface="Times New Roman" pitchFamily="18" charset="0"/>
              </a:rPr>
              <a:t>)</a:t>
            </a:r>
          </a:p>
          <a:p>
            <a:pPr lvl="1"/>
            <a:r>
              <a:rPr lang="it-IT" dirty="0" smtClean="0">
                <a:latin typeface="Times New Roman" pitchFamily="18" charset="0"/>
                <a:cs typeface="Times New Roman" pitchFamily="18" charset="0"/>
              </a:rPr>
              <a:t>And </a:t>
            </a:r>
            <a:r>
              <a:rPr lang="it-IT" dirty="0" err="1" smtClean="0">
                <a:latin typeface="Times New Roman" pitchFamily="18" charset="0"/>
                <a:cs typeface="Times New Roman" pitchFamily="18" charset="0"/>
              </a:rPr>
              <a:t>virtual</a:t>
            </a:r>
            <a:r>
              <a:rPr lang="it-IT" dirty="0" smtClean="0">
                <a:latin typeface="Times New Roman" pitchFamily="18" charset="0"/>
                <a:cs typeface="Times New Roman" pitchFamily="18" charset="0"/>
              </a:rPr>
              <a:t> interface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a:t>
            </a:r>
            <a:r>
              <a:rPr lang="it-IT" dirty="0" smtClean="0">
                <a:latin typeface="Times New Roman" pitchFamily="18" charset="0"/>
                <a:cs typeface="Times New Roman" pitchFamily="18" charset="0"/>
              </a:rPr>
              <a:t>)</a:t>
            </a:r>
          </a:p>
          <a:p>
            <a:r>
              <a:rPr lang="it-IT" dirty="0" smtClean="0">
                <a:latin typeface="Times New Roman" pitchFamily="18" charset="0"/>
                <a:cs typeface="Times New Roman" pitchFamily="18" charset="0"/>
              </a:rPr>
              <a:t>Linux </a:t>
            </a:r>
            <a:r>
              <a:rPr lang="it-IT" dirty="0" err="1" smtClean="0">
                <a:latin typeface="Times New Roman" pitchFamily="18" charset="0"/>
                <a:cs typeface="Times New Roman" pitchFamily="18" charset="0"/>
              </a:rPr>
              <a:t>provides</a:t>
            </a:r>
            <a:r>
              <a:rPr lang="it-IT" dirty="0" smtClean="0">
                <a:latin typeface="Times New Roman" pitchFamily="18" charset="0"/>
                <a:cs typeface="Times New Roman" pitchFamily="18" charset="0"/>
              </a:rPr>
              <a:t> native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module</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Achieves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adapter</a:t>
            </a:r>
            <a:r>
              <a:rPr lang="it-IT" dirty="0" smtClean="0">
                <a:latin typeface="Times New Roman" pitchFamily="18" charset="0"/>
                <a:cs typeface="Times New Roman" pitchFamily="18" charset="0"/>
              </a:rPr>
              <a:t> fault </a:t>
            </a:r>
            <a:r>
              <a:rPr lang="it-IT" dirty="0" err="1" smtClean="0">
                <a:latin typeface="Times New Roman" pitchFamily="18" charset="0"/>
                <a:cs typeface="Times New Roman" pitchFamily="18" charset="0"/>
              </a:rPr>
              <a:t>tolerance</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Documented</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networking</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bonding.txt</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Has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several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possible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modes</a:t>
            </a:r>
            <a:endParaRPr lang="it-IT" dirty="0" smtClean="0">
              <a:latin typeface="Times New Roman" pitchFamily="18" charset="0"/>
              <a:cs typeface="Times New Roman" pitchFamily="18" charset="0"/>
            </a:endParaRPr>
          </a:p>
          <a:p>
            <a:pPr lvl="2"/>
            <a:r>
              <a:rPr lang="it-IT" dirty="0" err="1" smtClean="0">
                <a:latin typeface="Times New Roman" pitchFamily="18" charset="0"/>
                <a:cs typeface="Times New Roman" pitchFamily="18" charset="0"/>
              </a:rPr>
              <a:t>Load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balancing</a:t>
            </a:r>
            <a:r>
              <a:rPr lang="it-IT" dirty="0" smtClean="0">
                <a:latin typeface="Times New Roman" pitchFamily="18" charset="0"/>
                <a:cs typeface="Times New Roman" pitchFamily="18" charset="0"/>
              </a:rPr>
              <a:t> + link </a:t>
            </a:r>
            <a:r>
              <a:rPr lang="it-IT" dirty="0" err="1" smtClean="0">
                <a:latin typeface="Times New Roman" pitchFamily="18" charset="0"/>
                <a:cs typeface="Times New Roman" pitchFamily="18" charset="0"/>
              </a:rPr>
              <a:t>aggregation</a:t>
            </a:r>
            <a:endParaRPr lang="it-IT" dirty="0" smtClean="0">
              <a:latin typeface="Times New Roman" pitchFamily="18" charset="0"/>
              <a:cs typeface="Times New Roman" pitchFamily="18" charset="0"/>
            </a:endParaRPr>
          </a:p>
          <a:p>
            <a:pPr lvl="2"/>
            <a:r>
              <a:rPr lang="it-IT" dirty="0" err="1" smtClean="0">
                <a:latin typeface="Times New Roman" pitchFamily="18" charset="0"/>
                <a:cs typeface="Times New Roman" pitchFamily="18" charset="0"/>
              </a:rPr>
              <a:t>Active</a:t>
            </a:r>
            <a:r>
              <a:rPr lang="it-IT" dirty="0" smtClean="0">
                <a:latin typeface="Times New Roman" pitchFamily="18" charset="0"/>
                <a:cs typeface="Times New Roman" pitchFamily="18" charset="0"/>
              </a:rPr>
              <a:t>/backup policy (</a:t>
            </a:r>
            <a:r>
              <a:rPr lang="it-IT" dirty="0" err="1" smtClean="0">
                <a:latin typeface="Times New Roman" pitchFamily="18" charset="0"/>
                <a:cs typeface="Times New Roman" pitchFamily="18" charset="0"/>
              </a:rPr>
              <a:t>explained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simplicity</a:t>
            </a:r>
            <a:r>
              <a:rPr lang="it-IT" dirty="0" smtClean="0">
                <a:latin typeface="Times New Roman" pitchFamily="18" charset="0"/>
                <a:cs typeface="Times New Roman" pitchFamily="18" charset="0"/>
              </a:rPr>
              <a:t>)</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73</a:t>
            </a:fld>
            <a:endParaRPr kumimoji="0" lang="it-IT"/>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and bridge</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r>
              <a:rPr lang="it-IT" dirty="0" err="1" smtClean="0">
                <a:latin typeface="Times New Roman" pitchFamily="18" charset="0"/>
                <a:cs typeface="Times New Roman" pitchFamily="18" charset="0"/>
              </a:rPr>
              <a:t>Load</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driver (/</a:t>
            </a:r>
            <a:r>
              <a:rPr lang="it-IT" dirty="0" err="1" smtClean="0">
                <a:latin typeface="Times New Roman" pitchFamily="18" charset="0"/>
                <a:cs typeface="Times New Roman" pitchFamily="18" charset="0"/>
              </a:rPr>
              <a:t>etc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modprobe.conf</a:t>
            </a:r>
            <a:r>
              <a:rPr lang="it-IT" dirty="0" smtClean="0">
                <a:latin typeface="Times New Roman" pitchFamily="18" charset="0"/>
                <a:cs typeface="Times New Roman" pitchFamily="18" charset="0"/>
              </a:rPr>
              <a:t>)</a:t>
            </a:r>
          </a:p>
          <a:p>
            <a:pPr lvl="1"/>
            <a:r>
              <a:rPr lang="it-IT" dirty="0" smtClean="0">
                <a:latin typeface="Times New Roman" pitchFamily="18" charset="0"/>
                <a:cs typeface="Times New Roman" pitchFamily="18" charset="0"/>
              </a:rPr>
              <a:t>alias bond0 </a:t>
            </a:r>
            <a:r>
              <a:rPr lang="it-IT" dirty="0" err="1" smtClean="0">
                <a:latin typeface="Times New Roman" pitchFamily="18" charset="0"/>
                <a:cs typeface="Times New Roman" pitchFamily="18" charset="0"/>
              </a:rPr>
              <a:t>bonding</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options</a:t>
            </a:r>
            <a:r>
              <a:rPr lang="it-IT" dirty="0" smtClean="0">
                <a:latin typeface="Times New Roman" pitchFamily="18" charset="0"/>
                <a:cs typeface="Times New Roman" pitchFamily="18" charset="0"/>
              </a:rPr>
              <a:t> bond0 miimon=100 type=active-backup</a:t>
            </a:r>
          </a:p>
          <a:p>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the bond interface </a:t>
            </a:r>
            <a:r>
              <a:rPr lang="it-IT" dirty="0" err="1" smtClean="0">
                <a:latin typeface="Times New Roman" pitchFamily="18" charset="0"/>
                <a:cs typeface="Times New Roman" pitchFamily="18" charset="0"/>
              </a:rPr>
              <a:t>startup</a:t>
            </a:r>
            <a:r>
              <a:rPr lang="it-IT" dirty="0" smtClean="0">
                <a:latin typeface="Times New Roman" pitchFamily="18" charset="0"/>
                <a:cs typeface="Times New Roman" pitchFamily="18" charset="0"/>
              </a:rPr>
              <a:t> script (/</a:t>
            </a:r>
            <a:r>
              <a:rPr lang="it-IT" dirty="0" err="1" smtClean="0">
                <a:latin typeface="Times New Roman" pitchFamily="18" charset="0"/>
                <a:cs typeface="Times New Roman" pitchFamily="18" charset="0"/>
              </a:rPr>
              <a:t>etc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sysconfig</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network-scripts</a:t>
            </a:r>
            <a:r>
              <a:rPr lang="it-IT" dirty="0" smtClean="0">
                <a:latin typeface="Times New Roman" pitchFamily="18" charset="0"/>
                <a:cs typeface="Times New Roman" pitchFamily="18" charset="0"/>
              </a:rPr>
              <a:t>/ifcfg-bond0)</a:t>
            </a:r>
          </a:p>
          <a:p>
            <a:pPr lvl="1"/>
            <a:r>
              <a:rPr lang="it-IT" dirty="0" smtClean="0">
                <a:latin typeface="Times New Roman" pitchFamily="18" charset="0"/>
                <a:cs typeface="Times New Roman" pitchFamily="18" charset="0"/>
              </a:rPr>
              <a:t>DEVICE = bond0</a:t>
            </a:r>
          </a:p>
          <a:p>
            <a:pPr lvl="1"/>
            <a:r>
              <a:rPr lang="it-IT" dirty="0" smtClean="0">
                <a:latin typeface="Times New Roman" pitchFamily="18" charset="0"/>
                <a:cs typeface="Times New Roman" pitchFamily="18" charset="0"/>
              </a:rPr>
              <a:t>BOOTPROTO = none</a:t>
            </a:r>
          </a:p>
          <a:p>
            <a:pPr lvl="1"/>
            <a:r>
              <a:rPr lang="it-IT" dirty="0" smtClean="0">
                <a:latin typeface="Times New Roman" pitchFamily="18" charset="0"/>
                <a:cs typeface="Times New Roman" pitchFamily="18" charset="0"/>
              </a:rPr>
              <a:t>ONBOOT = no</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74</a:t>
            </a:fld>
            <a:endParaRPr kumimoji="0" lang="it-IT"/>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Attaching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interfaces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bridge</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r>
              <a:rPr lang="it-IT" dirty="0" err="1" smtClean="0">
                <a:latin typeface="Times New Roman" pitchFamily="18" charset="0"/>
                <a:cs typeface="Times New Roman" pitchFamily="18" charset="0"/>
              </a:rPr>
              <a:t>Both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interfaces</a:t>
            </a:r>
            <a:r>
              <a:rPr lang="it-IT" dirty="0" smtClean="0">
                <a:latin typeface="Times New Roman" pitchFamily="18" charset="0"/>
                <a:cs typeface="Times New Roman" pitchFamily="18" charset="0"/>
              </a:rPr>
              <a:t> join the bond (/</a:t>
            </a:r>
            <a:r>
              <a:rPr lang="it-IT" dirty="0" err="1" smtClean="0">
                <a:latin typeface="Times New Roman" pitchFamily="18" charset="0"/>
                <a:cs typeface="Times New Roman" pitchFamily="18" charset="0"/>
              </a:rPr>
              <a:t>etc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sysconfig</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network-scripts</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ifcfg-eth</a:t>
            </a:r>
            <a:r>
              <a:rPr lang="it-IT" dirty="0" smtClean="0">
                <a:latin typeface="Times New Roman" pitchFamily="18" charset="0"/>
                <a:cs typeface="Times New Roman" pitchFamily="18" charset="0"/>
              </a:rPr>
              <a:t>{1,2}</a:t>
            </a:r>
          </a:p>
          <a:p>
            <a:pPr lvl="1"/>
            <a:r>
              <a:rPr lang="it-IT" dirty="0" smtClean="0">
                <a:latin typeface="Times New Roman" pitchFamily="18" charset="0"/>
                <a:cs typeface="Times New Roman" pitchFamily="18" charset="0"/>
              </a:rPr>
              <a:t>DEVICE = </a:t>
            </a:r>
            <a:r>
              <a:rPr lang="it-IT" dirty="0" err="1" smtClean="0">
                <a:latin typeface="Times New Roman" pitchFamily="18" charset="0"/>
                <a:cs typeface="Times New Roman" pitchFamily="18" charset="0"/>
              </a:rPr>
              <a:t>eth</a:t>
            </a:r>
            <a:r>
              <a:rPr lang="it-IT" dirty="0" smtClean="0">
                <a:latin typeface="Times New Roman" pitchFamily="18" charset="0"/>
                <a:cs typeface="Times New Roman" pitchFamily="18" charset="0"/>
              </a:rPr>
              <a:t>{1,2}</a:t>
            </a:r>
          </a:p>
          <a:p>
            <a:pPr lvl="1"/>
            <a:r>
              <a:rPr lang="it-IT" dirty="0" smtClean="0">
                <a:latin typeface="Times New Roman" pitchFamily="18" charset="0"/>
                <a:cs typeface="Times New Roman" pitchFamily="18" charset="0"/>
              </a:rPr>
              <a:t>BOOTPROTO = none</a:t>
            </a:r>
          </a:p>
          <a:p>
            <a:pPr lvl="1"/>
            <a:r>
              <a:rPr lang="it-IT" dirty="0" smtClean="0">
                <a:latin typeface="Times New Roman" pitchFamily="18" charset="0"/>
                <a:cs typeface="Times New Roman" pitchFamily="18" charset="0"/>
              </a:rPr>
              <a:t>ONBOOT = no</a:t>
            </a:r>
          </a:p>
          <a:p>
            <a:pPr lvl="1"/>
            <a:r>
              <a:rPr lang="it-IT" dirty="0" smtClean="0">
                <a:latin typeface="Times New Roman" pitchFamily="18" charset="0"/>
                <a:cs typeface="Times New Roman" pitchFamily="18" charset="0"/>
              </a:rPr>
              <a:t>MASTER = bond0</a:t>
            </a:r>
          </a:p>
          <a:p>
            <a:pPr lvl="1"/>
            <a:r>
              <a:rPr lang="it-IT" dirty="0" smtClean="0">
                <a:latin typeface="Times New Roman" pitchFamily="18" charset="0"/>
                <a:cs typeface="Times New Roman" pitchFamily="18" charset="0"/>
              </a:rPr>
              <a:t>SLAVE = yes</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75</a:t>
            </a:fld>
            <a:endParaRPr kumimoji="0" lang="it-IT"/>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imes New Roman" pitchFamily="18" charset="0"/>
                <a:cs typeface="Times New Roman" pitchFamily="18" charset="0"/>
              </a:rPr>
              <a:t>Bridge </a:t>
            </a:r>
            <a:r>
              <a:rPr lang="it-IT" dirty="0" err="1" smtClean="0">
                <a:latin typeface="Times New Roman" pitchFamily="18" charset="0"/>
                <a:cs typeface="Times New Roman" pitchFamily="18" charset="0"/>
              </a:rPr>
              <a:t>configuration</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20000"/>
          </a:bodyPr>
          <a:lstStyle/>
          <a:p>
            <a:r>
              <a:rPr lang="it-IT" dirty="0" smtClean="0">
                <a:latin typeface="Times New Roman" pitchFamily="18" charset="0"/>
                <a:cs typeface="Times New Roman" pitchFamily="18" charset="0"/>
              </a:rPr>
              <a:t>Create the </a:t>
            </a:r>
            <a:r>
              <a:rPr lang="it-IT" dirty="0" err="1" smtClean="0">
                <a:latin typeface="Times New Roman" pitchFamily="18" charset="0"/>
                <a:cs typeface="Times New Roman" pitchFamily="18" charset="0"/>
              </a:rPr>
              <a:t>additional</a:t>
            </a:r>
            <a:r>
              <a:rPr lang="it-IT" dirty="0" smtClean="0">
                <a:latin typeface="Times New Roman" pitchFamily="18" charset="0"/>
                <a:cs typeface="Times New Roman" pitchFamily="18" charset="0"/>
              </a:rPr>
              <a:t> bridge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guests</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brctl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addbr</a:t>
            </a:r>
            <a:r>
              <a:rPr lang="it-IT" dirty="0" smtClean="0">
                <a:latin typeface="Times New Roman" pitchFamily="18" charset="0"/>
                <a:cs typeface="Times New Roman" pitchFamily="18" charset="0"/>
              </a:rPr>
              <a:t> xenbr1</a:t>
            </a:r>
          </a:p>
          <a:p>
            <a:r>
              <a:rPr lang="it-IT" dirty="0" err="1" smtClean="0">
                <a:latin typeface="Times New Roman" pitchFamily="18" charset="0"/>
                <a:cs typeface="Times New Roman" pitchFamily="18" charset="0"/>
              </a:rPr>
              <a:t>Disable</a:t>
            </a:r>
            <a:r>
              <a:rPr lang="it-IT" dirty="0" smtClean="0">
                <a:latin typeface="Times New Roman" pitchFamily="18" charset="0"/>
                <a:cs typeface="Times New Roman" pitchFamily="18" charset="0"/>
              </a:rPr>
              <a:t> ARP and </a:t>
            </a:r>
            <a:r>
              <a:rPr lang="it-IT" dirty="0" err="1" smtClean="0">
                <a:latin typeface="Times New Roman" pitchFamily="18" charset="0"/>
                <a:cs typeface="Times New Roman" pitchFamily="18" charset="0"/>
              </a:rPr>
              <a:t>multicast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bridge and bond + set a bond MAC </a:t>
            </a:r>
            <a:r>
              <a:rPr lang="it-IT" dirty="0" err="1" smtClean="0">
                <a:latin typeface="Times New Roman" pitchFamily="18" charset="0"/>
                <a:cs typeface="Times New Roman" pitchFamily="18" charset="0"/>
              </a:rPr>
              <a:t>address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would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not</a:t>
            </a:r>
            <a:r>
              <a:rPr lang="it-IT" dirty="0" smtClean="0">
                <a:latin typeface="Times New Roman" pitchFamily="18" charset="0"/>
                <a:cs typeface="Times New Roman" pitchFamily="18" charset="0"/>
              </a:rPr>
              <a:t> interfere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public MAC </a:t>
            </a:r>
            <a:r>
              <a:rPr lang="it-IT" dirty="0" err="1" smtClean="0">
                <a:latin typeface="Times New Roman" pitchFamily="18" charset="0"/>
                <a:cs typeface="Times New Roman" pitchFamily="18" charset="0"/>
              </a:rPr>
              <a:t>addresses</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xenbr1 </a:t>
            </a:r>
            <a:r>
              <a:rPr lang="it-IT" dirty="0" err="1" smtClean="0">
                <a:latin typeface="Times New Roman" pitchFamily="18" charset="0"/>
                <a:cs typeface="Times New Roman" pitchFamily="18" charset="0"/>
              </a:rPr>
              <a:t>arp</a:t>
            </a:r>
            <a:r>
              <a:rPr lang="it-IT" dirty="0" smtClean="0">
                <a:latin typeface="Times New Roman" pitchFamily="18" charset="0"/>
                <a:cs typeface="Times New Roman" pitchFamily="18" charset="0"/>
              </a:rPr>
              <a:t> off</a:t>
            </a: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xenbr1 </a:t>
            </a:r>
            <a:r>
              <a:rPr lang="it-IT" dirty="0" err="1" smtClean="0">
                <a:latin typeface="Times New Roman" pitchFamily="18" charset="0"/>
                <a:cs typeface="Times New Roman" pitchFamily="18" charset="0"/>
              </a:rPr>
              <a:t>multicast</a:t>
            </a:r>
            <a:r>
              <a:rPr lang="it-IT" dirty="0" smtClean="0">
                <a:latin typeface="Times New Roman" pitchFamily="18" charset="0"/>
                <a:cs typeface="Times New Roman" pitchFamily="18" charset="0"/>
              </a:rPr>
              <a:t> off</a:t>
            </a: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xenbr1 up</a:t>
            </a: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bond0 </a:t>
            </a:r>
            <a:r>
              <a:rPr lang="it-IT" dirty="0" err="1" smtClean="0">
                <a:latin typeface="Times New Roman" pitchFamily="18" charset="0"/>
                <a:cs typeface="Times New Roman" pitchFamily="18" charset="0"/>
              </a:rPr>
              <a:t>address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fe</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ff</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bond0 </a:t>
            </a:r>
            <a:r>
              <a:rPr lang="it-IT" dirty="0" err="1" smtClean="0">
                <a:latin typeface="Times New Roman" pitchFamily="18" charset="0"/>
                <a:cs typeface="Times New Roman" pitchFamily="18" charset="0"/>
              </a:rPr>
              <a:t>arp</a:t>
            </a:r>
            <a:r>
              <a:rPr lang="it-IT" dirty="0" smtClean="0">
                <a:latin typeface="Times New Roman" pitchFamily="18" charset="0"/>
                <a:cs typeface="Times New Roman" pitchFamily="18" charset="0"/>
              </a:rPr>
              <a:t> off</a:t>
            </a:r>
          </a:p>
          <a:p>
            <a:pPr lvl="1"/>
            <a:r>
              <a:rPr lang="it-IT" dirty="0" err="1" smtClean="0">
                <a:latin typeface="Times New Roman" pitchFamily="18" charset="0"/>
                <a:cs typeface="Times New Roman" pitchFamily="18" charset="0"/>
              </a:rPr>
              <a:t>ip</a:t>
            </a:r>
            <a:r>
              <a:rPr lang="it-IT" dirty="0" smtClean="0">
                <a:latin typeface="Times New Roman" pitchFamily="18" charset="0"/>
                <a:cs typeface="Times New Roman" pitchFamily="18" charset="0"/>
              </a:rPr>
              <a:t> link set bond0 </a:t>
            </a:r>
            <a:r>
              <a:rPr lang="it-IT" dirty="0" err="1" smtClean="0">
                <a:latin typeface="Times New Roman" pitchFamily="18" charset="0"/>
                <a:cs typeface="Times New Roman" pitchFamily="18" charset="0"/>
              </a:rPr>
              <a:t>multicast</a:t>
            </a:r>
            <a:r>
              <a:rPr lang="it-IT" dirty="0" smtClean="0">
                <a:latin typeface="Times New Roman" pitchFamily="18" charset="0"/>
                <a:cs typeface="Times New Roman" pitchFamily="18" charset="0"/>
              </a:rPr>
              <a:t> off</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76</a:t>
            </a:fld>
            <a:endParaRPr kumimoji="0" lang="it-IT"/>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Ensalve</a:t>
            </a:r>
            <a:r>
              <a:rPr lang="it-IT" dirty="0" smtClean="0">
                <a:latin typeface="Times New Roman" pitchFamily="18" charset="0"/>
                <a:cs typeface="Times New Roman" pitchFamily="18" charset="0"/>
              </a:rPr>
              <a:t> bridge and </a:t>
            </a:r>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guest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it</a:t>
            </a:r>
            <a:endParaRPr lang="it-IT" dirty="0">
              <a:latin typeface="Times New Roman" pitchFamily="18" charset="0"/>
              <a:cs typeface="Times New Roman" pitchFamily="18" charset="0"/>
            </a:endParaRPr>
          </a:p>
        </p:txBody>
      </p:sp>
      <p:sp>
        <p:nvSpPr>
          <p:cNvPr id="3" name="Segnaposto contenuto 2"/>
          <p:cNvSpPr>
            <a:spLocks noGrp="1"/>
          </p:cNvSpPr>
          <p:nvPr>
            <p:ph sz="half" idx="1"/>
          </p:nvPr>
        </p:nvSpPr>
        <p:spPr/>
        <p:txBody>
          <a:bodyPr>
            <a:normAutofit lnSpcReduction="10000"/>
          </a:bodyPr>
          <a:lstStyle/>
          <a:p>
            <a:r>
              <a:rPr lang="it-IT" dirty="0" err="1" smtClean="0">
                <a:latin typeface="Times New Roman" pitchFamily="18" charset="0"/>
                <a:cs typeface="Times New Roman" pitchFamily="18" charset="0"/>
              </a:rPr>
              <a:t>Add</a:t>
            </a:r>
            <a:r>
              <a:rPr lang="it-IT" dirty="0" smtClean="0">
                <a:latin typeface="Times New Roman" pitchFamily="18" charset="0"/>
                <a:cs typeface="Times New Roman" pitchFamily="18" charset="0"/>
              </a:rPr>
              <a:t> the bond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the bridge and </a:t>
            </a:r>
            <a:r>
              <a:rPr lang="it-IT" dirty="0" err="1" smtClean="0">
                <a:latin typeface="Times New Roman" pitchFamily="18" charset="0"/>
                <a:cs typeface="Times New Roman" pitchFamily="18" charset="0"/>
              </a:rPr>
              <a:t>bring</a:t>
            </a:r>
            <a:r>
              <a:rPr lang="it-IT" dirty="0" smtClean="0">
                <a:latin typeface="Times New Roman" pitchFamily="18" charset="0"/>
                <a:cs typeface="Times New Roman" pitchFamily="18" charset="0"/>
              </a:rPr>
              <a:t> up bond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enslaved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interfaces</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brctl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addif</a:t>
            </a:r>
            <a:r>
              <a:rPr lang="it-IT" dirty="0" smtClean="0">
                <a:latin typeface="Times New Roman" pitchFamily="18" charset="0"/>
                <a:cs typeface="Times New Roman" pitchFamily="18" charset="0"/>
              </a:rPr>
              <a:t> xenbr1 bond0</a:t>
            </a:r>
          </a:p>
          <a:p>
            <a:pPr lvl="1"/>
            <a:r>
              <a:rPr lang="it-IT" dirty="0" err="1" smtClean="0">
                <a:latin typeface="Times New Roman" pitchFamily="18" charset="0"/>
                <a:cs typeface="Times New Roman" pitchFamily="18" charset="0"/>
              </a:rPr>
              <a:t>ifup</a:t>
            </a:r>
            <a:r>
              <a:rPr lang="it-IT" dirty="0" smtClean="0">
                <a:latin typeface="Times New Roman" pitchFamily="18" charset="0"/>
                <a:cs typeface="Times New Roman" pitchFamily="18" charset="0"/>
              </a:rPr>
              <a:t> bond0</a:t>
            </a:r>
          </a:p>
          <a:p>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a </a:t>
            </a:r>
            <a:r>
              <a:rPr lang="it-IT" dirty="0" err="1" smtClean="0">
                <a:latin typeface="Times New Roman" pitchFamily="18" charset="0"/>
                <a:cs typeface="Times New Roman" pitchFamily="18" charset="0"/>
              </a:rPr>
              <a:t>guest</a:t>
            </a:r>
            <a:r>
              <a:rPr lang="it-IT" dirty="0" smtClean="0">
                <a:latin typeface="Times New Roman" pitchFamily="18" charset="0"/>
                <a:cs typeface="Times New Roman" pitchFamily="18" charset="0"/>
              </a:rPr>
              <a:t> domain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new</a:t>
            </a:r>
            <a:r>
              <a:rPr lang="it-IT" dirty="0" smtClean="0">
                <a:latin typeface="Times New Roman" pitchFamily="18" charset="0"/>
                <a:cs typeface="Times New Roman" pitchFamily="18" charset="0"/>
              </a:rPr>
              <a:t> bridge (/</a:t>
            </a:r>
            <a:r>
              <a:rPr lang="it-IT" dirty="0" err="1" smtClean="0">
                <a:latin typeface="Times New Roman" pitchFamily="18" charset="0"/>
                <a:cs typeface="Times New Roman" pitchFamily="18" charset="0"/>
              </a:rPr>
              <a:t>etc</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/&lt;</a:t>
            </a:r>
            <a:r>
              <a:rPr lang="it-IT" dirty="0" err="1" smtClean="0">
                <a:latin typeface="Times New Roman" pitchFamily="18" charset="0"/>
                <a:cs typeface="Times New Roman" pitchFamily="18" charset="0"/>
              </a:rPr>
              <a:t>guest</a:t>
            </a:r>
            <a:r>
              <a:rPr lang="it-IT" dirty="0" smtClean="0">
                <a:latin typeface="Times New Roman" pitchFamily="18" charset="0"/>
                <a:cs typeface="Times New Roman" pitchFamily="18" charset="0"/>
              </a:rPr>
              <a:t>&gt;)</a:t>
            </a:r>
          </a:p>
          <a:p>
            <a:pPr lvl="1"/>
            <a:r>
              <a:rPr lang="it-IT" dirty="0" err="1" smtClean="0">
                <a:latin typeface="Times New Roman" pitchFamily="18" charset="0"/>
                <a:cs typeface="Times New Roman" pitchFamily="18" charset="0"/>
              </a:rPr>
              <a:t>vif</a:t>
            </a:r>
            <a:r>
              <a:rPr lang="it-IT" dirty="0" smtClean="0">
                <a:latin typeface="Times New Roman" pitchFamily="18" charset="0"/>
                <a:cs typeface="Times New Roman" pitchFamily="18" charset="0"/>
              </a:rPr>
              <a:t> = </a:t>
            </a:r>
            <a:r>
              <a:rPr lang="it-IT" smtClean="0">
                <a:latin typeface="Times New Roman" pitchFamily="18" charset="0"/>
                <a:cs typeface="Times New Roman" pitchFamily="18" charset="0"/>
              </a:rPr>
              <a:t>[ ‘bridge </a:t>
            </a:r>
            <a:r>
              <a:rPr lang="it-IT" dirty="0" smtClean="0">
                <a:latin typeface="Times New Roman" pitchFamily="18" charset="0"/>
                <a:cs typeface="Times New Roman" pitchFamily="18" charset="0"/>
              </a:rPr>
              <a:t>= xenbr1’ ]</a:t>
            </a:r>
          </a:p>
        </p:txBody>
      </p:sp>
      <p:sp>
        <p:nvSpPr>
          <p:cNvPr id="6" name="Segnaposto contenuto 5"/>
          <p:cNvSpPr>
            <a:spLocks noGrp="1"/>
          </p:cNvSpPr>
          <p:nvPr>
            <p:ph sz="half" idx="2"/>
          </p:nvPr>
        </p:nvSpPr>
        <p:spPr/>
        <p:txBody>
          <a:bodyPr>
            <a:normAutofit lnSpcReduction="10000"/>
          </a:bodyPr>
          <a:lstStyle/>
          <a:p>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tail</a:t>
            </a:r>
            <a:r>
              <a:rPr lang="it-IT" dirty="0" smtClean="0">
                <a:latin typeface="Times New Roman" pitchFamily="18" charset="0"/>
                <a:cs typeface="Times New Roman" pitchFamily="18" charset="0"/>
              </a:rPr>
              <a:t> –f /</a:t>
            </a:r>
            <a:r>
              <a:rPr lang="it-IT" dirty="0" err="1" smtClean="0">
                <a:latin typeface="Times New Roman" pitchFamily="18" charset="0"/>
                <a:cs typeface="Times New Roman" pitchFamily="18" charset="0"/>
              </a:rPr>
              <a:t>var</a:t>
            </a:r>
            <a:r>
              <a:rPr lang="it-IT" dirty="0" smtClean="0">
                <a:latin typeface="Times New Roman" pitchFamily="18" charset="0"/>
                <a:cs typeface="Times New Roman" pitchFamily="18" charset="0"/>
              </a:rPr>
              <a:t>/log/</a:t>
            </a:r>
            <a:r>
              <a:rPr lang="it-IT" dirty="0" err="1" smtClean="0">
                <a:latin typeface="Times New Roman" pitchFamily="18" charset="0"/>
                <a:cs typeface="Times New Roman" pitchFamily="18" charset="0"/>
              </a:rPr>
              <a:t>messages</a:t>
            </a:r>
            <a:endParaRPr lang="it-IT" dirty="0" smtClean="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xendomain0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bond0: </a:t>
            </a:r>
            <a:r>
              <a:rPr lang="it-IT" dirty="0" err="1" smtClean="0">
                <a:latin typeface="Times New Roman" pitchFamily="18" charset="0"/>
                <a:cs typeface="Times New Roman" pitchFamily="18" charset="0"/>
              </a:rPr>
              <a:t>releasing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active</a:t>
            </a:r>
            <a:r>
              <a:rPr lang="it-IT" dirty="0" smtClean="0">
                <a:latin typeface="Times New Roman" pitchFamily="18" charset="0"/>
                <a:cs typeface="Times New Roman" pitchFamily="18" charset="0"/>
              </a:rPr>
              <a:t> interface eth1</a:t>
            </a:r>
          </a:p>
          <a:p>
            <a:pPr lvl="1"/>
            <a:r>
              <a:rPr lang="it-IT" dirty="0" smtClean="0">
                <a:latin typeface="Times New Roman" pitchFamily="18" charset="0"/>
                <a:cs typeface="Times New Roman" pitchFamily="18" charset="0"/>
              </a:rPr>
              <a:t>xendomain0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device</a:t>
            </a:r>
            <a:r>
              <a:rPr lang="it-IT" dirty="0" smtClean="0">
                <a:latin typeface="Times New Roman" pitchFamily="18" charset="0"/>
                <a:cs typeface="Times New Roman" pitchFamily="18" charset="0"/>
              </a:rPr>
              <a:t> eth1 </a:t>
            </a:r>
            <a:r>
              <a:rPr lang="it-IT" dirty="0" err="1" smtClean="0">
                <a:latin typeface="Times New Roman" pitchFamily="18" charset="0"/>
                <a:cs typeface="Times New Roman" pitchFamily="18" charset="0"/>
              </a:rPr>
              <a:t>left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promiscuous</a:t>
            </a:r>
            <a:r>
              <a:rPr lang="it-IT" dirty="0" smtClean="0">
                <a:latin typeface="Times New Roman" pitchFamily="18" charset="0"/>
                <a:cs typeface="Times New Roman" pitchFamily="18" charset="0"/>
              </a:rPr>
              <a:t> mode</a:t>
            </a:r>
          </a:p>
          <a:p>
            <a:pPr lvl="1"/>
            <a:r>
              <a:rPr lang="it-IT" dirty="0" smtClean="0">
                <a:latin typeface="Times New Roman" pitchFamily="18" charset="0"/>
                <a:cs typeface="Times New Roman" pitchFamily="18" charset="0"/>
              </a:rPr>
              <a:t>xendomain0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bonding</a:t>
            </a:r>
            <a:r>
              <a:rPr lang="it-IT" dirty="0" smtClean="0">
                <a:latin typeface="Times New Roman" pitchFamily="18" charset="0"/>
                <a:cs typeface="Times New Roman" pitchFamily="18" charset="0"/>
              </a:rPr>
              <a:t>: bond0: </a:t>
            </a:r>
            <a:r>
              <a:rPr lang="it-IT" dirty="0" err="1" smtClean="0">
                <a:latin typeface="Times New Roman" pitchFamily="18" charset="0"/>
                <a:cs typeface="Times New Roman" pitchFamily="18" charset="0"/>
              </a:rPr>
              <a:t>making</a:t>
            </a:r>
            <a:r>
              <a:rPr lang="it-IT" dirty="0" smtClean="0">
                <a:latin typeface="Times New Roman" pitchFamily="18" charset="0"/>
                <a:cs typeface="Times New Roman" pitchFamily="18" charset="0"/>
              </a:rPr>
              <a:t> interface eth2 the </a:t>
            </a:r>
            <a:r>
              <a:rPr lang="it-IT" dirty="0" err="1" smtClean="0">
                <a:latin typeface="Times New Roman" pitchFamily="18" charset="0"/>
                <a:cs typeface="Times New Roman" pitchFamily="18" charset="0"/>
              </a:rPr>
              <a:t>new</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active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one</a:t>
            </a:r>
            <a:endParaRPr lang="it-IT" dirty="0" smtClean="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xendomain0 </a:t>
            </a:r>
            <a:r>
              <a:rPr lang="it-IT" dirty="0" err="1" smtClean="0">
                <a:latin typeface="Times New Roman" pitchFamily="18" charset="0"/>
                <a:cs typeface="Times New Roman" pitchFamily="18" charset="0"/>
              </a:rPr>
              <a:t>kernel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device</a:t>
            </a:r>
            <a:r>
              <a:rPr lang="it-IT" smtClean="0">
                <a:latin typeface="Times New Roman" pitchFamily="18" charset="0"/>
                <a:cs typeface="Times New Roman" pitchFamily="18" charset="0"/>
              </a:rPr>
              <a:t> eth2 </a:t>
            </a:r>
            <a:r>
              <a:rPr lang="it-IT" dirty="0" err="1" smtClean="0">
                <a:latin typeface="Times New Roman" pitchFamily="18" charset="0"/>
                <a:cs typeface="Times New Roman" pitchFamily="18" charset="0"/>
              </a:rPr>
              <a:t>entered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promiscuous</a:t>
            </a:r>
            <a:r>
              <a:rPr lang="it-IT" dirty="0" smtClean="0">
                <a:latin typeface="Times New Roman" pitchFamily="18" charset="0"/>
                <a:cs typeface="Times New Roman" pitchFamily="18" charset="0"/>
              </a:rPr>
              <a:t> mode</a:t>
            </a:r>
            <a:endParaRPr lang="it-IT" dirty="0">
              <a:latin typeface="Times New Roman" pitchFamily="18" charset="0"/>
              <a:cs typeface="Times New Roman" pitchFamily="18" charset="0"/>
            </a:endParaRP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77</a:t>
            </a:fld>
            <a:endParaRPr kumimoji="0" lang="it-IT"/>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latin typeface="Times New Roman" pitchFamily="18" charset="0"/>
                <a:cs typeface="Times New Roman" pitchFamily="18" charset="0"/>
              </a:rPr>
              <a:t>HA with xen guest servers</a:t>
            </a:r>
            <a:endParaRPr lang="en-US">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ctr">
              <a:buNone/>
            </a:pPr>
            <a:r>
              <a:rPr lang="en-US" smtClean="0">
                <a:solidFill>
                  <a:srgbClr val="FF0000"/>
                </a:solidFill>
                <a:latin typeface="Times New Roman" pitchFamily="18" charset="0"/>
                <a:cs typeface="Times New Roman" pitchFamily="18" charset="0"/>
              </a:rPr>
              <a:t>Scenario</a:t>
            </a:r>
          </a:p>
          <a:p>
            <a:pPr algn="ctr">
              <a:buNone/>
            </a:pPr>
            <a:r>
              <a:rPr lang="en-US" smtClean="0">
                <a:latin typeface="Times New Roman" pitchFamily="18" charset="0"/>
                <a:cs typeface="Times New Roman" pitchFamily="18" charset="0"/>
              </a:rPr>
              <a:t>We need to make a set of services highly available in an Active/Passive configuration</a:t>
            </a:r>
          </a:p>
          <a:p>
            <a:pPr algn="ctr">
              <a:buNone/>
            </a:pPr>
            <a:r>
              <a:rPr lang="en-US" smtClean="0">
                <a:latin typeface="Times New Roman" pitchFamily="18" charset="0"/>
                <a:cs typeface="Times New Roman" pitchFamily="18" charset="0"/>
              </a:rPr>
              <a:t>Instead of having a couple of real servers for each service, we use PV guest servers (dumUs) and a single backup machine (dom0) in standby</a:t>
            </a:r>
          </a:p>
          <a:p>
            <a:pPr algn="ctr">
              <a:buNone/>
            </a:pPr>
            <a:r>
              <a:rPr lang="en-US" smtClean="0">
                <a:latin typeface="Times New Roman" pitchFamily="18" charset="0"/>
                <a:cs typeface="Times New Roman" pitchFamily="18" charset="0"/>
              </a:rPr>
              <a:t>The goal is to have the PV guest treated like a service and managed by heartbeat</a:t>
            </a:r>
            <a:endParaRPr lang="en-US">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78</a:t>
            </a:fld>
            <a:endParaRPr kumimoji="0" lang="it-IT"/>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Required</a:t>
            </a:r>
            <a:r>
              <a:rPr lang="it-IT" dirty="0" smtClean="0"/>
              <a:t> </a:t>
            </a:r>
            <a:r>
              <a:rPr lang="it-IT" dirty="0" err="1" smtClean="0"/>
              <a:t>components</a:t>
            </a:r>
            <a:endParaRPr lang="it-IT" dirty="0"/>
          </a:p>
        </p:txBody>
      </p:sp>
      <p:graphicFrame>
        <p:nvGraphicFramePr>
          <p:cNvPr id="4" name="Segnaposto contenuto 3"/>
          <p:cNvGraphicFramePr>
            <a:graphicFrameLocks noGrp="1"/>
          </p:cNvGraphicFramePr>
          <p:nvPr>
            <p:ph idx="1"/>
          </p:nvPr>
        </p:nvGraphicFramePr>
        <p:xfrm>
          <a:off x="378373" y="1600200"/>
          <a:ext cx="8387255" cy="5005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79</a:t>
            </a:fld>
            <a:endParaRPr kumimoji="0" lang="it-IT"/>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endParaRPr lang="it-IT"/>
          </a:p>
        </p:txBody>
      </p:sp>
      <p:sp>
        <p:nvSpPr>
          <p:cNvPr id="4" name="Titolo 3"/>
          <p:cNvSpPr>
            <a:spLocks noGrp="1"/>
          </p:cNvSpPr>
          <p:nvPr>
            <p:ph type="title"/>
          </p:nvPr>
        </p:nvSpPr>
        <p:spPr/>
        <p:txBody>
          <a:bodyPr/>
          <a:lstStyle/>
          <a:p>
            <a:r>
              <a:rPr smtClean="0"/>
              <a:t>Introducing </a:t>
            </a:r>
            <a:r>
              <a:rPr smtClean="0">
                <a:solidFill>
                  <a:schemeClr val="accent1"/>
                </a:solidFill>
              </a:rPr>
              <a:t>Xen</a:t>
            </a:r>
            <a:endParaRPr lang="it-IT">
              <a:solidFill>
                <a:schemeClr val="accent1"/>
              </a:solidFill>
            </a:endParaRPr>
          </a:p>
        </p:txBody>
      </p:sp>
      <p:sp>
        <p:nvSpPr>
          <p:cNvPr id="6" name="Segnaposto numero diapositiva 5"/>
          <p:cNvSpPr>
            <a:spLocks noGrp="1"/>
          </p:cNvSpPr>
          <p:nvPr>
            <p:ph type="sldNum" sz="quarter" idx="12"/>
          </p:nvPr>
        </p:nvSpPr>
        <p:spPr/>
        <p:txBody>
          <a:bodyPr/>
          <a:lstStyle/>
          <a:p>
            <a:fld id="{1AD93096-5B34-4342-9326-69289CEAE4C2}" type="slidenum">
              <a:rPr lang="it-IT" smtClean="0"/>
              <a:pPr/>
              <a:t>8</a:t>
            </a:fld>
            <a:endParaRPr kumimoji="0" lang="it-IT"/>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Some </a:t>
            </a:r>
            <a:r>
              <a:rPr lang="it-IT" dirty="0" err="1" smtClean="0"/>
              <a:t>preliminary</a:t>
            </a:r>
            <a:r>
              <a:rPr lang="it-IT" dirty="0" smtClean="0"/>
              <a:t> work</a:t>
            </a:r>
            <a:endParaRPr lang="it-IT" dirty="0"/>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80</a:t>
            </a:fld>
            <a:endParaRPr kumimoji="0" lang="it-IT"/>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Configuring</a:t>
            </a:r>
            <a:r>
              <a:rPr lang="it-IT" dirty="0" smtClean="0">
                <a:latin typeface="Times New Roman" pitchFamily="18" charset="0"/>
                <a:cs typeface="Times New Roman" pitchFamily="18" charset="0"/>
              </a:rPr>
              <a:t> the SAN</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disk </a:t>
            </a:r>
            <a:r>
              <a:rPr lang="it-IT" dirty="0" err="1" smtClean="0">
                <a:latin typeface="Times New Roman" pitchFamily="18" charset="0"/>
                <a:cs typeface="Times New Roman" pitchFamily="18" charset="0"/>
              </a:rPr>
              <a:t>images</a:t>
            </a:r>
            <a:r>
              <a:rPr lang="it-IT" dirty="0" smtClean="0">
                <a:latin typeface="Times New Roman" pitchFamily="18" charset="0"/>
                <a:cs typeface="Times New Roman" pitchFamily="18" charset="0"/>
              </a:rPr>
              <a:t> and </a:t>
            </a:r>
            <a:r>
              <a:rPr lang="it-IT" err="1" smtClean="0">
                <a:latin typeface="Times New Roman" pitchFamily="18" charset="0"/>
                <a:cs typeface="Times New Roman" pitchFamily="18" charset="0"/>
              </a:rPr>
              <a:t>configuration</a:t>
            </a:r>
            <a:r>
              <a:rPr lang="it-IT" smtClean="0">
                <a:latin typeface="Times New Roman" pitchFamily="18" charset="0"/>
                <a:cs typeface="Times New Roman" pitchFamily="18" charset="0"/>
              </a:rPr>
              <a:t> files must </a:t>
            </a:r>
            <a:r>
              <a:rPr lang="it-IT" err="1" smtClean="0">
                <a:latin typeface="Times New Roman" pitchFamily="18" charset="0"/>
                <a:cs typeface="Times New Roman" pitchFamily="18" charset="0"/>
              </a:rPr>
              <a:t>be</a:t>
            </a:r>
            <a:r>
              <a:rPr lang="it-IT" smtClean="0">
                <a:latin typeface="Times New Roman" pitchFamily="18" charset="0"/>
                <a:cs typeface="Times New Roman" pitchFamily="18" charset="0"/>
              </a:rPr>
              <a:t> stored on </a:t>
            </a:r>
            <a:r>
              <a:rPr lang="it-IT" dirty="0" smtClean="0">
                <a:latin typeface="Times New Roman" pitchFamily="18" charset="0"/>
                <a:cs typeface="Times New Roman" pitchFamily="18" charset="0"/>
              </a:rPr>
              <a:t>a location </a:t>
            </a:r>
            <a:r>
              <a:rPr lang="it-IT" dirty="0" err="1" smtClean="0">
                <a:latin typeface="Times New Roman" pitchFamily="18" charset="0"/>
                <a:cs typeface="Times New Roman" pitchFamily="18" charset="0"/>
              </a:rPr>
              <a:t>where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they</a:t>
            </a:r>
            <a:r>
              <a:rPr lang="it-IT" dirty="0" smtClean="0">
                <a:latin typeface="Times New Roman" pitchFamily="18" charset="0"/>
                <a:cs typeface="Times New Roman" pitchFamily="18" charset="0"/>
              </a:rPr>
              <a:t> can </a:t>
            </a:r>
            <a:r>
              <a:rPr lang="it-IT" dirty="0" err="1" smtClean="0">
                <a:latin typeface="Times New Roman" pitchFamily="18" charset="0"/>
                <a:cs typeface="Times New Roman" pitchFamily="18" charset="0"/>
              </a:rPr>
              <a:t>be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reached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nodes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simultaneously</a:t>
            </a:r>
            <a:endParaRPr lang="it-IT" dirty="0" smtClean="0">
              <a:latin typeface="Times New Roman" pitchFamily="18" charset="0"/>
              <a:cs typeface="Times New Roman" pitchFamily="18" charset="0"/>
            </a:endParaRPr>
          </a:p>
          <a:p>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your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own</a:t>
            </a:r>
            <a:r>
              <a:rPr lang="it-IT" dirty="0" smtClean="0">
                <a:latin typeface="Times New Roman" pitchFamily="18" charset="0"/>
                <a:cs typeface="Times New Roman" pitchFamily="18" charset="0"/>
              </a:rPr>
              <a:t> SAN or create </a:t>
            </a:r>
            <a:r>
              <a:rPr lang="it-IT" dirty="0" err="1" smtClean="0">
                <a:latin typeface="Times New Roman" pitchFamily="18" charset="0"/>
                <a:cs typeface="Times New Roman" pitchFamily="18" charset="0"/>
              </a:rPr>
              <a:t>one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based</a:t>
            </a:r>
            <a:r>
              <a:rPr lang="it-IT" dirty="0" smtClean="0">
                <a:latin typeface="Times New Roman" pitchFamily="18" charset="0"/>
                <a:cs typeface="Times New Roman" pitchFamily="18" charset="0"/>
              </a:rPr>
              <a:t> on </a:t>
            </a:r>
            <a:r>
              <a:rPr lang="it-IT" dirty="0" err="1" smtClean="0">
                <a:latin typeface="Times New Roman" pitchFamily="18" charset="0"/>
                <a:cs typeface="Times New Roman" pitchFamily="18" charset="0"/>
              </a:rPr>
              <a:t>iSCSI</a:t>
            </a:r>
            <a:endParaRPr lang="it-IT" dirty="0" smtClean="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No hardware </a:t>
            </a:r>
            <a:r>
              <a:rPr lang="it-IT" dirty="0" err="1" smtClean="0">
                <a:latin typeface="Times New Roman" pitchFamily="18" charset="0"/>
                <a:cs typeface="Times New Roman" pitchFamily="18" charset="0"/>
              </a:rPr>
              <a:t>equipment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strictly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necessary</a:t>
            </a:r>
            <a:endParaRPr lang="it-IT" dirty="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Network block </a:t>
            </a:r>
            <a:r>
              <a:rPr lang="it-IT" dirty="0" err="1" smtClean="0">
                <a:latin typeface="Times New Roman" pitchFamily="18" charset="0"/>
                <a:cs typeface="Times New Roman" pitchFamily="18" charset="0"/>
              </a:rPr>
              <a:t>device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protocol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over</a:t>
            </a:r>
            <a:r>
              <a:rPr lang="it-IT" dirty="0" smtClean="0">
                <a:latin typeface="Times New Roman" pitchFamily="18" charset="0"/>
                <a:cs typeface="Times New Roman" pitchFamily="18" charset="0"/>
              </a:rPr>
              <a:t> TCP</a:t>
            </a:r>
          </a:p>
          <a:p>
            <a:pPr lvl="1"/>
            <a:r>
              <a:rPr lang="it-IT" dirty="0" err="1" smtClean="0">
                <a:latin typeface="Times New Roman" pitchFamily="18" charset="0"/>
                <a:cs typeface="Times New Roman" pitchFamily="18" charset="0"/>
              </a:rPr>
              <a:t>Both</a:t>
            </a:r>
            <a:r>
              <a:rPr lang="it-IT" dirty="0" smtClean="0">
                <a:latin typeface="Times New Roman" pitchFamily="18" charset="0"/>
                <a:cs typeface="Times New Roman" pitchFamily="18" charset="0"/>
              </a:rPr>
              <a:t> target and </a:t>
            </a:r>
            <a:r>
              <a:rPr lang="it-IT" dirty="0" err="1" smtClean="0">
                <a:latin typeface="Times New Roman" pitchFamily="18" charset="0"/>
                <a:cs typeface="Times New Roman" pitchFamily="18" charset="0"/>
              </a:rPr>
              <a:t>initiator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available</a:t>
            </a:r>
            <a:r>
              <a:rPr lang="it-IT" dirty="0" smtClean="0">
                <a:latin typeface="Times New Roman" pitchFamily="18" charset="0"/>
                <a:cs typeface="Times New Roman" pitchFamily="18" charset="0"/>
              </a:rPr>
              <a:t> on Linux </a:t>
            </a:r>
            <a:r>
              <a:rPr lang="it-IT" dirty="0" err="1" smtClean="0">
                <a:latin typeface="Times New Roman" pitchFamily="18" charset="0"/>
                <a:cs typeface="Times New Roman" pitchFamily="18" charset="0"/>
              </a:rPr>
              <a:t>platform</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Could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also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replaced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AoE</a:t>
            </a:r>
            <a:r>
              <a:rPr lang="it-IT" dirty="0" smtClean="0">
                <a:latin typeface="Times New Roman" pitchFamily="18" charset="0"/>
                <a:cs typeface="Times New Roman" pitchFamily="18" charset="0"/>
              </a:rPr>
              <a:t> </a:t>
            </a:r>
          </a:p>
          <a:p>
            <a:pPr lvl="1"/>
            <a:endParaRPr lang="it-IT" dirty="0"/>
          </a:p>
        </p:txBody>
      </p:sp>
      <p:sp>
        <p:nvSpPr>
          <p:cNvPr id="4" name="Segnaposto numero diapositiva 3"/>
          <p:cNvSpPr>
            <a:spLocks noGrp="1"/>
          </p:cNvSpPr>
          <p:nvPr>
            <p:ph type="sldNum" sz="quarter" idx="12"/>
          </p:nvPr>
        </p:nvSpPr>
        <p:spPr/>
        <p:txBody>
          <a:bodyPr/>
          <a:lstStyle/>
          <a:p>
            <a:fld id="{1AD93096-5B34-4342-9326-69289CEAE4C2}" type="slidenum">
              <a:rPr lang="it-IT" smtClean="0"/>
              <a:pPr/>
              <a:t>81</a:t>
            </a:fld>
            <a:endParaRPr kumimoji="0" lang="it-IT"/>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Configuring</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storage</a:t>
            </a:r>
            <a:r>
              <a:rPr lang="it-IT" dirty="0" smtClean="0">
                <a:latin typeface="Times New Roman" pitchFamily="18" charset="0"/>
                <a:cs typeface="Times New Roman" pitchFamily="18" charset="0"/>
              </a:rPr>
              <a:t> server</a:t>
            </a:r>
            <a:endParaRPr lang="it-IT"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354724" y="1245476"/>
          <a:ext cx="8434552" cy="4880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82</a:t>
            </a:fld>
            <a:endParaRPr kumimoji="0" lang="it-IT"/>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the cluster </a:t>
            </a:r>
            <a:r>
              <a:rPr lang="it-IT" dirty="0" err="1" smtClean="0">
                <a:latin typeface="Times New Roman" pitchFamily="18" charset="0"/>
                <a:cs typeface="Times New Roman" pitchFamily="18" charset="0"/>
              </a:rPr>
              <a:t>safe</a:t>
            </a:r>
            <a:r>
              <a:rPr lang="it-IT" dirty="0" smtClean="0">
                <a:latin typeface="Times New Roman" pitchFamily="18" charset="0"/>
                <a:cs typeface="Times New Roman" pitchFamily="18" charset="0"/>
              </a:rPr>
              <a:t> file system</a:t>
            </a:r>
            <a:endParaRPr lang="it-IT" dirty="0">
              <a:latin typeface="Times New Roman" pitchFamily="18" charset="0"/>
              <a:cs typeface="Times New Roman" pitchFamily="18" charset="0"/>
            </a:endParaRPr>
          </a:p>
        </p:txBody>
      </p:sp>
      <p:sp>
        <p:nvSpPr>
          <p:cNvPr id="3" name="Segnaposto contenuto 2"/>
          <p:cNvSpPr>
            <a:spLocks noGrp="1"/>
          </p:cNvSpPr>
          <p:nvPr>
            <p:ph sz="half" idx="1"/>
          </p:nvPr>
        </p:nvSpPr>
        <p:spPr/>
        <p:txBody>
          <a:bodyPr/>
          <a:lstStyle/>
          <a:p>
            <a:r>
              <a:rPr lang="it-IT" dirty="0" smtClean="0">
                <a:latin typeface="Times New Roman" pitchFamily="18" charset="0"/>
                <a:cs typeface="Times New Roman" pitchFamily="18" charset="0"/>
              </a:rPr>
              <a:t>File system </a:t>
            </a:r>
            <a:r>
              <a:rPr lang="it-IT" dirty="0" err="1" smtClean="0">
                <a:latin typeface="Times New Roman" pitchFamily="18" charset="0"/>
                <a:cs typeface="Times New Roman" pitchFamily="18" charset="0"/>
              </a:rPr>
              <a:t>that</a:t>
            </a:r>
            <a:r>
              <a:rPr lang="it-IT" dirty="0" smtClean="0">
                <a:latin typeface="Times New Roman" pitchFamily="18" charset="0"/>
                <a:cs typeface="Times New Roman" pitchFamily="18" charset="0"/>
              </a:rPr>
              <a:t> can </a:t>
            </a:r>
            <a:r>
              <a:rPr lang="it-IT" dirty="0" err="1" smtClean="0">
                <a:latin typeface="Times New Roman" pitchFamily="18" charset="0"/>
                <a:cs typeface="Times New Roman" pitchFamily="18" charset="0"/>
              </a:rPr>
              <a:t>be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written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by</a:t>
            </a:r>
            <a:r>
              <a:rPr lang="it-IT" dirty="0" smtClean="0">
                <a:latin typeface="Times New Roman" pitchFamily="18" charset="0"/>
                <a:cs typeface="Times New Roman" pitchFamily="18" charset="0"/>
              </a:rPr>
              <a:t> multiple </a:t>
            </a:r>
            <a:r>
              <a:rPr lang="it-IT" dirty="0" err="1" smtClean="0">
                <a:latin typeface="Times New Roman" pitchFamily="18" charset="0"/>
                <a:cs typeface="Times New Roman" pitchFamily="18" charset="0"/>
              </a:rPr>
              <a:t>nodes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simultaneously</a:t>
            </a:r>
            <a:endParaRPr lang="it-IT" dirty="0" smtClean="0">
              <a:latin typeface="Times New Roman" pitchFamily="18" charset="0"/>
              <a:cs typeface="Times New Roman" pitchFamily="18" charset="0"/>
            </a:endParaRPr>
          </a:p>
          <a:p>
            <a:r>
              <a:rPr lang="it-IT" dirty="0" smtClean="0">
                <a:latin typeface="Times New Roman" pitchFamily="18" charset="0"/>
                <a:cs typeface="Times New Roman" pitchFamily="18" charset="0"/>
              </a:rPr>
              <a:t>OCFS2 </a:t>
            </a:r>
            <a:r>
              <a:rPr lang="it-IT" dirty="0" err="1" smtClean="0">
                <a:latin typeface="Times New Roman" pitchFamily="18" charset="0"/>
                <a:cs typeface="Times New Roman" pitchFamily="18" charset="0"/>
              </a:rPr>
              <a:t>has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its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own</a:t>
            </a:r>
            <a:r>
              <a:rPr lang="it-IT" dirty="0" smtClean="0">
                <a:latin typeface="Times New Roman" pitchFamily="18" charset="0"/>
                <a:cs typeface="Times New Roman" pitchFamily="18" charset="0"/>
              </a:rPr>
              <a:t> high </a:t>
            </a:r>
            <a:r>
              <a:rPr lang="it-IT" dirty="0" err="1" smtClean="0">
                <a:latin typeface="Times New Roman" pitchFamily="18" charset="0"/>
                <a:cs typeface="Times New Roman" pitchFamily="18" charset="0"/>
              </a:rPr>
              <a:t>availability</a:t>
            </a:r>
            <a:r>
              <a:rPr lang="it-IT" dirty="0" smtClean="0">
                <a:latin typeface="Times New Roman" pitchFamily="18" charset="0"/>
                <a:cs typeface="Times New Roman" pitchFamily="18" charset="0"/>
              </a:rPr>
              <a:t> manager</a:t>
            </a:r>
          </a:p>
          <a:p>
            <a:r>
              <a:rPr lang="it-IT" dirty="0" smtClean="0">
                <a:latin typeface="Times New Roman" pitchFamily="18" charset="0"/>
                <a:cs typeface="Times New Roman" pitchFamily="18" charset="0"/>
              </a:rPr>
              <a:t>In </a:t>
            </a:r>
            <a:r>
              <a:rPr lang="it-IT" dirty="0" err="1" smtClean="0">
                <a:latin typeface="Times New Roman" pitchFamily="18" charset="0"/>
                <a:cs typeface="Times New Roman" pitchFamily="18" charset="0"/>
              </a:rPr>
              <a:t>our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use</a:t>
            </a:r>
            <a:r>
              <a:rPr lang="it-IT" dirty="0" smtClean="0">
                <a:latin typeface="Times New Roman" pitchFamily="18" charset="0"/>
                <a:cs typeface="Times New Roman" pitchFamily="18" charset="0"/>
              </a:rPr>
              <a:t> case </a:t>
            </a:r>
            <a:r>
              <a:rPr lang="it-IT" dirty="0" err="1" smtClean="0">
                <a:latin typeface="Times New Roman" pitchFamily="18" charset="0"/>
                <a:cs typeface="Times New Roman" pitchFamily="18" charset="0"/>
              </a:rPr>
              <a:t>we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want</a:t>
            </a:r>
            <a:r>
              <a:rPr lang="it-IT" dirty="0" smtClean="0">
                <a:latin typeface="Times New Roman" pitchFamily="18" charset="0"/>
                <a:cs typeface="Times New Roman" pitchFamily="18" charset="0"/>
              </a:rPr>
              <a:t> OCFS2 </a:t>
            </a:r>
            <a:r>
              <a:rPr lang="it-IT" dirty="0" err="1" smtClean="0">
                <a:latin typeface="Times New Roman" pitchFamily="18" charset="0"/>
                <a:cs typeface="Times New Roman" pitchFamily="18" charset="0"/>
              </a:rPr>
              <a:t>volumes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managed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Heartbeat</a:t>
            </a:r>
            <a:endParaRPr lang="it-IT" dirty="0" smtClean="0">
              <a:latin typeface="Times New Roman" pitchFamily="18" charset="0"/>
              <a:cs typeface="Times New Roman" pitchFamily="18" charset="0"/>
            </a:endParaRPr>
          </a:p>
          <a:p>
            <a:pPr lvl="1"/>
            <a:r>
              <a:rPr lang="it-IT" dirty="0" smtClean="0">
                <a:latin typeface="Times New Roman" pitchFamily="18" charset="0"/>
                <a:cs typeface="Times New Roman" pitchFamily="18" charset="0"/>
              </a:rPr>
              <a:t>Some </a:t>
            </a:r>
            <a:r>
              <a:rPr lang="it-IT" dirty="0" err="1" smtClean="0">
                <a:latin typeface="Times New Roman" pitchFamily="18" charset="0"/>
                <a:cs typeface="Times New Roman" pitchFamily="18" charset="0"/>
              </a:rPr>
              <a:t>additional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steps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required</a:t>
            </a:r>
            <a:endParaRPr lang="it-IT" dirty="0">
              <a:latin typeface="Times New Roman" pitchFamily="18" charset="0"/>
              <a:cs typeface="Times New Roman" pitchFamily="18" charset="0"/>
            </a:endParaRPr>
          </a:p>
        </p:txBody>
      </p:sp>
      <p:graphicFrame>
        <p:nvGraphicFramePr>
          <p:cNvPr id="5" name="Segnaposto contenuto 4"/>
          <p:cNvGraphicFramePr>
            <a:graphicFrameLocks noGrp="1"/>
          </p:cNvGraphicFramePr>
          <p:nvPr>
            <p:ph sz="half" idx="2"/>
          </p:nvPr>
        </p:nvGraphicFramePr>
        <p:xfrm>
          <a:off x="4477407" y="1600200"/>
          <a:ext cx="4209393" cy="4753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numero diapositiva 5"/>
          <p:cNvSpPr>
            <a:spLocks noGrp="1"/>
          </p:cNvSpPr>
          <p:nvPr>
            <p:ph type="sldNum" sz="quarter" idx="12"/>
          </p:nvPr>
        </p:nvSpPr>
        <p:spPr/>
        <p:txBody>
          <a:bodyPr/>
          <a:lstStyle/>
          <a:p>
            <a:fld id="{1AD93096-5B34-4342-9326-69289CEAE4C2}" type="slidenum">
              <a:rPr lang="it-IT" smtClean="0"/>
              <a:pPr/>
              <a:t>83</a:t>
            </a:fld>
            <a:endParaRPr kumimoji="0" lang="it-IT"/>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Run</a:t>
            </a:r>
            <a:r>
              <a:rPr lang="it-IT" dirty="0" smtClean="0">
                <a:latin typeface="Times New Roman" pitchFamily="18" charset="0"/>
                <a:cs typeface="Times New Roman" pitchFamily="18" charset="0"/>
              </a:rPr>
              <a:t> the OCFS2 </a:t>
            </a:r>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tools</a:t>
            </a:r>
            <a:endParaRPr lang="it-IT" dirty="0">
              <a:latin typeface="Times New Roman" pitchFamily="18" charset="0"/>
              <a:cs typeface="Times New Roman" pitchFamily="18" charset="0"/>
            </a:endParaRPr>
          </a:p>
        </p:txBody>
      </p:sp>
      <p:graphicFrame>
        <p:nvGraphicFramePr>
          <p:cNvPr id="7" name="Segnaposto contenuto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1AD93096-5B34-4342-9326-69289CEAE4C2}" type="slidenum">
              <a:rPr lang="it-IT" smtClean="0"/>
              <a:pPr/>
              <a:t>84</a:t>
            </a:fld>
            <a:endParaRPr kumimoji="0" lang="it-IT"/>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Ocfs2 Gui console</a:t>
            </a:r>
            <a:endParaRPr lang="en-US"/>
          </a:p>
        </p:txBody>
      </p:sp>
      <p:pic>
        <p:nvPicPr>
          <p:cNvPr id="5" name="Segnaposto contenuto 4" descr="Schermata-OCFS2 Console.png"/>
          <p:cNvPicPr>
            <a:picLocks noGrp="1" noChangeAspect="1"/>
          </p:cNvPicPr>
          <p:nvPr>
            <p:ph idx="1"/>
          </p:nvPr>
        </p:nvPicPr>
        <p:blipFill>
          <a:blip r:embed="rId2"/>
          <a:stretch>
            <a:fillRect/>
          </a:stretch>
        </p:blipFill>
        <p:spPr>
          <a:xfrm>
            <a:off x="1198605" y="1434663"/>
            <a:ext cx="6746791" cy="5172540"/>
          </a:xfrm>
        </p:spPr>
      </p:pic>
      <p:sp>
        <p:nvSpPr>
          <p:cNvPr id="4" name="Segnaposto numero diapositiva 3"/>
          <p:cNvSpPr>
            <a:spLocks noGrp="1"/>
          </p:cNvSpPr>
          <p:nvPr>
            <p:ph type="sldNum" sz="quarter" idx="12"/>
          </p:nvPr>
        </p:nvSpPr>
        <p:spPr/>
        <p:txBody>
          <a:bodyPr/>
          <a:lstStyle/>
          <a:p>
            <a:fld id="{1AD93096-5B34-4342-9326-69289CEAE4C2}" type="slidenum">
              <a:rPr lang="it-IT" smtClean="0"/>
              <a:pPr/>
              <a:t>85</a:t>
            </a:fld>
            <a:endParaRPr kumimoji="0" lang="it-IT"/>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Configuring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Heartbeat</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r>
              <a:rPr lang="it-IT" dirty="0" err="1" smtClean="0">
                <a:latin typeface="Times New Roman" pitchFamily="18" charset="0"/>
                <a:cs typeface="Times New Roman" pitchFamily="18" charset="0"/>
              </a:rPr>
              <a:t>This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ensures</a:t>
            </a:r>
            <a:r>
              <a:rPr lang="it-IT" dirty="0" smtClean="0">
                <a:latin typeface="Times New Roman" pitchFamily="18" charset="0"/>
                <a:cs typeface="Times New Roman" pitchFamily="18" charset="0"/>
              </a:rPr>
              <a:t> service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going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available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where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needed</a:t>
            </a:r>
            <a:endParaRPr lang="it-IT" dirty="0" smtClean="0">
              <a:latin typeface="Times New Roman" pitchFamily="18" charset="0"/>
              <a:cs typeface="Times New Roman" pitchFamily="18" charset="0"/>
            </a:endParaRPr>
          </a:p>
          <a:p>
            <a:pPr marL="914400" lvl="1" indent="-514350">
              <a:buFont typeface="+mj-lt"/>
              <a:buAutoNum type="arabicPeriod"/>
            </a:pPr>
            <a:r>
              <a:rPr lang="it-IT" dirty="0" smtClean="0">
                <a:latin typeface="Times New Roman" pitchFamily="18" charset="0"/>
                <a:cs typeface="Times New Roman" pitchFamily="18" charset="0"/>
              </a:rPr>
              <a:t>Create the cluster </a:t>
            </a:r>
            <a:r>
              <a:rPr lang="it-IT" dirty="0" err="1" smtClean="0">
                <a:latin typeface="Times New Roman" pitchFamily="18" charset="0"/>
                <a:cs typeface="Times New Roman" pitchFamily="18" charset="0"/>
              </a:rPr>
              <a:t>itself</a:t>
            </a:r>
            <a:endParaRPr lang="it-IT" dirty="0" smtClean="0">
              <a:latin typeface="Times New Roman" pitchFamily="18" charset="0"/>
              <a:cs typeface="Times New Roman" pitchFamily="18" charset="0"/>
            </a:endParaRPr>
          </a:p>
          <a:p>
            <a:pPr marL="914400" lvl="1" indent="-514350">
              <a:buFont typeface="+mj-lt"/>
              <a:buAutoNum type="arabicPeriod"/>
            </a:pPr>
            <a:r>
              <a:rPr lang="it-IT" dirty="0" err="1" smtClean="0">
                <a:latin typeface="Times New Roman" pitchFamily="18" charset="0"/>
                <a:cs typeface="Times New Roman" pitchFamily="18" charset="0"/>
              </a:rPr>
              <a:t>Configure</a:t>
            </a:r>
            <a:r>
              <a:rPr lang="it-IT" dirty="0" smtClean="0">
                <a:latin typeface="Times New Roman" pitchFamily="18" charset="0"/>
                <a:cs typeface="Times New Roman" pitchFamily="18" charset="0"/>
              </a:rPr>
              <a:t> cluster </a:t>
            </a:r>
            <a:r>
              <a:rPr lang="it-IT" dirty="0" err="1" smtClean="0">
                <a:latin typeface="Times New Roman" pitchFamily="18" charset="0"/>
                <a:cs typeface="Times New Roman" pitchFamily="18" charset="0"/>
              </a:rPr>
              <a:t>resources</a:t>
            </a:r>
            <a:endParaRPr lang="it-IT" dirty="0" smtClean="0">
              <a:latin typeface="Times New Roman" pitchFamily="18" charset="0"/>
              <a:cs typeface="Times New Roman" pitchFamily="18" charset="0"/>
            </a:endParaRPr>
          </a:p>
          <a:p>
            <a:pPr marL="1314450" lvl="2" indent="-514350"/>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STONITH </a:t>
            </a:r>
            <a:r>
              <a:rPr lang="it-IT" dirty="0" err="1" smtClean="0">
                <a:latin typeface="Times New Roman" pitchFamily="18" charset="0"/>
                <a:cs typeface="Times New Roman" pitchFamily="18" charset="0"/>
              </a:rPr>
              <a:t>device</a:t>
            </a:r>
            <a:endParaRPr lang="it-IT" dirty="0" smtClean="0">
              <a:latin typeface="Times New Roman" pitchFamily="18" charset="0"/>
              <a:cs typeface="Times New Roman" pitchFamily="18" charset="0"/>
            </a:endParaRPr>
          </a:p>
          <a:p>
            <a:pPr marL="1314450" lvl="2" indent="-514350"/>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OCFS2 system</a:t>
            </a:r>
          </a:p>
          <a:p>
            <a:pPr marL="1314450" lvl="2" indent="-514350"/>
            <a:r>
              <a:rPr lang="it-IT" smtClean="0">
                <a:latin typeface="Times New Roman" pitchFamily="18" charset="0"/>
                <a:cs typeface="Times New Roman" pitchFamily="18" charset="0"/>
              </a:rPr>
              <a:t>A </a:t>
            </a:r>
            <a:r>
              <a:rPr lang="it-IT" dirty="0" smtClean="0">
                <a:latin typeface="Times New Roman" pitchFamily="18" charset="0"/>
                <a:cs typeface="Times New Roman" pitchFamily="18" charset="0"/>
              </a:rPr>
              <a:t>cluster </a:t>
            </a:r>
            <a:r>
              <a:rPr lang="it-IT" dirty="0" err="1" smtClean="0">
                <a:latin typeface="Times New Roman" pitchFamily="18" charset="0"/>
                <a:cs typeface="Times New Roman" pitchFamily="18" charset="0"/>
              </a:rPr>
              <a:t>resource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every</a:t>
            </a:r>
            <a:r>
              <a:rPr lang="it-IT" dirty="0" smtClean="0">
                <a:latin typeface="Times New Roman" pitchFamily="18" charset="0"/>
                <a:cs typeface="Times New Roman" pitchFamily="18" charset="0"/>
              </a:rPr>
              <a:t> single </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virtual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machine</a:t>
            </a:r>
            <a:endParaRPr lang="it-IT" dirty="0" smtClean="0">
              <a:latin typeface="Times New Roman" pitchFamily="18" charset="0"/>
              <a:cs typeface="Times New Roman" pitchFamily="18" charset="0"/>
            </a:endParaRPr>
          </a:p>
          <a:p>
            <a:pPr marL="914400" lvl="1" indent="-514350">
              <a:buFont typeface="+mj-lt"/>
              <a:buAutoNum type="arabicPeriod"/>
            </a:pPr>
            <a:r>
              <a:rPr lang="it-IT" dirty="0" err="1" smtClean="0">
                <a:latin typeface="Times New Roman" pitchFamily="18" charset="0"/>
                <a:cs typeface="Times New Roman" pitchFamily="18" charset="0"/>
              </a:rPr>
              <a:t>Tell</a:t>
            </a:r>
            <a:r>
              <a:rPr lang="it-IT" dirty="0" smtClean="0">
                <a:latin typeface="Times New Roman" pitchFamily="18" charset="0"/>
                <a:cs typeface="Times New Roman" pitchFamily="18" charset="0"/>
              </a:rPr>
              <a:t> the cluster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load</a:t>
            </a:r>
            <a:r>
              <a:rPr lang="it-IT" dirty="0" smtClean="0">
                <a:latin typeface="Times New Roman" pitchFamily="18" charset="0"/>
                <a:cs typeface="Times New Roman" pitchFamily="18" charset="0"/>
              </a:rPr>
              <a:t> OCFS2 </a:t>
            </a:r>
            <a:r>
              <a:rPr lang="it-IT" dirty="0" err="1" smtClean="0">
                <a:latin typeface="Times New Roman" pitchFamily="18" charset="0"/>
                <a:cs typeface="Times New Roman" pitchFamily="18" charset="0"/>
              </a:rPr>
              <a:t>fs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before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starting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Xen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VMs</a:t>
            </a:r>
            <a:endParaRPr lang="it-IT"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86</a:t>
            </a:fld>
            <a:endParaRPr kumimoji="0" lang="it-IT"/>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Creating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Heartbeat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77500" lnSpcReduction="20000"/>
          </a:bodyPr>
          <a:lstStyle/>
          <a:p>
            <a:r>
              <a:rPr lang="it-IT" smtClean="0">
                <a:latin typeface="Times New Roman" pitchFamily="18" charset="0"/>
                <a:cs typeface="Times New Roman" pitchFamily="18" charset="0"/>
              </a:rPr>
              <a:t>Base configuration file /etc/ha.d/ha.cf</a:t>
            </a:r>
          </a:p>
          <a:p>
            <a:pPr lvl="1"/>
            <a:r>
              <a:rPr lang="it-IT" smtClean="0">
                <a:latin typeface="Times New Roman" pitchFamily="18" charset="0"/>
                <a:cs typeface="Times New Roman" pitchFamily="18" charset="0"/>
              </a:rPr>
              <a:t>Use sample provided in /usr/share/doc/heartbeat-&lt;version&gt;</a:t>
            </a:r>
          </a:p>
          <a:p>
            <a:pPr lvl="1"/>
            <a:r>
              <a:rPr lang="it-IT" smtClean="0">
                <a:latin typeface="Times New Roman" pitchFamily="18" charset="0"/>
                <a:cs typeface="Times New Roman" pitchFamily="18" charset="0"/>
              </a:rPr>
              <a:t>Customize bcast address (heartbeat link)</a:t>
            </a:r>
          </a:p>
          <a:p>
            <a:pPr lvl="1"/>
            <a:r>
              <a:rPr lang="it-IT" smtClean="0">
                <a:latin typeface="Times New Roman" pitchFamily="18" charset="0"/>
                <a:cs typeface="Times New Roman" pitchFamily="18" charset="0"/>
              </a:rPr>
              <a:t>Customize node list (with all nodes participating the cluster)</a:t>
            </a:r>
          </a:p>
          <a:p>
            <a:pPr lvl="1"/>
            <a:r>
              <a:rPr lang="it-IT" smtClean="0">
                <a:latin typeface="Times New Roman" pitchFamily="18" charset="0"/>
                <a:cs typeface="Times New Roman" pitchFamily="18" charset="0"/>
              </a:rPr>
              <a:t>Customize logd to enable logging daemon (better than syslogd)</a:t>
            </a:r>
          </a:p>
          <a:p>
            <a:pPr lvl="1"/>
            <a:r>
              <a:rPr lang="it-IT" smtClean="0">
                <a:latin typeface="Times New Roman" pitchFamily="18" charset="0"/>
                <a:cs typeface="Times New Roman" pitchFamily="18" charset="0"/>
              </a:rPr>
              <a:t>Add “crm on” directive to use heartbeat-2 style</a:t>
            </a:r>
          </a:p>
          <a:p>
            <a:r>
              <a:rPr lang="it-IT" smtClean="0">
                <a:latin typeface="Times New Roman" pitchFamily="18" charset="0"/>
                <a:cs typeface="Times New Roman" pitchFamily="18" charset="0"/>
              </a:rPr>
              <a:t>Propagate configuration over all nodes</a:t>
            </a:r>
          </a:p>
          <a:p>
            <a:pPr lvl="1"/>
            <a:r>
              <a:rPr lang="it-IT" smtClean="0">
                <a:latin typeface="Times New Roman" pitchFamily="18" charset="0"/>
                <a:cs typeface="Times New Roman" pitchFamily="18" charset="0"/>
              </a:rPr>
              <a:t>/usr/lib/heartbeat/ha_propagate</a:t>
            </a:r>
          </a:p>
          <a:p>
            <a:r>
              <a:rPr lang="it-IT" smtClean="0">
                <a:latin typeface="Times New Roman" pitchFamily="18" charset="0"/>
                <a:cs typeface="Times New Roman" pitchFamily="18" charset="0"/>
              </a:rPr>
              <a:t>Use </a:t>
            </a:r>
            <a:r>
              <a:rPr lang="it-IT" dirty="0" smtClean="0">
                <a:latin typeface="Times New Roman" pitchFamily="18" charset="0"/>
                <a:cs typeface="Times New Roman" pitchFamily="18" charset="0"/>
              </a:rPr>
              <a:t>GUI </a:t>
            </a:r>
            <a:r>
              <a:rPr lang="it-IT" err="1" smtClean="0">
                <a:latin typeface="Times New Roman" pitchFamily="18" charset="0"/>
                <a:cs typeface="Times New Roman" pitchFamily="18" charset="0"/>
              </a:rPr>
              <a:t>for</a:t>
            </a:r>
            <a:r>
              <a:rPr lang="it-IT" smtClean="0">
                <a:latin typeface="Times New Roman" pitchFamily="18" charset="0"/>
                <a:cs typeface="Times New Roman" pitchFamily="18" charset="0"/>
              </a:rPr>
              <a:t> further configuration</a:t>
            </a:r>
            <a:endParaRPr lang="it-IT" dirty="0" smtClean="0">
              <a:latin typeface="Times New Roman" pitchFamily="18" charset="0"/>
              <a:cs typeface="Times New Roman" pitchFamily="18" charset="0"/>
            </a:endParaRPr>
          </a:p>
          <a:p>
            <a:pPr lvl="1"/>
            <a:r>
              <a:rPr lang="it-IT" smtClean="0">
                <a:latin typeface="Times New Roman" pitchFamily="18" charset="0"/>
                <a:cs typeface="Times New Roman" pitchFamily="18" charset="0"/>
              </a:rPr>
              <a:t>/usr/lib/heartbeat/hb_gui</a:t>
            </a:r>
            <a:endParaRPr lang="it-IT" dirty="0" smtClean="0">
              <a:latin typeface="Times New Roman" pitchFamily="18" charset="0"/>
              <a:cs typeface="Times New Roman" pitchFamily="18" charset="0"/>
            </a:endParaRPr>
          </a:p>
          <a:p>
            <a:r>
              <a:rPr lang="it-IT" smtClean="0">
                <a:latin typeface="Times New Roman" pitchFamily="18" charset="0"/>
                <a:cs typeface="Times New Roman" pitchFamily="18" charset="0"/>
              </a:rPr>
              <a:t>Verify </a:t>
            </a:r>
            <a:r>
              <a:rPr lang="it-IT" dirty="0" smtClean="0">
                <a:latin typeface="Times New Roman" pitchFamily="18" charset="0"/>
                <a:cs typeface="Times New Roman" pitchFamily="18" charset="0"/>
              </a:rPr>
              <a:t>cluster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up n’ </a:t>
            </a:r>
            <a:r>
              <a:rPr lang="it-IT" dirty="0" err="1" smtClean="0">
                <a:latin typeface="Times New Roman" pitchFamily="18" charset="0"/>
                <a:cs typeface="Times New Roman" pitchFamily="18" charset="0"/>
              </a:rPr>
              <a:t>running</a:t>
            </a:r>
            <a:endParaRPr lang="it-IT" dirty="0" smtClean="0">
              <a:latin typeface="Times New Roman" pitchFamily="18" charset="0"/>
              <a:cs typeface="Times New Roman" pitchFamily="18" charset="0"/>
            </a:endParaRPr>
          </a:p>
          <a:p>
            <a:pPr lvl="1"/>
            <a:r>
              <a:rPr lang="it-IT" dirty="0" err="1" smtClean="0">
                <a:latin typeface="Times New Roman" pitchFamily="18" charset="0"/>
                <a:cs typeface="Times New Roman" pitchFamily="18" charset="0"/>
              </a:rPr>
              <a:t>crm_mon</a:t>
            </a:r>
            <a:r>
              <a:rPr lang="it-IT" dirty="0" smtClean="0">
                <a:latin typeface="Times New Roman" pitchFamily="18" charset="0"/>
                <a:cs typeface="Times New Roman" pitchFamily="18" charset="0"/>
              </a:rPr>
              <a:t> –</a:t>
            </a:r>
            <a:r>
              <a:rPr lang="it-IT" smtClean="0">
                <a:latin typeface="Times New Roman" pitchFamily="18" charset="0"/>
                <a:cs typeface="Times New Roman" pitchFamily="18" charset="0"/>
              </a:rPr>
              <a:t>i 1</a:t>
            </a:r>
            <a:endParaRPr lang="it-IT" dirty="0"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87</a:t>
            </a:fld>
            <a:endParaRPr kumimoji="0" lang="it-IT"/>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Creating</a:t>
            </a:r>
            <a:r>
              <a:rPr lang="it-IT" dirty="0" smtClean="0">
                <a:latin typeface="Times New Roman" pitchFamily="18" charset="0"/>
                <a:cs typeface="Times New Roman" pitchFamily="18" charset="0"/>
              </a:rPr>
              <a:t> a STONITH </a:t>
            </a:r>
            <a:r>
              <a:rPr lang="it-IT" dirty="0" err="1" smtClean="0">
                <a:latin typeface="Times New Roman" pitchFamily="18" charset="0"/>
                <a:cs typeface="Times New Roman" pitchFamily="18" charset="0"/>
              </a:rPr>
              <a:t>resource</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457200" y="1600201"/>
            <a:ext cx="8229600" cy="2185989"/>
          </a:xfrm>
        </p:spPr>
        <p:txBody>
          <a:bodyPr>
            <a:normAutofit fontScale="77500" lnSpcReduction="20000"/>
          </a:bodyPr>
          <a:lstStyle/>
          <a:p>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Shoot</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other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node</a:t>
            </a:r>
            <a:r>
              <a:rPr lang="it-IT" dirty="0" smtClean="0">
                <a:latin typeface="Times New Roman" pitchFamily="18" charset="0"/>
                <a:cs typeface="Times New Roman" pitchFamily="18" charset="0"/>
              </a:rPr>
              <a:t> in the head»</a:t>
            </a:r>
          </a:p>
          <a:p>
            <a:r>
              <a:rPr lang="it-IT" dirty="0" err="1" smtClean="0">
                <a:latin typeface="Times New Roman" pitchFamily="18" charset="0"/>
                <a:cs typeface="Times New Roman" pitchFamily="18" charset="0"/>
              </a:rPr>
              <a:t>Makes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sure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that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when</a:t>
            </a:r>
            <a:r>
              <a:rPr lang="it-IT" dirty="0" smtClean="0">
                <a:latin typeface="Times New Roman" pitchFamily="18" charset="0"/>
                <a:cs typeface="Times New Roman" pitchFamily="18" charset="0"/>
              </a:rPr>
              <a:t> the </a:t>
            </a:r>
            <a:r>
              <a:rPr lang="it-IT" smtClean="0">
                <a:latin typeface="Times New Roman" pitchFamily="18" charset="0"/>
                <a:cs typeface="Times New Roman" pitchFamily="18" charset="0"/>
              </a:rPr>
              <a:t>cluster thinks </a:t>
            </a:r>
            <a:r>
              <a:rPr lang="it-IT" dirty="0" smtClean="0">
                <a:latin typeface="Times New Roman" pitchFamily="18" charset="0"/>
                <a:cs typeface="Times New Roman" pitchFamily="18" charset="0"/>
              </a:rPr>
              <a:t>a </a:t>
            </a:r>
            <a:r>
              <a:rPr lang="it-IT" dirty="0" err="1" smtClean="0">
                <a:latin typeface="Times New Roman" pitchFamily="18" charset="0"/>
                <a:cs typeface="Times New Roman" pitchFamily="18" charset="0"/>
              </a:rPr>
              <a:t>resource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dead, </a:t>
            </a:r>
            <a:r>
              <a:rPr lang="it-IT" dirty="0" err="1" smtClean="0">
                <a:latin typeface="Times New Roman" pitchFamily="18" charset="0"/>
                <a:cs typeface="Times New Roman" pitchFamily="18" charset="0"/>
              </a:rPr>
              <a:t>it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will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make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sure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dead</a:t>
            </a:r>
          </a:p>
          <a:p>
            <a:r>
              <a:rPr lang="it-IT" dirty="0" err="1" smtClean="0">
                <a:latin typeface="Times New Roman" pitchFamily="18" charset="0"/>
                <a:cs typeface="Times New Roman" pitchFamily="18" charset="0"/>
              </a:rPr>
              <a:t>Normally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implemented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 </a:t>
            </a:r>
            <a:r>
              <a:rPr lang="it-IT" dirty="0" err="1" smtClean="0">
                <a:latin typeface="Times New Roman" pitchFamily="18" charset="0"/>
                <a:cs typeface="Times New Roman" pitchFamily="18" charset="0"/>
              </a:rPr>
              <a:t>special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device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like</a:t>
            </a:r>
            <a:r>
              <a:rPr lang="it-IT" dirty="0" smtClean="0">
                <a:latin typeface="Times New Roman" pitchFamily="18" charset="0"/>
                <a:cs typeface="Times New Roman" pitchFamily="18" charset="0"/>
              </a:rPr>
              <a:t> a </a:t>
            </a:r>
            <a:r>
              <a:rPr lang="it-IT" dirty="0" err="1" smtClean="0">
                <a:latin typeface="Times New Roman" pitchFamily="18" charset="0"/>
                <a:cs typeface="Times New Roman" pitchFamily="18" charset="0"/>
              </a:rPr>
              <a:t>power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switch</a:t>
            </a:r>
            <a:endParaRPr lang="it-IT" dirty="0" smtClean="0">
              <a:latin typeface="Times New Roman" pitchFamily="18" charset="0"/>
              <a:cs typeface="Times New Roman" pitchFamily="18" charset="0"/>
            </a:endParaRPr>
          </a:p>
          <a:p>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test </a:t>
            </a:r>
            <a:r>
              <a:rPr lang="it-IT" dirty="0" err="1" smtClean="0">
                <a:latin typeface="Times New Roman" pitchFamily="18" charset="0"/>
                <a:cs typeface="Times New Roman" pitchFamily="18" charset="0"/>
              </a:rPr>
              <a:t>purposes</a:t>
            </a:r>
            <a:r>
              <a:rPr lang="it-IT" dirty="0" smtClean="0">
                <a:latin typeface="Times New Roman" pitchFamily="18" charset="0"/>
                <a:cs typeface="Times New Roman" pitchFamily="18" charset="0"/>
              </a:rPr>
              <a:t>  SSH </a:t>
            </a:r>
            <a:r>
              <a:rPr lang="it-IT" dirty="0" err="1" smtClean="0">
                <a:latin typeface="Times New Roman" pitchFamily="18" charset="0"/>
                <a:cs typeface="Times New Roman" pitchFamily="18" charset="0"/>
              </a:rPr>
              <a:t>based</a:t>
            </a:r>
            <a:endParaRPr lang="it-IT" dirty="0" smtClean="0">
              <a:latin typeface="Times New Roman" pitchFamily="18" charset="0"/>
              <a:cs typeface="Times New Roman" pitchFamily="18" charset="0"/>
            </a:endParaRPr>
          </a:p>
          <a:p>
            <a:endParaRPr lang="it-IT" dirty="0" smtClean="0"/>
          </a:p>
          <a:p>
            <a:endParaRPr lang="it-IT" dirty="0"/>
          </a:p>
        </p:txBody>
      </p:sp>
      <p:graphicFrame>
        <p:nvGraphicFramePr>
          <p:cNvPr id="5" name="Segnaposto contenuto 4"/>
          <p:cNvGraphicFramePr>
            <a:graphicFrameLocks noGrp="1"/>
          </p:cNvGraphicFramePr>
          <p:nvPr>
            <p:ph idx="13"/>
          </p:nvPr>
        </p:nvGraphicFramePr>
        <p:xfrm>
          <a:off x="500063" y="3643315"/>
          <a:ext cx="8215312" cy="2454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numero diapositiva 5"/>
          <p:cNvSpPr>
            <a:spLocks noGrp="1"/>
          </p:cNvSpPr>
          <p:nvPr>
            <p:ph type="sldNum" sz="quarter" idx="12"/>
          </p:nvPr>
        </p:nvSpPr>
        <p:spPr/>
        <p:txBody>
          <a:bodyPr/>
          <a:lstStyle/>
          <a:p>
            <a:fld id="{54113B90-136A-4BC7-A737-E9FF0DED6014}" type="slidenum">
              <a:rPr lang="it-IT" smtClean="0"/>
              <a:pPr/>
              <a:t>88</a:t>
            </a:fld>
            <a:endParaRPr lang="it-I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Autofit/>
          </a:bodyPr>
          <a:lstStyle/>
          <a:p>
            <a:r>
              <a:rPr lang="it-IT" sz="3000" dirty="0" err="1" smtClean="0">
                <a:latin typeface="Times New Roman" pitchFamily="18" charset="0"/>
                <a:cs typeface="Times New Roman" pitchFamily="18" charset="0"/>
              </a:rPr>
              <a:t>Cibadmin</a:t>
            </a:r>
            <a:r>
              <a:rPr lang="it-IT" sz="3000" dirty="0" smtClean="0">
                <a:latin typeface="Times New Roman" pitchFamily="18" charset="0"/>
                <a:cs typeface="Times New Roman" pitchFamily="18" charset="0"/>
              </a:rPr>
              <a:t> and </a:t>
            </a:r>
            <a:r>
              <a:rPr lang="it-IT" sz="3000" dirty="0" err="1" smtClean="0">
                <a:latin typeface="Times New Roman" pitchFamily="18" charset="0"/>
                <a:cs typeface="Times New Roman" pitchFamily="18" charset="0"/>
              </a:rPr>
              <a:t>reusable</a:t>
            </a:r>
            <a:r>
              <a:rPr lang="it-IT" sz="3000" dirty="0" smtClean="0">
                <a:latin typeface="Times New Roman" pitchFamily="18" charset="0"/>
                <a:cs typeface="Times New Roman" pitchFamily="18" charset="0"/>
              </a:rPr>
              <a:t> XML </a:t>
            </a:r>
            <a:r>
              <a:rPr lang="it-IT" sz="3000" dirty="0" err="1" smtClean="0">
                <a:latin typeface="Times New Roman" pitchFamily="18" charset="0"/>
                <a:cs typeface="Times New Roman" pitchFamily="18" charset="0"/>
              </a:rPr>
              <a:t>configuration</a:t>
            </a:r>
            <a:r>
              <a:rPr lang="it-IT" sz="3000" dirty="0" smtClean="0">
                <a:latin typeface="Times New Roman" pitchFamily="18" charset="0"/>
                <a:cs typeface="Times New Roman" pitchFamily="18" charset="0"/>
              </a:rPr>
              <a:t> </a:t>
            </a:r>
            <a:r>
              <a:rPr lang="it-IT" sz="3000" dirty="0" err="1" smtClean="0">
                <a:latin typeface="Times New Roman" pitchFamily="18" charset="0"/>
                <a:cs typeface="Times New Roman" pitchFamily="18" charset="0"/>
              </a:rPr>
              <a:t>files</a:t>
            </a:r>
            <a:r>
              <a:rPr lang="it-IT" sz="3000" dirty="0" smtClean="0">
                <a:latin typeface="Times New Roman" pitchFamily="18" charset="0"/>
                <a:cs typeface="Times New Roman" pitchFamily="18" charset="0"/>
              </a:rPr>
              <a:t>: </a:t>
            </a:r>
            <a:r>
              <a:rPr lang="it-IT" sz="3000" dirty="0" err="1" smtClean="0">
                <a:latin typeface="Times New Roman" pitchFamily="18" charset="0"/>
                <a:cs typeface="Times New Roman" pitchFamily="18" charset="0"/>
              </a:rPr>
              <a:t>generic</a:t>
            </a:r>
            <a:r>
              <a:rPr lang="it-IT" sz="3000" dirty="0" smtClean="0">
                <a:latin typeface="Times New Roman" pitchFamily="18" charset="0"/>
                <a:cs typeface="Times New Roman" pitchFamily="18" charset="0"/>
              </a:rPr>
              <a:t> </a:t>
            </a:r>
            <a:r>
              <a:rPr lang="it-IT" sz="3000" dirty="0" err="1" smtClean="0">
                <a:latin typeface="Times New Roman" pitchFamily="18" charset="0"/>
                <a:cs typeface="Times New Roman" pitchFamily="18" charset="0"/>
              </a:rPr>
              <a:t>properties</a:t>
            </a:r>
            <a:endParaRPr lang="it-IT" sz="3000" dirty="0">
              <a:latin typeface="Times New Roman" pitchFamily="18" charset="0"/>
              <a:cs typeface="Times New Roman" pitchFamily="18" charset="0"/>
            </a:endParaRPr>
          </a:p>
        </p:txBody>
      </p:sp>
      <p:sp>
        <p:nvSpPr>
          <p:cNvPr id="6" name="Segnaposto contenuto 5"/>
          <p:cNvSpPr>
            <a:spLocks noGrp="1"/>
          </p:cNvSpPr>
          <p:nvPr>
            <p:ph idx="1"/>
          </p:nvPr>
        </p:nvSpPr>
        <p:spPr>
          <a:xfrm>
            <a:off x="304800" y="1869482"/>
            <a:ext cx="8686800" cy="4525963"/>
          </a:xfrm>
        </p:spPr>
        <p:txBody>
          <a:bodyPr>
            <a:normAutofit fontScale="62500" lnSpcReduction="20000"/>
          </a:bodyPr>
          <a:lstStyle/>
          <a:p>
            <a:pPr>
              <a:buNone/>
            </a:pPr>
            <a:r>
              <a:rPr lang="it-IT" dirty="0" smtClean="0">
                <a:latin typeface="Times New Roman" pitchFamily="18" charset="0"/>
                <a:cs typeface="Times New Roman" pitchFamily="18" charset="0"/>
              </a:rPr>
              <a:t>&lt;cluster_property_set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cibbootstrap</a:t>
            </a:r>
            <a:r>
              <a:rPr lang="it-IT" dirty="0" smtClean="0">
                <a:latin typeface="Times New Roman" pitchFamily="18" charset="0"/>
                <a:cs typeface="Times New Roman" pitchFamily="18" charset="0"/>
              </a:rPr>
              <a:t>”&gt;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attributes</a:t>
            </a:r>
            <a:r>
              <a:rPr lang="it-IT" dirty="0" smtClean="0">
                <a:latin typeface="Times New Roman" pitchFamily="18" charset="0"/>
                <a:cs typeface="Times New Roman" pitchFamily="18" charset="0"/>
              </a:rPr>
              <a:t>&gt;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“bootstrap-01”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transition-idle-timeout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smtClean="0">
                <a:latin typeface="Times New Roman" pitchFamily="18" charset="0"/>
                <a:cs typeface="Times New Roman" pitchFamily="18" charset="0"/>
              </a:rPr>
              <a:t>60</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“bootstrap-04”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stonith-enabled</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“bootstrap-05”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stonith-action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reboot</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“bootstrap-06”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symmetric-cluster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“bootstrap-07”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no-quorum-policy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smtClean="0">
                <a:latin typeface="Times New Roman" pitchFamily="18" charset="0"/>
                <a:cs typeface="Times New Roman" pitchFamily="18" charset="0"/>
              </a:rPr>
              <a:t>stop</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“bootstrap-08”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stop-orphan-resources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“bootstrap-09”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stop-orphan-actions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“bootstrap-10”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is-managed-default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true</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nvpair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id=</a:t>
            </a:r>
            <a:r>
              <a:rPr lang="it-IT" dirty="0" smtClean="0">
                <a:latin typeface="Times New Roman" pitchFamily="18" charset="0"/>
                <a:cs typeface="Times New Roman" pitchFamily="18" charset="0"/>
              </a:rPr>
              <a:t>“bootstrap-11” </a:t>
            </a:r>
            <a:r>
              <a:rPr lang="it-IT" dirty="0" err="1" smtClean="0">
                <a:latin typeface="Times New Roman" pitchFamily="18" charset="0"/>
                <a:cs typeface="Times New Roman" pitchFamily="18" charset="0"/>
              </a:rPr>
              <a:t>name=</a:t>
            </a:r>
            <a:r>
              <a:rPr lang="it-IT" dirty="0" smtClean="0">
                <a:latin typeface="Times New Roman" pitchFamily="18" charset="0"/>
                <a:cs typeface="Times New Roman" pitchFamily="18" charset="0"/>
              </a:rPr>
              <a:t>“</a:t>
            </a:r>
            <a:r>
              <a:rPr lang="it-IT" b="1" dirty="0" err="1" smtClean="0">
                <a:latin typeface="Times New Roman" pitchFamily="18" charset="0"/>
                <a:cs typeface="Times New Roman" pitchFamily="18" charset="0"/>
              </a:rPr>
              <a:t>default-resource-stickness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value=</a:t>
            </a:r>
            <a:r>
              <a:rPr lang="it-IT" dirty="0" smtClean="0">
                <a:latin typeface="Times New Roman" pitchFamily="18" charset="0"/>
                <a:cs typeface="Times New Roman" pitchFamily="18" charset="0"/>
              </a:rPr>
              <a:t>“</a:t>
            </a:r>
            <a:r>
              <a:rPr lang="it-IT" b="1" dirty="0" smtClean="0">
                <a:latin typeface="Times New Roman" pitchFamily="18" charset="0"/>
                <a:cs typeface="Times New Roman" pitchFamily="18" charset="0"/>
              </a:rPr>
              <a:t>INFINITY</a:t>
            </a:r>
            <a:r>
              <a:rPr lang="it-IT" dirty="0" smtClean="0">
                <a:latin typeface="Times New Roman" pitchFamily="18" charset="0"/>
                <a:cs typeface="Times New Roman" pitchFamily="18" charset="0"/>
              </a:rPr>
              <a:t>” /&gt;</a:t>
            </a:r>
          </a:p>
          <a:p>
            <a:pPr>
              <a:buNone/>
            </a:pPr>
            <a:r>
              <a:rPr lang="it-IT" dirty="0" smtClean="0">
                <a:latin typeface="Times New Roman" pitchFamily="18" charset="0"/>
                <a:cs typeface="Times New Roman" pitchFamily="18" charset="0"/>
              </a:rPr>
              <a:t>  &lt;/</a:t>
            </a:r>
            <a:r>
              <a:rPr lang="it-IT" dirty="0" err="1" smtClean="0">
                <a:latin typeface="Times New Roman" pitchFamily="18" charset="0"/>
                <a:cs typeface="Times New Roman" pitchFamily="18" charset="0"/>
              </a:rPr>
              <a:t>attributes</a:t>
            </a:r>
            <a:r>
              <a:rPr lang="it-IT" dirty="0" smtClean="0">
                <a:latin typeface="Times New Roman" pitchFamily="18" charset="0"/>
                <a:cs typeface="Times New Roman" pitchFamily="18" charset="0"/>
              </a:rPr>
              <a:t>&gt;</a:t>
            </a:r>
          </a:p>
          <a:p>
            <a:pPr>
              <a:buNone/>
            </a:pPr>
            <a:r>
              <a:rPr lang="it-IT" dirty="0" smtClean="0">
                <a:latin typeface="Times New Roman" pitchFamily="18" charset="0"/>
                <a:cs typeface="Times New Roman" pitchFamily="18" charset="0"/>
              </a:rPr>
              <a:t>&lt;/cluster_property_set&gt;</a:t>
            </a:r>
            <a:endParaRPr lang="it-IT"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89</a:t>
            </a:fld>
            <a:endParaRPr kumimoji="0" lang="it-IT"/>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smtClean="0">
                <a:solidFill>
                  <a:schemeClr val="tx1"/>
                </a:solidFill>
                <a:latin typeface="Times New Roman" pitchFamily="18" charset="0"/>
                <a:cs typeface="Times New Roman" pitchFamily="18" charset="0"/>
              </a:rPr>
              <a:t>Virtualization model explored</a:t>
            </a:r>
            <a:endParaRPr lang="it-IT">
              <a:solidFill>
                <a:schemeClr val="accent1"/>
              </a:solidFill>
              <a:latin typeface="Times New Roman" pitchFamily="18" charset="0"/>
              <a:cs typeface="Times New Roman" pitchFamily="18" charset="0"/>
            </a:endParaRPr>
          </a:p>
        </p:txBody>
      </p:sp>
      <p:sp>
        <p:nvSpPr>
          <p:cNvPr id="3" name="Segnaposto contenuto 2"/>
          <p:cNvSpPr>
            <a:spLocks noGrp="1"/>
          </p:cNvSpPr>
          <p:nvPr>
            <p:ph sz="half" idx="1"/>
          </p:nvPr>
        </p:nvSpPr>
        <p:spPr>
          <a:xfrm>
            <a:off x="304800" y="1600199"/>
            <a:ext cx="4191000" cy="5068615"/>
          </a:xfrm>
        </p:spPr>
        <p:txBody>
          <a:bodyPr>
            <a:normAutofit fontScale="62500" lnSpcReduction="20000"/>
          </a:bodyPr>
          <a:lstStyle/>
          <a:p>
            <a:r>
              <a:rPr lang="en-US" smtClean="0">
                <a:latin typeface="Times New Roman" pitchFamily="18" charset="0"/>
                <a:cs typeface="Times New Roman" pitchFamily="18" charset="0"/>
              </a:rPr>
              <a:t>Paravirtualization: hypervisor provides a lightweight support role to overlying guests, taking responsibility of access control and resource scheduling</a:t>
            </a:r>
            <a:endParaRPr lang="it-IT" smtClean="0">
              <a:latin typeface="Times New Roman" pitchFamily="18" charset="0"/>
              <a:cs typeface="Times New Roman" pitchFamily="18" charset="0"/>
            </a:endParaRPr>
          </a:p>
          <a:p>
            <a:r>
              <a:rPr smtClean="0">
                <a:latin typeface="Times New Roman" pitchFamily="18" charset="0"/>
                <a:cs typeface="Times New Roman" pitchFamily="18" charset="0"/>
              </a:rPr>
              <a:t>Architecture currently supported on x86 (with PAE) and x64. Limited support for IA-64 and POWERPC</a:t>
            </a:r>
          </a:p>
          <a:p>
            <a:r>
              <a:rPr smtClean="0">
                <a:latin typeface="Times New Roman" pitchFamily="18" charset="0"/>
                <a:cs typeface="Times New Roman" pitchFamily="18" charset="0"/>
              </a:rPr>
              <a:t>Guests presented in a construct called domains, with management API</a:t>
            </a:r>
          </a:p>
          <a:p>
            <a:pPr lvl="1"/>
            <a:r>
              <a:rPr lang="it-IT" smtClean="0">
                <a:latin typeface="Times New Roman" pitchFamily="18" charset="0"/>
                <a:cs typeface="Times New Roman" pitchFamily="18" charset="0"/>
              </a:rPr>
              <a:t>P</a:t>
            </a:r>
            <a:r>
              <a:rPr smtClean="0">
                <a:latin typeface="Times New Roman" pitchFamily="18" charset="0"/>
                <a:cs typeface="Times New Roman" pitchFamily="18" charset="0"/>
              </a:rPr>
              <a:t>rivileged (principle called Domain-0): </a:t>
            </a:r>
            <a:r>
              <a:rPr lang="it-IT" smtClean="0">
                <a:latin typeface="Times New Roman" pitchFamily="18" charset="0"/>
                <a:cs typeface="Times New Roman" pitchFamily="18" charset="0"/>
              </a:rPr>
              <a:t>direct</a:t>
            </a:r>
            <a:r>
              <a:rPr smtClean="0">
                <a:latin typeface="Times New Roman" pitchFamily="18" charset="0"/>
                <a:cs typeface="Times New Roman" pitchFamily="18" charset="0"/>
              </a:rPr>
              <a:t> access to </a:t>
            </a:r>
            <a:r>
              <a:rPr lang="it-IT" smtClean="0">
                <a:latin typeface="Times New Roman" pitchFamily="18" charset="0"/>
                <a:cs typeface="Times New Roman" pitchFamily="18" charset="0"/>
              </a:rPr>
              <a:t>devices</a:t>
            </a:r>
            <a:r>
              <a:rPr smtClean="0">
                <a:latin typeface="Times New Roman" pitchFamily="18" charset="0"/>
                <a:cs typeface="Times New Roman" pitchFamily="18" charset="0"/>
              </a:rPr>
              <a:t> + granted creation of  others</a:t>
            </a:r>
          </a:p>
          <a:p>
            <a:pPr lvl="1"/>
            <a:r>
              <a:rPr lang="it-IT" smtClean="0">
                <a:latin typeface="Times New Roman" pitchFamily="18" charset="0"/>
                <a:cs typeface="Times New Roman" pitchFamily="18" charset="0"/>
              </a:rPr>
              <a:t>U</a:t>
            </a:r>
            <a:r>
              <a:rPr smtClean="0">
                <a:latin typeface="Times New Roman" pitchFamily="18" charset="0"/>
                <a:cs typeface="Times New Roman" pitchFamily="18" charset="0"/>
              </a:rPr>
              <a:t>nprivileged (Domain-Us)</a:t>
            </a:r>
          </a:p>
          <a:p>
            <a:r>
              <a:rPr smtClean="0">
                <a:latin typeface="Times New Roman" pitchFamily="18" charset="0"/>
                <a:cs typeface="Times New Roman" pitchFamily="18" charset="0"/>
              </a:rPr>
              <a:t>Hypervisor executes in Ring-0, thus maintaining full control over hardware, domains run in Ring-1</a:t>
            </a:r>
          </a:p>
          <a:p>
            <a:r>
              <a:rPr smtClean="0">
                <a:latin typeface="Times New Roman" pitchFamily="18" charset="0"/>
                <a:cs typeface="Times New Roman" pitchFamily="18" charset="0"/>
              </a:rPr>
              <a:t>System calls within OS sent to hypervisor as hypercalls; event notification mechanism on the other way round</a:t>
            </a:r>
            <a:endParaRPr lang="it-IT">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a:t>
            </a:fld>
            <a:endParaRPr kumimoji="0" lang="it-IT"/>
          </a:p>
        </p:txBody>
      </p:sp>
      <p:graphicFrame>
        <p:nvGraphicFramePr>
          <p:cNvPr id="12" name="Segnaposto contenuto 7"/>
          <p:cNvGraphicFramePr>
            <a:graphicFrameLocks noGrp="1"/>
          </p:cNvGraphicFramePr>
          <p:nvPr>
            <p:ph sz="half" idx="2"/>
          </p:nvPr>
        </p:nvGraphicFramePr>
        <p:xfrm>
          <a:off x="4648200" y="1600200"/>
          <a:ext cx="434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latin typeface="Times New Roman" pitchFamily="18" charset="0"/>
                <a:cs typeface="Times New Roman" pitchFamily="18" charset="0"/>
              </a:rPr>
              <a:t>Cibadmin</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reusable</a:t>
            </a:r>
            <a:r>
              <a:rPr lang="it-IT" dirty="0" smtClean="0">
                <a:latin typeface="Times New Roman" pitchFamily="18" charset="0"/>
                <a:cs typeface="Times New Roman" pitchFamily="18" charset="0"/>
              </a:rPr>
              <a:t> XML </a:t>
            </a:r>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files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define</a:t>
            </a:r>
            <a:r>
              <a:rPr lang="it-IT" dirty="0" smtClean="0">
                <a:latin typeface="Times New Roman" pitchFamily="18" charset="0"/>
                <a:cs typeface="Times New Roman" pitchFamily="18" charset="0"/>
              </a:rPr>
              <a:t> STONITH</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304800" y="1466192"/>
            <a:ext cx="8686800" cy="5076497"/>
          </a:xfrm>
        </p:spPr>
        <p:txBody>
          <a:bodyPr>
            <a:normAutofit fontScale="92500"/>
          </a:bodyPr>
          <a:lstStyle/>
          <a:p>
            <a:pPr>
              <a:buNone/>
            </a:pPr>
            <a:r>
              <a:rPr lang="it-IT" sz="1600" smtClean="0">
                <a:latin typeface="Times New Roman" pitchFamily="18" charset="0"/>
                <a:cs typeface="Times New Roman" pitchFamily="18" charset="0"/>
              </a:rPr>
              <a:t>&lt;</a:t>
            </a:r>
            <a:r>
              <a:rPr lang="it-IT" sz="1600" dirty="0" smtClean="0">
                <a:latin typeface="Times New Roman" pitchFamily="18" charset="0"/>
                <a:cs typeface="Times New Roman" pitchFamily="18" charset="0"/>
              </a:rPr>
              <a:t>clone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stonith_cloneset</a:t>
            </a:r>
            <a:r>
              <a:rPr lang="it-IT" sz="1600" dirty="0" smtClean="0">
                <a:latin typeface="Times New Roman" pitchFamily="18" charset="0"/>
                <a:cs typeface="Times New Roman" pitchFamily="18" charset="0"/>
              </a:rPr>
              <a:t>” </a:t>
            </a:r>
            <a:r>
              <a:rPr lang="it-IT" sz="1600" b="1" dirty="0" smtClean="0">
                <a:latin typeface="Times New Roman" pitchFamily="18" charset="0"/>
                <a:cs typeface="Times New Roman" pitchFamily="18" charset="0"/>
              </a:rPr>
              <a:t>globally_unique=“false”</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stonith_cloneset</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“stonith_cloneset-01” </a:t>
            </a:r>
            <a:r>
              <a:rPr lang="it-IT" sz="1600" b="1" dirty="0" err="1" smtClean="0">
                <a:latin typeface="Times New Roman" pitchFamily="18" charset="0"/>
                <a:cs typeface="Times New Roman" pitchFamily="18" charset="0"/>
              </a:rPr>
              <a:t>name=</a:t>
            </a:r>
            <a:r>
              <a:rPr lang="it-IT" sz="1600" b="1" dirty="0" smtClean="0">
                <a:latin typeface="Times New Roman" pitchFamily="18" charset="0"/>
                <a:cs typeface="Times New Roman" pitchFamily="18" charset="0"/>
              </a:rPr>
              <a:t>“clone_node_max” </a:t>
            </a:r>
            <a:r>
              <a:rPr lang="it-IT" sz="1600" b="1" dirty="0" err="1" smtClean="0">
                <a:latin typeface="Times New Roman" pitchFamily="18" charset="0"/>
                <a:cs typeface="Times New Roman" pitchFamily="18" charset="0"/>
              </a:rPr>
              <a:t>value=</a:t>
            </a:r>
            <a:r>
              <a:rPr lang="it-IT" sz="1600" b="1" dirty="0" smtClean="0">
                <a:latin typeface="Times New Roman" pitchFamily="18" charset="0"/>
                <a:cs typeface="Times New Roman" pitchFamily="18" charset="0"/>
              </a:rPr>
              <a:t>“1”</a:t>
            </a:r>
            <a:r>
              <a:rPr lang="it-IT" sz="1600" dirty="0" smtClean="0">
                <a:latin typeface="Times New Roman" pitchFamily="18" charset="0"/>
                <a:cs typeface="Times New Roman" pitchFamily="18" charset="0"/>
              </a:rPr>
              <a:t>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&lt;primitive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stonith_clone</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class=</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a:t>
            </a:r>
            <a:r>
              <a:rPr lang="it-IT" sz="1600" dirty="0" smtClean="0">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type=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external</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ssh</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provider=</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heartbeat</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operations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&lt;op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“monitor” </a:t>
            </a:r>
            <a:r>
              <a:rPr lang="it-IT" sz="1600" b="1" dirty="0" err="1" smtClean="0">
                <a:solidFill>
                  <a:srgbClr val="FF0000"/>
                </a:solidFill>
                <a:latin typeface="Times New Roman" pitchFamily="18" charset="0"/>
                <a:cs typeface="Times New Roman" pitchFamily="18" charset="0"/>
              </a:rPr>
              <a:t>interval=</a:t>
            </a:r>
            <a:r>
              <a:rPr lang="it-IT" sz="1600" b="1" dirty="0" smtClean="0">
                <a:solidFill>
                  <a:srgbClr val="FF0000"/>
                </a:solidFill>
                <a:latin typeface="Times New Roman" pitchFamily="18" charset="0"/>
                <a:cs typeface="Times New Roman" pitchFamily="18" charset="0"/>
              </a:rPr>
              <a:t>“5s” </a:t>
            </a:r>
            <a:r>
              <a:rPr lang="it-IT" sz="1600" b="1" dirty="0" err="1" smtClean="0">
                <a:solidFill>
                  <a:srgbClr val="FF0000"/>
                </a:solidFill>
                <a:latin typeface="Times New Roman" pitchFamily="18" charset="0"/>
                <a:cs typeface="Times New Roman" pitchFamily="18" charset="0"/>
              </a:rPr>
              <a:t>timeout=</a:t>
            </a:r>
            <a:r>
              <a:rPr lang="it-IT" sz="1600" b="1" dirty="0" smtClean="0">
                <a:solidFill>
                  <a:srgbClr val="FF0000"/>
                </a:solidFill>
                <a:latin typeface="Times New Roman" pitchFamily="18" charset="0"/>
                <a:cs typeface="Times New Roman" pitchFamily="18" charset="0"/>
              </a:rPr>
              <a:t>“20s” </a:t>
            </a:r>
            <a:r>
              <a:rPr lang="it-IT" sz="1600" b="1" dirty="0" err="1" smtClean="0">
                <a:solidFill>
                  <a:srgbClr val="FF0000"/>
                </a:solidFill>
                <a:latin typeface="Times New Roman" pitchFamily="18" charset="0"/>
                <a:cs typeface="Times New Roman" pitchFamily="18" charset="0"/>
              </a:rPr>
              <a:t>prereq=</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nothing</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“stonith_clone-op-01” /&gt;</a:t>
            </a:r>
          </a:p>
          <a:p>
            <a:pPr>
              <a:buNone/>
            </a:pPr>
            <a:r>
              <a:rPr lang="it-IT" sz="1600" dirty="0" smtClean="0">
                <a:latin typeface="Times New Roman" pitchFamily="18" charset="0"/>
                <a:cs typeface="Times New Roman" pitchFamily="18" charset="0"/>
              </a:rPr>
              <a:t>      &lt;op </a:t>
            </a:r>
            <a:r>
              <a:rPr lang="it-IT" sz="1600" dirty="0" err="1" smtClean="0">
                <a:latin typeface="Times New Roman" pitchFamily="18" charset="0"/>
                <a:cs typeface="Times New Roman" pitchFamily="18" charset="0"/>
              </a:rPr>
              <a:t>name=</a:t>
            </a:r>
            <a:r>
              <a:rPr lang="it-IT" sz="1600" dirty="0" smtClean="0">
                <a:latin typeface="Times New Roman" pitchFamily="18" charset="0"/>
                <a:cs typeface="Times New Roman" pitchFamily="18" charset="0"/>
              </a:rPr>
              <a:t>“start” </a:t>
            </a:r>
            <a:r>
              <a:rPr lang="it-IT" sz="1600" dirty="0" err="1" smtClean="0">
                <a:latin typeface="Times New Roman" pitchFamily="18" charset="0"/>
                <a:cs typeface="Times New Roman" pitchFamily="18" charset="0"/>
              </a:rPr>
              <a:t>timeout=</a:t>
            </a:r>
            <a:r>
              <a:rPr lang="it-IT" sz="1600" dirty="0" smtClean="0">
                <a:latin typeface="Times New Roman" pitchFamily="18" charset="0"/>
                <a:cs typeface="Times New Roman" pitchFamily="18" charset="0"/>
              </a:rPr>
              <a:t>“20s” </a:t>
            </a:r>
            <a:r>
              <a:rPr lang="it-IT" sz="1600" dirty="0" err="1" smtClean="0">
                <a:latin typeface="Times New Roman" pitchFamily="18" charset="0"/>
                <a:cs typeface="Times New Roman" pitchFamily="18" charset="0"/>
              </a:rPr>
              <a:t>prereq=</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nothing</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“stonith_clone-op-02”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operations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stonith_clone</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“stonith_clone-01”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hostlist</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value=</a:t>
            </a:r>
            <a:r>
              <a:rPr lang="it-IT" sz="1600" b="1" dirty="0" smtClean="0">
                <a:solidFill>
                  <a:srgbClr val="FF0000"/>
                </a:solidFill>
                <a:latin typeface="Times New Roman" pitchFamily="18" charset="0"/>
                <a:cs typeface="Times New Roman" pitchFamily="18" charset="0"/>
              </a:rPr>
              <a:t>“node1, node2</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&lt;/primitive&gt;</a:t>
            </a:r>
          </a:p>
          <a:p>
            <a:pPr>
              <a:buNone/>
            </a:pPr>
            <a:r>
              <a:rPr lang="it-IT" sz="1600" dirty="0" smtClean="0">
                <a:latin typeface="Times New Roman" pitchFamily="18" charset="0"/>
                <a:cs typeface="Times New Roman" pitchFamily="18" charset="0"/>
              </a:rPr>
              <a:t>&lt;/clone&gt;</a:t>
            </a: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90</a:t>
            </a:fld>
            <a:endParaRPr kumimoji="0" lang="it-IT"/>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Times New Roman" pitchFamily="18" charset="0"/>
                <a:cs typeface="Times New Roman" pitchFamily="18" charset="0"/>
              </a:rPr>
              <a:t>Apply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configuration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files</a:t>
            </a:r>
            <a:endParaRPr lang="it-IT"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91</a:t>
            </a:fld>
            <a:endParaRPr kumimoji="0" lang="it-IT"/>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6842"/>
            <a:ext cx="8686800" cy="838200"/>
          </a:xfrm>
        </p:spPr>
        <p:txBody>
          <a:bodyPr>
            <a:normAutofit fontScale="90000"/>
          </a:bodyPr>
          <a:lstStyle/>
          <a:p>
            <a:r>
              <a:rPr lang="en-US" dirty="0" smtClean="0">
                <a:latin typeface="Times New Roman" pitchFamily="18" charset="0"/>
                <a:cs typeface="Times New Roman" pitchFamily="18" charset="0"/>
              </a:rPr>
              <a:t>Creating</a:t>
            </a:r>
            <a:r>
              <a:rPr lang="it-IT" dirty="0" smtClean="0">
                <a:latin typeface="Times New Roman" pitchFamily="18" charset="0"/>
                <a:cs typeface="Times New Roman" pitchFamily="18" charset="0"/>
              </a:rPr>
              <a:t> the OCFS2 file system </a:t>
            </a:r>
            <a:r>
              <a:rPr lang="it-IT" dirty="0" err="1" smtClean="0">
                <a:latin typeface="Times New Roman" pitchFamily="18" charset="0"/>
                <a:cs typeface="Times New Roman" pitchFamily="18" charset="0"/>
              </a:rPr>
              <a:t>resources</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304800" y="1466205"/>
            <a:ext cx="8686800" cy="5502166"/>
          </a:xfrm>
        </p:spPr>
        <p:txBody>
          <a:bodyPr>
            <a:normAutofit lnSpcReduction="10000"/>
          </a:bodyPr>
          <a:lstStyle/>
          <a:p>
            <a:pPr>
              <a:buNone/>
            </a:pPr>
            <a:r>
              <a:rPr lang="it-IT" sz="1600" dirty="0" smtClean="0">
                <a:latin typeface="Times New Roman" pitchFamily="18" charset="0"/>
                <a:cs typeface="Times New Roman" pitchFamily="18" charset="0"/>
              </a:rPr>
              <a:t>&lt;clone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imagestorecloneset</a:t>
            </a:r>
            <a:r>
              <a:rPr lang="it-IT" sz="1600" dirty="0" smtClean="0">
                <a:latin typeface="Times New Roman" pitchFamily="18" charset="0"/>
                <a:cs typeface="Times New Roman" pitchFamily="18" charset="0"/>
              </a:rPr>
              <a:t>” </a:t>
            </a:r>
            <a:r>
              <a:rPr lang="it-IT" sz="1600" b="1" dirty="0" err="1" smtClean="0">
                <a:latin typeface="Times New Roman" pitchFamily="18" charset="0"/>
                <a:cs typeface="Times New Roman" pitchFamily="18" charset="0"/>
              </a:rPr>
              <a:t>notify=</a:t>
            </a:r>
            <a:r>
              <a:rPr lang="it-IT" sz="1600" b="1" dirty="0" smtClean="0">
                <a:latin typeface="Times New Roman" pitchFamily="18" charset="0"/>
                <a:cs typeface="Times New Roman" pitchFamily="18" charset="0"/>
              </a:rPr>
              <a:t>“</a:t>
            </a:r>
            <a:r>
              <a:rPr lang="it-IT" sz="1600" b="1" dirty="0" err="1" smtClean="0">
                <a:latin typeface="Times New Roman" pitchFamily="18" charset="0"/>
                <a:cs typeface="Times New Roman" pitchFamily="18" charset="0"/>
              </a:rPr>
              <a:t>true</a:t>
            </a:r>
            <a:r>
              <a:rPr lang="it-IT" sz="1600" b="1" dirty="0" smtClean="0">
                <a:latin typeface="Times New Roman" pitchFamily="18" charset="0"/>
                <a:cs typeface="Times New Roman" pitchFamily="18" charset="0"/>
              </a:rPr>
              <a:t>” globally_unique=“false”</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imagestorecloneset</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&lt;primitive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imagestoreclone</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class=</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ocf</a:t>
            </a:r>
            <a:r>
              <a:rPr lang="it-IT" sz="1600" dirty="0" smtClean="0">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type=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Filesystem</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provider=</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heartbeat</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operations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operations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a:t>
            </a:r>
            <a:r>
              <a:rPr lang="it-IT" sz="1600" dirty="0" err="1" smtClean="0">
                <a:latin typeface="Times New Roman" pitchFamily="18" charset="0"/>
                <a:cs typeface="Times New Roman" pitchFamily="18" charset="0"/>
              </a:rPr>
              <a:t>imagestoreclone</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“imagestoreclone-01”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device</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value</a:t>
            </a:r>
            <a:r>
              <a:rPr lang="it-IT" sz="1600" b="1" err="1" smtClean="0">
                <a:solidFill>
                  <a:srgbClr val="FF0000"/>
                </a:solidFill>
                <a:latin typeface="Times New Roman" pitchFamily="18" charset="0"/>
                <a:cs typeface="Times New Roman" pitchFamily="18" charset="0"/>
              </a:rPr>
              <a:t>=</a:t>
            </a:r>
            <a:r>
              <a:rPr lang="it-IT" sz="1600" b="1" smtClean="0">
                <a:solidFill>
                  <a:srgbClr val="FF0000"/>
                </a:solidFill>
                <a:latin typeface="Times New Roman" pitchFamily="18" charset="0"/>
                <a:cs typeface="Times New Roman" pitchFamily="18" charset="0"/>
              </a:rPr>
              <a:t>“/dev/shareddevice</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“imagestoreclone-02”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“directory” </a:t>
            </a:r>
            <a:r>
              <a:rPr lang="it-IT" sz="1600" b="1" err="1" smtClean="0">
                <a:solidFill>
                  <a:srgbClr val="FF0000"/>
                </a:solidFill>
                <a:latin typeface="Times New Roman" pitchFamily="18" charset="0"/>
                <a:cs typeface="Times New Roman" pitchFamily="18" charset="0"/>
              </a:rPr>
              <a:t>value</a:t>
            </a:r>
            <a:r>
              <a:rPr lang="it-IT" sz="1600" b="1" smtClean="0">
                <a:solidFill>
                  <a:srgbClr val="FF0000"/>
                </a:solidFill>
                <a:latin typeface="Times New Roman" pitchFamily="18" charset="0"/>
                <a:cs typeface="Times New Roman" pitchFamily="18" charset="0"/>
              </a:rPr>
              <a:t>=“/</a:t>
            </a:r>
            <a:r>
              <a:rPr lang="it-IT" sz="1600" b="1" smtClean="0">
                <a:solidFill>
                  <a:srgbClr val="FF0000"/>
                </a:solidFill>
              </a:rPr>
              <a:t>srv/mountpoint</a:t>
            </a:r>
            <a:r>
              <a:rPr lang="it-IT" sz="1600" b="1" smtClean="0">
                <a:latin typeface="Times New Roman" pitchFamily="18" charset="0"/>
                <a:cs typeface="Times New Roman" pitchFamily="18" charset="0"/>
              </a:rPr>
              <a:t>”</a:t>
            </a:r>
            <a:r>
              <a:rPr lang="it-IT" sz="1600" smtClean="0">
                <a:latin typeface="Times New Roman" pitchFamily="18" charset="0"/>
                <a:cs typeface="Times New Roman" pitchFamily="18" charset="0"/>
              </a:rPr>
              <a:t> </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nvpair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id=</a:t>
            </a:r>
            <a:r>
              <a:rPr lang="it-IT" sz="1600" dirty="0" smtClean="0">
                <a:latin typeface="Times New Roman" pitchFamily="18" charset="0"/>
                <a:cs typeface="Times New Roman" pitchFamily="18" charset="0"/>
              </a:rPr>
              <a:t>“imagestoreclone-03” </a:t>
            </a:r>
            <a:r>
              <a:rPr lang="it-IT" sz="1600" b="1" dirty="0" err="1" smtClean="0">
                <a:solidFill>
                  <a:srgbClr val="FF0000"/>
                </a:solidFill>
                <a:latin typeface="Times New Roman" pitchFamily="18" charset="0"/>
                <a:cs typeface="Times New Roman" pitchFamily="18" charset="0"/>
              </a:rPr>
              <a:t>name=</a:t>
            </a:r>
            <a:r>
              <a:rPr lang="it-IT" sz="1600" b="1" dirty="0" smtClean="0">
                <a:solidFill>
                  <a:srgbClr val="FF0000"/>
                </a:solidFill>
                <a:latin typeface="Times New Roman" pitchFamily="18" charset="0"/>
                <a:cs typeface="Times New Roman" pitchFamily="18" charset="0"/>
              </a:rPr>
              <a:t>“</a:t>
            </a:r>
            <a:r>
              <a:rPr lang="it-IT" sz="1600" b="1" dirty="0" err="1" smtClean="0">
                <a:solidFill>
                  <a:srgbClr val="FF0000"/>
                </a:solidFill>
                <a:latin typeface="Times New Roman" pitchFamily="18" charset="0"/>
                <a:cs typeface="Times New Roman" pitchFamily="18" charset="0"/>
              </a:rPr>
              <a:t>fstype</a:t>
            </a:r>
            <a:r>
              <a:rPr lang="it-IT" sz="1600" b="1" dirty="0" smtClean="0">
                <a:solidFill>
                  <a:srgbClr val="FF0000"/>
                </a:solidFill>
                <a:latin typeface="Times New Roman" pitchFamily="18" charset="0"/>
                <a:cs typeface="Times New Roman" pitchFamily="18" charset="0"/>
              </a:rPr>
              <a:t>” </a:t>
            </a:r>
            <a:r>
              <a:rPr lang="it-IT" sz="1600" b="1" dirty="0" err="1" smtClean="0">
                <a:solidFill>
                  <a:srgbClr val="FF0000"/>
                </a:solidFill>
                <a:latin typeface="Times New Roman" pitchFamily="18" charset="0"/>
                <a:cs typeface="Times New Roman" pitchFamily="18" charset="0"/>
              </a:rPr>
              <a:t>value=</a:t>
            </a:r>
            <a:r>
              <a:rPr lang="it-IT" sz="1600" b="1" dirty="0" smtClean="0">
                <a:solidFill>
                  <a:srgbClr val="FF0000"/>
                </a:solidFill>
                <a:latin typeface="Times New Roman" pitchFamily="18" charset="0"/>
                <a:cs typeface="Times New Roman" pitchFamily="18" charset="0"/>
              </a:rPr>
              <a:t>“ocfs2</a:t>
            </a:r>
            <a:r>
              <a:rPr lang="it-IT" sz="1600" b="1" dirty="0" smtClean="0">
                <a:latin typeface="Times New Roman" pitchFamily="18" charset="0"/>
                <a:cs typeface="Times New Roman" pitchFamily="18" charset="0"/>
              </a:rPr>
              <a:t>”</a:t>
            </a:r>
            <a:r>
              <a:rPr lang="it-IT" sz="1600" dirty="0" smtClean="0">
                <a:latin typeface="Times New Roman" pitchFamily="18" charset="0"/>
                <a:cs typeface="Times New Roman" pitchFamily="18" charset="0"/>
              </a:rPr>
              <a:t> /&gt;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a:t>
            </a:r>
            <a:r>
              <a:rPr lang="it-IT" sz="1600" dirty="0" err="1" smtClean="0">
                <a:latin typeface="Times New Roman" pitchFamily="18" charset="0"/>
                <a:cs typeface="Times New Roman" pitchFamily="18" charset="0"/>
              </a:rPr>
              <a:t>instance_attributes</a:t>
            </a:r>
            <a:r>
              <a:rPr lang="it-IT" sz="1600" dirty="0" smtClean="0">
                <a:latin typeface="Times New Roman" pitchFamily="18" charset="0"/>
                <a:cs typeface="Times New Roman" pitchFamily="18" charset="0"/>
              </a:rPr>
              <a:t>&gt;</a:t>
            </a:r>
          </a:p>
          <a:p>
            <a:pPr>
              <a:buNone/>
            </a:pPr>
            <a:r>
              <a:rPr lang="it-IT" sz="1600" dirty="0" smtClean="0">
                <a:latin typeface="Times New Roman" pitchFamily="18" charset="0"/>
                <a:cs typeface="Times New Roman" pitchFamily="18" charset="0"/>
              </a:rPr>
              <a:t>  &lt;/primitive&gt;</a:t>
            </a:r>
          </a:p>
          <a:p>
            <a:pPr>
              <a:buNone/>
            </a:pPr>
            <a:r>
              <a:rPr lang="it-IT" sz="1600" dirty="0" smtClean="0">
                <a:latin typeface="Times New Roman" pitchFamily="18" charset="0"/>
                <a:cs typeface="Times New Roman" pitchFamily="18" charset="0"/>
              </a:rPr>
              <a:t>&lt;/clone&gt;</a:t>
            </a:r>
          </a:p>
          <a:p>
            <a:pPr>
              <a:buNone/>
            </a:pPr>
            <a:endParaRPr lang="it-IT" sz="1600" dirty="0" smtClean="0">
              <a:latin typeface="Times New Roman" pitchFamily="18" charset="0"/>
              <a:cs typeface="Times New Roman" pitchFamily="18" charset="0"/>
            </a:endParaRPr>
          </a:p>
          <a:p>
            <a:pPr>
              <a:buNone/>
            </a:pPr>
            <a:r>
              <a:rPr lang="it-IT" sz="1600" dirty="0" err="1" smtClean="0">
                <a:solidFill>
                  <a:srgbClr val="0070C0"/>
                </a:solidFill>
                <a:latin typeface="Times New Roman" pitchFamily="18" charset="0"/>
                <a:cs typeface="Times New Roman" pitchFamily="18" charset="0"/>
              </a:rPr>
              <a:t>Same</a:t>
            </a:r>
            <a:r>
              <a:rPr lang="it-IT" sz="1600" dirty="0" smtClean="0">
                <a:solidFill>
                  <a:srgbClr val="0070C0"/>
                </a:solidFill>
                <a:latin typeface="Times New Roman" pitchFamily="18" charset="0"/>
                <a:cs typeface="Times New Roman" pitchFamily="18" charset="0"/>
              </a:rPr>
              <a:t> file </a:t>
            </a:r>
            <a:r>
              <a:rPr lang="it-IT" sz="1600" dirty="0" err="1" smtClean="0">
                <a:solidFill>
                  <a:srgbClr val="0070C0"/>
                </a:solidFill>
                <a:latin typeface="Times New Roman" pitchFamily="18" charset="0"/>
                <a:cs typeface="Times New Roman" pitchFamily="18" charset="0"/>
              </a:rPr>
              <a:t>needed</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for</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shared</a:t>
            </a:r>
            <a:r>
              <a:rPr lang="it-IT" sz="1600" dirty="0" smtClean="0">
                <a:solidFill>
                  <a:srgbClr val="0070C0"/>
                </a:solidFill>
                <a:latin typeface="Times New Roman" pitchFamily="18" charset="0"/>
                <a:cs typeface="Times New Roman" pitchFamily="18" charset="0"/>
              </a:rPr>
              <a:t> directory </a:t>
            </a:r>
            <a:r>
              <a:rPr lang="it-IT" sz="1600" dirty="0" err="1" smtClean="0">
                <a:solidFill>
                  <a:srgbClr val="0070C0"/>
                </a:solidFill>
                <a:latin typeface="Times New Roman" pitchFamily="18" charset="0"/>
                <a:cs typeface="Times New Roman" pitchFamily="18" charset="0"/>
              </a:rPr>
              <a:t>containing</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Xen</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configuration</a:t>
            </a:r>
            <a:r>
              <a:rPr lang="it-IT" sz="1600" dirty="0" smtClean="0">
                <a:solidFill>
                  <a:srgbClr val="0070C0"/>
                </a:solidFill>
                <a:latin typeface="Times New Roman" pitchFamily="18" charset="0"/>
                <a:cs typeface="Times New Roman" pitchFamily="18" charset="0"/>
              </a:rPr>
              <a:t> </a:t>
            </a:r>
            <a:r>
              <a:rPr lang="it-IT" sz="1600" dirty="0" err="1" smtClean="0">
                <a:solidFill>
                  <a:srgbClr val="0070C0"/>
                </a:solidFill>
                <a:latin typeface="Times New Roman" pitchFamily="18" charset="0"/>
                <a:cs typeface="Times New Roman" pitchFamily="18" charset="0"/>
              </a:rPr>
              <a:t>files</a:t>
            </a:r>
            <a:endParaRPr lang="it-IT" sz="1600" dirty="0">
              <a:solidFill>
                <a:srgbClr val="0070C0"/>
              </a:solidFill>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92</a:t>
            </a:fld>
            <a:endParaRPr kumimoji="0" lang="it-IT"/>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smtClean="0"/>
              <a:t>Adding the ocfs2 resource</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93</a:t>
            </a:fld>
            <a:endParaRPr kumimoji="0" lang="it-IT"/>
          </a:p>
        </p:txBody>
      </p:sp>
      <p:pic>
        <p:nvPicPr>
          <p:cNvPr id="6" name="Immagine 5" descr="Schermata-Add Native ResourceOCFS2.png"/>
          <p:cNvPicPr>
            <a:picLocks noChangeAspect="1"/>
          </p:cNvPicPr>
          <p:nvPr/>
        </p:nvPicPr>
        <p:blipFill>
          <a:blip r:embed="rId2"/>
          <a:stretch>
            <a:fillRect/>
          </a:stretch>
        </p:blipFill>
        <p:spPr>
          <a:xfrm>
            <a:off x="1143000" y="1533409"/>
            <a:ext cx="6858000" cy="5061857"/>
          </a:xfrm>
          <a:prstGeom prst="rect">
            <a:avLst/>
          </a:prstGeom>
        </p:spPr>
      </p:pic>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Creating the </a:t>
            </a:r>
            <a:r>
              <a:rPr lang="en-US" dirty="0" err="1" smtClean="0">
                <a:latin typeface="Times New Roman" pitchFamily="18" charset="0"/>
                <a:cs typeface="Times New Roman" pitchFamily="18" charset="0"/>
              </a:rPr>
              <a:t>Xen</a:t>
            </a:r>
            <a:r>
              <a:rPr lang="en-US" dirty="0" smtClean="0">
                <a:latin typeface="Times New Roman" pitchFamily="18" charset="0"/>
                <a:cs typeface="Times New Roman" pitchFamily="18" charset="0"/>
              </a:rPr>
              <a:t> Cluster Resource</a:t>
            </a:r>
            <a:endParaRPr lang="en-US"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55000" lnSpcReduction="20000"/>
          </a:bodyPr>
          <a:lstStyle/>
          <a:p>
            <a:pPr>
              <a:buNone/>
            </a:pPr>
            <a:r>
              <a:rPr lang="en-US" dirty="0" smtClean="0">
                <a:latin typeface="Times New Roman" pitchFamily="18" charset="0"/>
                <a:cs typeface="Times New Roman" pitchFamily="18" charset="0"/>
              </a:rPr>
              <a:t>&lt;primitive id=“centos5” class=“</a:t>
            </a:r>
            <a:r>
              <a:rPr lang="en-US" dirty="0" err="1" smtClean="0">
                <a:latin typeface="Times New Roman" pitchFamily="18" charset="0"/>
                <a:cs typeface="Times New Roman" pitchFamily="18" charset="0"/>
              </a:rPr>
              <a:t>ocf</a:t>
            </a: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type=“</a:t>
            </a:r>
            <a:r>
              <a:rPr lang="en-US" b="1" dirty="0" err="1" smtClean="0">
                <a:solidFill>
                  <a:srgbClr val="FF0000"/>
                </a:solidFill>
                <a:latin typeface="Times New Roman" pitchFamily="18" charset="0"/>
                <a:cs typeface="Times New Roman" pitchFamily="18" charset="0"/>
              </a:rPr>
              <a:t>Xen</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provider=“heartbeat”&gt;</a:t>
            </a:r>
          </a:p>
          <a:p>
            <a:pPr>
              <a:buNone/>
            </a:pPr>
            <a:r>
              <a:rPr lang="en-US" dirty="0" smtClean="0">
                <a:latin typeface="Times New Roman" pitchFamily="18" charset="0"/>
                <a:cs typeface="Times New Roman" pitchFamily="18" charset="0"/>
              </a:rPr>
              <a:t>  &lt;operations&gt;</a:t>
            </a:r>
          </a:p>
          <a:p>
            <a:pPr>
              <a:buNone/>
            </a:pPr>
            <a:r>
              <a:rPr lang="nl-NL" dirty="0" smtClean="0">
                <a:latin typeface="Times New Roman" pitchFamily="18" charset="0"/>
                <a:cs typeface="Times New Roman" pitchFamily="18" charset="0"/>
              </a:rPr>
              <a:t>    &lt;op </a:t>
            </a:r>
            <a:r>
              <a:rPr lang="nl-NL" b="1" dirty="0" smtClean="0">
                <a:latin typeface="Times New Roman" pitchFamily="18" charset="0"/>
                <a:cs typeface="Times New Roman" pitchFamily="18" charset="0"/>
              </a:rPr>
              <a:t>name=“monitor” interval=“10s” timeout=“60s”</a:t>
            </a:r>
            <a:r>
              <a:rPr lang="nl-NL" dirty="0" smtClean="0">
                <a:latin typeface="Times New Roman" pitchFamily="18" charset="0"/>
                <a:cs typeface="Times New Roman" pitchFamily="18" charset="0"/>
              </a:rPr>
              <a:t> id=“xen-op-01” /&gt;</a:t>
            </a:r>
          </a:p>
          <a:p>
            <a:pPr>
              <a:buNone/>
            </a:pPr>
            <a:r>
              <a:rPr lang="nl-NL" dirty="0" smtClean="0">
                <a:latin typeface="Times New Roman" pitchFamily="18" charset="0"/>
                <a:cs typeface="Times New Roman" pitchFamily="18" charset="0"/>
              </a:rPr>
              <a:t>    &lt;op </a:t>
            </a:r>
            <a:r>
              <a:rPr lang="nl-NL" b="1" dirty="0" smtClean="0">
                <a:latin typeface="Times New Roman" pitchFamily="18" charset="0"/>
                <a:cs typeface="Times New Roman" pitchFamily="18" charset="0"/>
              </a:rPr>
              <a:t>name=“stop” timeout=“60s”</a:t>
            </a:r>
            <a:r>
              <a:rPr lang="nl-NL" dirty="0" smtClean="0">
                <a:latin typeface="Times New Roman" pitchFamily="18" charset="0"/>
                <a:cs typeface="Times New Roman" pitchFamily="18" charset="0"/>
              </a:rPr>
              <a:t> id=“xen-op-02” /&gt;</a:t>
            </a:r>
          </a:p>
          <a:p>
            <a:pPr>
              <a:buNone/>
            </a:pPr>
            <a:r>
              <a:rPr lang="en-US" dirty="0" smtClean="0">
                <a:latin typeface="Times New Roman" pitchFamily="18" charset="0"/>
                <a:cs typeface="Times New Roman" pitchFamily="18" charset="0"/>
              </a:rPr>
              <a:t>  &lt;/operations&gt;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instance_attributes</a:t>
            </a:r>
            <a:r>
              <a:rPr lang="en-US" dirty="0" smtClean="0">
                <a:latin typeface="Times New Roman" pitchFamily="18" charset="0"/>
                <a:cs typeface="Times New Roman" pitchFamily="18" charset="0"/>
              </a:rPr>
              <a:t> id=“centos5_instance”&gt;</a:t>
            </a:r>
          </a:p>
          <a:p>
            <a:pPr>
              <a:buNone/>
            </a:pPr>
            <a:r>
              <a:rPr lang="en-US" dirty="0" smtClean="0">
                <a:latin typeface="Times New Roman" pitchFamily="18" charset="0"/>
                <a:cs typeface="Times New Roman" pitchFamily="18" charset="0"/>
              </a:rPr>
              <a:t>    &lt;attributes&gt;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nvpair</a:t>
            </a:r>
            <a:r>
              <a:rPr lang="en-US" dirty="0" smtClean="0">
                <a:latin typeface="Times New Roman" pitchFamily="18" charset="0"/>
                <a:cs typeface="Times New Roman" pitchFamily="18" charset="0"/>
              </a:rPr>
              <a:t> id=“xen-01” </a:t>
            </a:r>
            <a:r>
              <a:rPr lang="en-US" b="1" dirty="0" smtClean="0">
                <a:solidFill>
                  <a:srgbClr val="FF0000"/>
                </a:solidFill>
                <a:latin typeface="Times New Roman" pitchFamily="18" charset="0"/>
                <a:cs typeface="Times New Roman" pitchFamily="18" charset="0"/>
              </a:rPr>
              <a:t>name=“</a:t>
            </a:r>
            <a:r>
              <a:rPr lang="en-US" b="1" dirty="0" err="1" smtClean="0">
                <a:solidFill>
                  <a:srgbClr val="FF0000"/>
                </a:solidFill>
                <a:latin typeface="Times New Roman" pitchFamily="18" charset="0"/>
                <a:cs typeface="Times New Roman" pitchFamily="18" charset="0"/>
              </a:rPr>
              <a:t>xmfile</a:t>
            </a:r>
            <a:r>
              <a:rPr lang="en-US" b="1" dirty="0" smtClean="0">
                <a:solidFill>
                  <a:srgbClr val="FF0000"/>
                </a:solidFill>
                <a:latin typeface="Times New Roman" pitchFamily="18" charset="0"/>
                <a:cs typeface="Times New Roman" pitchFamily="18" charset="0"/>
              </a:rPr>
              <a:t>” value=“/etc/</a:t>
            </a:r>
            <a:r>
              <a:rPr lang="en-US" b="1" dirty="0" err="1" smtClean="0">
                <a:solidFill>
                  <a:srgbClr val="FF0000"/>
                </a:solidFill>
                <a:latin typeface="Times New Roman" pitchFamily="18" charset="0"/>
                <a:cs typeface="Times New Roman" pitchFamily="18" charset="0"/>
              </a:rPr>
              <a:t>xen</a:t>
            </a:r>
            <a:r>
              <a:rPr lang="en-US" b="1" dirty="0" smtClean="0">
                <a:solidFill>
                  <a:srgbClr val="FF0000"/>
                </a:solidFill>
                <a:latin typeface="Times New Roman" pitchFamily="18" charset="0"/>
                <a:cs typeface="Times New Roman" pitchFamily="18" charset="0"/>
              </a:rPr>
              <a:t>/</a:t>
            </a:r>
            <a:r>
              <a:rPr lang="en-US" b="1" dirty="0" err="1" smtClean="0">
                <a:solidFill>
                  <a:srgbClr val="FF0000"/>
                </a:solidFill>
                <a:latin typeface="Times New Roman" pitchFamily="18" charset="0"/>
                <a:cs typeface="Times New Roman" pitchFamily="18" charset="0"/>
              </a:rPr>
              <a:t>vm</a:t>
            </a:r>
            <a:r>
              <a:rPr lang="en-US" b="1" dirty="0" smtClean="0">
                <a:solidFill>
                  <a:srgbClr val="FF0000"/>
                </a:solidFill>
                <a:latin typeface="Times New Roman" pitchFamily="18" charset="0"/>
                <a:cs typeface="Times New Roman" pitchFamily="18" charset="0"/>
              </a:rPr>
              <a:t>/centos5</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/&gt;</a:t>
            </a:r>
          </a:p>
          <a:p>
            <a:pPr>
              <a:buNone/>
            </a:pPr>
            <a:r>
              <a:rPr lang="en-US" dirty="0" smtClean="0">
                <a:latin typeface="Times New Roman" pitchFamily="18" charset="0"/>
                <a:cs typeface="Times New Roman" pitchFamily="18" charset="0"/>
              </a:rPr>
              <a:t>    &lt;/attributes&gt;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instance_attributes</a:t>
            </a:r>
            <a:r>
              <a:rPr lang="en-US" dirty="0" smtClean="0">
                <a:latin typeface="Times New Roman" pitchFamily="18" charset="0"/>
                <a:cs typeface="Times New Roman" pitchFamily="18" charset="0"/>
              </a:rPr>
              <a:t>&gt;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meta_attributes</a:t>
            </a:r>
            <a:r>
              <a:rPr lang="en-US" dirty="0" smtClean="0">
                <a:latin typeface="Times New Roman" pitchFamily="18" charset="0"/>
                <a:cs typeface="Times New Roman" pitchFamily="18" charset="0"/>
              </a:rPr>
              <a:t> id=“centos5_meta”&gt;</a:t>
            </a:r>
          </a:p>
          <a:p>
            <a:pPr>
              <a:buNone/>
            </a:pPr>
            <a:r>
              <a:rPr lang="en-US" dirty="0" smtClean="0">
                <a:latin typeface="Times New Roman" pitchFamily="18" charset="0"/>
                <a:cs typeface="Times New Roman" pitchFamily="18" charset="0"/>
              </a:rPr>
              <a:t>    &lt;attributes&gt;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nvpair</a:t>
            </a:r>
            <a:r>
              <a:rPr lang="en-US" dirty="0" smtClean="0">
                <a:latin typeface="Times New Roman" pitchFamily="18" charset="0"/>
                <a:cs typeface="Times New Roman" pitchFamily="18" charset="0"/>
              </a:rPr>
              <a:t> id=“xen-02” </a:t>
            </a:r>
            <a:r>
              <a:rPr lang="en-US" b="1" dirty="0" smtClean="0">
                <a:solidFill>
                  <a:srgbClr val="FF0000"/>
                </a:solidFill>
                <a:latin typeface="Times New Roman" pitchFamily="18" charset="0"/>
                <a:cs typeface="Times New Roman" pitchFamily="18" charset="0"/>
              </a:rPr>
              <a:t>name=“</a:t>
            </a:r>
            <a:r>
              <a:rPr lang="en-US" b="1" dirty="0" err="1" smtClean="0">
                <a:solidFill>
                  <a:srgbClr val="FF0000"/>
                </a:solidFill>
                <a:latin typeface="Times New Roman" pitchFamily="18" charset="0"/>
                <a:cs typeface="Times New Roman" pitchFamily="18" charset="0"/>
              </a:rPr>
              <a:t>allow_migrate</a:t>
            </a:r>
            <a:r>
              <a:rPr lang="en-US" b="1" dirty="0" smtClean="0">
                <a:solidFill>
                  <a:srgbClr val="FF0000"/>
                </a:solidFill>
                <a:latin typeface="Times New Roman" pitchFamily="18" charset="0"/>
                <a:cs typeface="Times New Roman" pitchFamily="18" charset="0"/>
              </a:rPr>
              <a:t>” value=“true</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/&gt;</a:t>
            </a:r>
          </a:p>
          <a:p>
            <a:pPr>
              <a:buNone/>
            </a:pPr>
            <a:r>
              <a:rPr lang="en-US" dirty="0" smtClean="0">
                <a:latin typeface="Times New Roman" pitchFamily="18" charset="0"/>
                <a:cs typeface="Times New Roman" pitchFamily="18" charset="0"/>
              </a:rPr>
              <a:t>    &lt;/attributes&gt;</a:t>
            </a:r>
          </a:p>
          <a:p>
            <a:pPr>
              <a:buNone/>
            </a:pPr>
            <a:r>
              <a:rPr lang="en-US" dirty="0" smtClean="0">
                <a:latin typeface="Times New Roman" pitchFamily="18" charset="0"/>
                <a:cs typeface="Times New Roman" pitchFamily="18" charset="0"/>
              </a:rPr>
              <a:t>  &lt;/</a:t>
            </a:r>
            <a:r>
              <a:rPr lang="en-US" dirty="0" err="1" smtClean="0">
                <a:latin typeface="Times New Roman" pitchFamily="18" charset="0"/>
                <a:cs typeface="Times New Roman" pitchFamily="18" charset="0"/>
              </a:rPr>
              <a:t>meta_attributes</a:t>
            </a:r>
            <a:r>
              <a:rPr lang="en-US" dirty="0" smtClean="0">
                <a:latin typeface="Times New Roman" pitchFamily="18" charset="0"/>
                <a:cs typeface="Times New Roman" pitchFamily="18" charset="0"/>
              </a:rPr>
              <a:t>&gt;</a:t>
            </a:r>
          </a:p>
          <a:p>
            <a:pPr>
              <a:buNone/>
            </a:pPr>
            <a:r>
              <a:rPr lang="en-US" dirty="0" smtClean="0">
                <a:latin typeface="Times New Roman" pitchFamily="18" charset="0"/>
                <a:cs typeface="Times New Roman" pitchFamily="18" charset="0"/>
              </a:rPr>
              <a:t>&lt;/primitive&gt;</a:t>
            </a:r>
            <a:endParaRPr lang="en-US" dirty="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94</a:t>
            </a:fld>
            <a:endParaRPr kumimoji="0" lang="it-IT"/>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smtClean="0"/>
              <a:t>Adding the Xen resource</a:t>
            </a:r>
            <a:endParaRPr lang="en-US"/>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95</a:t>
            </a:fld>
            <a:endParaRPr kumimoji="0" lang="it-IT"/>
          </a:p>
        </p:txBody>
      </p:sp>
      <p:pic>
        <p:nvPicPr>
          <p:cNvPr id="6" name="Immagine 5" descr="Schermata-Add Native ResourceXEN.png"/>
          <p:cNvPicPr>
            <a:picLocks noChangeAspect="1"/>
          </p:cNvPicPr>
          <p:nvPr/>
        </p:nvPicPr>
        <p:blipFill>
          <a:blip r:embed="rId2"/>
          <a:stretch>
            <a:fillRect/>
          </a:stretch>
        </p:blipFill>
        <p:spPr>
          <a:xfrm>
            <a:off x="1198179" y="1411888"/>
            <a:ext cx="6747642" cy="5291677"/>
          </a:xfrm>
          <a:prstGeom prst="rect">
            <a:avLst/>
          </a:prstGeom>
        </p:spPr>
      </p:pic>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smtClean="0"/>
              <a:t>3… 2… 1… Ignition!</a:t>
            </a:r>
            <a:endParaRPr lang="en-US" dirty="0"/>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AD93096-5B34-4342-9326-69289CEAE4C2}" type="slidenum">
              <a:rPr lang="it-IT" smtClean="0"/>
              <a:pPr/>
              <a:t>96</a:t>
            </a:fld>
            <a:endParaRPr kumimoji="0" lang="it-IT"/>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Testing the high-availability of the virtual machine: simulate crash</a:t>
            </a:r>
            <a:endParaRPr lang="en-US"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10000"/>
          </a:bodyPr>
          <a:lstStyle/>
          <a:p>
            <a:r>
              <a:rPr lang="en-US" smtClean="0">
                <a:latin typeface="Times New Roman" pitchFamily="18" charset="0"/>
                <a:cs typeface="Times New Roman" pitchFamily="18" charset="0"/>
              </a:rPr>
              <a:t>Kill hearbeat on node 1</a:t>
            </a:r>
          </a:p>
          <a:p>
            <a:r>
              <a:rPr lang="en-US" smtClean="0">
                <a:latin typeface="Times New Roman" pitchFamily="18" charset="0"/>
                <a:cs typeface="Times New Roman" pitchFamily="18" charset="0"/>
              </a:rPr>
              <a:t>After a short time, node1 reboots due to a STONITH operation initiated on the DC</a:t>
            </a:r>
          </a:p>
          <a:p>
            <a:pPr lvl="1"/>
            <a:r>
              <a:rPr lang="en-US" smtClean="0">
                <a:latin typeface="Times New Roman" pitchFamily="18" charset="0"/>
                <a:cs typeface="Times New Roman" pitchFamily="18" charset="0"/>
              </a:rPr>
              <a:t>The virtual machine will be migrated to node2</a:t>
            </a:r>
          </a:p>
          <a:p>
            <a:pPr lvl="1"/>
            <a:r>
              <a:rPr lang="en-US" smtClean="0">
                <a:latin typeface="Times New Roman" pitchFamily="18" charset="0"/>
                <a:cs typeface="Times New Roman" pitchFamily="18" charset="0"/>
              </a:rPr>
              <a:t>Node1 will reboot into the cluster, and after some seconds the imagestore and configstore will be remounted on node1</a:t>
            </a:r>
          </a:p>
          <a:p>
            <a:pPr lvl="1"/>
            <a:r>
              <a:rPr lang="en-US" smtClean="0">
                <a:latin typeface="Times New Roman" pitchFamily="18" charset="0"/>
                <a:cs typeface="Times New Roman" pitchFamily="18" charset="0"/>
              </a:rPr>
              <a:t>The virtual machine will then be migrated back to node1.</a:t>
            </a:r>
          </a:p>
          <a:p>
            <a:r>
              <a:rPr lang="en-US" smtClean="0">
                <a:latin typeface="Times New Roman" pitchFamily="18" charset="0"/>
                <a:cs typeface="Times New Roman" pitchFamily="18" charset="0"/>
              </a:rPr>
              <a:t>After a crash of node1, the virtual machine is now running on node2</a:t>
            </a:r>
          </a:p>
          <a:p>
            <a:r>
              <a:rPr lang="en-US" smtClean="0">
                <a:latin typeface="Times New Roman" pitchFamily="18" charset="0"/>
                <a:cs typeface="Times New Roman" pitchFamily="18" charset="0"/>
              </a:rPr>
              <a:t>Once node1 rejoins the cluster, Heartbeat 2 migrates the virtual machine back to node1</a:t>
            </a:r>
            <a:endParaRPr lang="en-US" dirty="0">
              <a:latin typeface="Times New Roman" pitchFamily="18" charset="0"/>
              <a:cs typeface="Times New Roman" pitchFamily="18" charset="0"/>
            </a:endParaRPr>
          </a:p>
        </p:txBody>
      </p:sp>
      <p:sp>
        <p:nvSpPr>
          <p:cNvPr id="5" name="Segnaposto numero diapositiva 4"/>
          <p:cNvSpPr>
            <a:spLocks noGrp="1"/>
          </p:cNvSpPr>
          <p:nvPr>
            <p:ph type="sldNum" sz="quarter" idx="12"/>
          </p:nvPr>
        </p:nvSpPr>
        <p:spPr/>
        <p:txBody>
          <a:bodyPr/>
          <a:lstStyle/>
          <a:p>
            <a:fld id="{1AD93096-5B34-4342-9326-69289CEAE4C2}" type="slidenum">
              <a:rPr lang="it-IT" smtClean="0"/>
              <a:pPr/>
              <a:t>97</a:t>
            </a:fld>
            <a:endParaRPr lang="it-IT"/>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en-US" smtClean="0">
                <a:latin typeface="Times New Roman" pitchFamily="18" charset="0"/>
                <a:cs typeface="Times New Roman" pitchFamily="18" charset="0"/>
              </a:rPr>
              <a:t>Stateless virtual machines served via NAS</a:t>
            </a:r>
            <a:endParaRPr lang="it-IT" dirty="0">
              <a:latin typeface="Times New Roman" pitchFamily="18" charset="0"/>
              <a:cs typeface="Times New Roman" pitchFamily="18" charset="0"/>
            </a:endParaRPr>
          </a:p>
        </p:txBody>
      </p:sp>
      <p:sp>
        <p:nvSpPr>
          <p:cNvPr id="5" name="Segnaposto contenuto 4"/>
          <p:cNvSpPr>
            <a:spLocks noGrp="1"/>
          </p:cNvSpPr>
          <p:nvPr>
            <p:ph idx="1"/>
          </p:nvPr>
        </p:nvSpPr>
        <p:spPr/>
        <p:txBody>
          <a:bodyPr>
            <a:normAutofit fontScale="77500" lnSpcReduction="20000"/>
          </a:bodyPr>
          <a:lstStyle/>
          <a:p>
            <a:r>
              <a:rPr lang="en-US" smtClean="0">
                <a:latin typeface="Times New Roman" pitchFamily="18" charset="0"/>
                <a:cs typeface="Times New Roman" pitchFamily="18" charset="0"/>
              </a:rPr>
              <a:t>StatelessLinux is a new way of thinking about how a system is supposed to run and to be managed</a:t>
            </a:r>
          </a:p>
          <a:p>
            <a:r>
              <a:rPr lang="en-US" smtClean="0">
                <a:latin typeface="Times New Roman" pitchFamily="18" charset="0"/>
                <a:cs typeface="Times New Roman" pitchFamily="18" charset="0"/>
              </a:rPr>
              <a:t>To be stateless, a system should be able to be replaced at any time, whether it’s running diskless or with local storage</a:t>
            </a:r>
          </a:p>
          <a:p>
            <a:r>
              <a:rPr lang="en-US" smtClean="0">
                <a:latin typeface="Times New Roman" pitchFamily="18" charset="0"/>
                <a:cs typeface="Times New Roman" pitchFamily="18" charset="0"/>
              </a:rPr>
              <a:t>Most famous use case: MareNostrum @ BSC (www.bsc.es) </a:t>
            </a:r>
          </a:p>
          <a:p>
            <a:pPr lvl="1"/>
            <a:r>
              <a:rPr lang="en-US" smtClean="0">
                <a:latin typeface="Times New Roman" pitchFamily="18" charset="0"/>
                <a:cs typeface="Times New Roman" pitchFamily="18" charset="0"/>
              </a:rPr>
              <a:t>«BSC-CNS hosts MareNostrum, one of the most powerful supercomputer in Europe and the number 13 in the world, according to the last Top500 list. […] MareNostrum […] has now 10.240 processors with a final calculation capacity of 94.21 Teraflops. »</a:t>
            </a:r>
          </a:p>
          <a:p>
            <a:r>
              <a:rPr lang="en-US" smtClean="0">
                <a:latin typeface="Times New Roman" pitchFamily="18" charset="0"/>
                <a:cs typeface="Times New Roman" pitchFamily="18" charset="0"/>
              </a:rPr>
              <a:t>Making a Linux filesystem for serving read-only NAS-root </a:t>
            </a:r>
          </a:p>
          <a:p>
            <a:pPr lvl="1"/>
            <a:r>
              <a:rPr lang="en-US" smtClean="0">
                <a:latin typeface="Times New Roman" pitchFamily="18" charset="0"/>
                <a:cs typeface="Times New Roman" pitchFamily="18" charset="0"/>
              </a:rPr>
              <a:t>Marked as a Technology Preview since RHEL 5</a:t>
            </a:r>
          </a:p>
          <a:p>
            <a:pPr lvl="1"/>
            <a:r>
              <a:rPr lang="en-US" smtClean="0">
                <a:latin typeface="Times New Roman" pitchFamily="18" charset="0"/>
                <a:cs typeface="Times New Roman" pitchFamily="18" charset="0"/>
              </a:rPr>
              <a:t>Still in RHEL 5.2 with some updates</a:t>
            </a:r>
          </a:p>
          <a:p>
            <a:pPr lvl="1"/>
            <a:r>
              <a:rPr lang="en-US" smtClean="0">
                <a:latin typeface="Times New Roman" pitchFamily="18" charset="0"/>
                <a:cs typeface="Times New Roman" pitchFamily="18" charset="0"/>
              </a:rPr>
              <a:t>Debian provides a huge set of tools integrated with FAI</a:t>
            </a:r>
            <a:endParaRPr lang="en-US" dirty="0" smtClean="0">
              <a:latin typeface="Times New Roman" pitchFamily="18" charset="0"/>
              <a:cs typeface="Times New Roman" pitchFamily="18" charset="0"/>
            </a:endParaRPr>
          </a:p>
        </p:txBody>
      </p:sp>
      <p:sp>
        <p:nvSpPr>
          <p:cNvPr id="6" name="Segnaposto numero diapositiva 5"/>
          <p:cNvSpPr>
            <a:spLocks noGrp="1"/>
          </p:cNvSpPr>
          <p:nvPr>
            <p:ph type="sldNum" sz="quarter" idx="12"/>
          </p:nvPr>
        </p:nvSpPr>
        <p:spPr/>
        <p:txBody>
          <a:bodyPr/>
          <a:lstStyle/>
          <a:p>
            <a:fld id="{1AD93096-5B34-4342-9326-69289CEAE4C2}" type="slidenum">
              <a:rPr lang="it-IT" smtClean="0"/>
              <a:pPr/>
              <a:t>98</a:t>
            </a:fld>
            <a:endParaRPr kumimoji="0" lang="it-IT"/>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latin typeface="Times New Roman" pitchFamily="18" charset="0"/>
                <a:cs typeface="Times New Roman" pitchFamily="18" charset="0"/>
              </a:rPr>
              <a:t>Create a Linux filesystem</a:t>
            </a: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r>
              <a:rPr lang="en-US" smtClean="0">
                <a:latin typeface="Times New Roman" pitchFamily="18" charset="0"/>
                <a:cs typeface="Times New Roman" pitchFamily="18" charset="0"/>
              </a:rPr>
              <a:t>Need a complete Linux filesystem which you can export from your NAS box</a:t>
            </a:r>
          </a:p>
          <a:p>
            <a:pPr lvl="1"/>
            <a:r>
              <a:rPr lang="en-US" smtClean="0">
                <a:latin typeface="Times New Roman" pitchFamily="18" charset="0"/>
                <a:cs typeface="Times New Roman" pitchFamily="18" charset="0"/>
              </a:rPr>
              <a:t>Single partition is recommended but not required</a:t>
            </a:r>
          </a:p>
          <a:p>
            <a:pPr lvl="1"/>
            <a:r>
              <a:rPr lang="en-US" smtClean="0">
                <a:latin typeface="Times New Roman" pitchFamily="18" charset="0"/>
                <a:cs typeface="Times New Roman" pitchFamily="18" charset="0"/>
              </a:rPr>
              <a:t>Debian: just use debootstrap to get a boot-ready filesystem</a:t>
            </a:r>
          </a:p>
          <a:p>
            <a:pPr lvl="1"/>
            <a:r>
              <a:rPr lang="en-US" smtClean="0">
                <a:latin typeface="Times New Roman" pitchFamily="18" charset="0"/>
                <a:cs typeface="Times New Roman" pitchFamily="18" charset="0"/>
              </a:rPr>
              <a:t>RHEL, CentOS, Fedora:</a:t>
            </a:r>
          </a:p>
          <a:p>
            <a:pPr lvl="2"/>
            <a:r>
              <a:rPr lang="en-US" smtClean="0">
                <a:latin typeface="Times New Roman" pitchFamily="18" charset="0"/>
                <a:cs typeface="Times New Roman" pitchFamily="18" charset="0"/>
              </a:rPr>
              <a:t>anaconda –G –m &lt;mirror source&gt; </a:t>
            </a:r>
            <a:r>
              <a:rPr lang="en-US" smtClean="0">
                <a:solidFill>
                  <a:srgbClr val="FF0000"/>
                </a:solidFill>
                <a:latin typeface="Times New Roman" pitchFamily="18" charset="0"/>
                <a:cs typeface="Times New Roman" pitchFamily="18" charset="0"/>
              </a:rPr>
              <a:t>--rootpath=&lt;exportable path&gt; </a:t>
            </a:r>
            <a:r>
              <a:rPr lang="en-US" smtClean="0">
                <a:latin typeface="Times New Roman" pitchFamily="18" charset="0"/>
                <a:cs typeface="Times New Roman" pitchFamily="18" charset="0"/>
              </a:rPr>
              <a:t>--kickstart=&lt;base ks&gt;</a:t>
            </a:r>
          </a:p>
          <a:p>
            <a:pPr lvl="2"/>
            <a:r>
              <a:rPr lang="en-US" smtClean="0">
                <a:latin typeface="Times New Roman" pitchFamily="18" charset="0"/>
                <a:cs typeface="Times New Roman" pitchFamily="18" charset="0"/>
              </a:rPr>
              <a:t>rsync -av --exclude '/proc/*' --exclude '/sys/*' &lt;golden client&gt; :/ /srv/images/centos-5</a:t>
            </a:r>
          </a:p>
          <a:p>
            <a:pPr lvl="3"/>
            <a:r>
              <a:rPr lang="en-US" smtClean="0">
                <a:latin typeface="Times New Roman" pitchFamily="18" charset="0"/>
                <a:cs typeface="Times New Roman" pitchFamily="18" charset="0"/>
              </a:rPr>
              <a:t>Golden client = already existing installation (best if freshly installed)</a:t>
            </a:r>
          </a:p>
          <a:p>
            <a:pPr lvl="2"/>
            <a:r>
              <a:rPr lang="en-US" smtClean="0">
                <a:latin typeface="Times New Roman" pitchFamily="18" charset="0"/>
                <a:cs typeface="Times New Roman" pitchFamily="18" charset="0"/>
              </a:rPr>
              <a:t>rinse (works like deboostrap, installs base system)</a:t>
            </a:r>
            <a:endParaRPr lang="en-US" dirty="0" smtClean="0">
              <a:latin typeface="Times New Roman" pitchFamily="18" charset="0"/>
              <a:cs typeface="Times New Roman" pitchFamily="18" charset="0"/>
            </a:endParaRPr>
          </a:p>
        </p:txBody>
      </p:sp>
      <p:sp>
        <p:nvSpPr>
          <p:cNvPr id="4" name="Segnaposto numero diapositiva 3"/>
          <p:cNvSpPr>
            <a:spLocks noGrp="1"/>
          </p:cNvSpPr>
          <p:nvPr>
            <p:ph type="sldNum" sz="quarter" idx="12"/>
          </p:nvPr>
        </p:nvSpPr>
        <p:spPr/>
        <p:txBody>
          <a:bodyPr/>
          <a:lstStyle/>
          <a:p>
            <a:fld id="{1AD93096-5B34-4342-9326-69289CEAE4C2}" type="slidenum">
              <a:rPr lang="it-IT" smtClean="0"/>
              <a:pPr/>
              <a:t>99</a:t>
            </a:fld>
            <a:endParaRPr kumimoji="0" lang="it-IT"/>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8647</Words>
  <PresentationFormat>On-screen Show (4:3)</PresentationFormat>
  <Paragraphs>1276</Paragraphs>
  <Slides>113</Slides>
  <Notes>34</Notes>
  <HiddenSlides>0</HiddenSlides>
  <MMClips>1</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Terra</vt:lpstr>
      <vt:lpstr>Virtualization with xen</vt:lpstr>
      <vt:lpstr>Overview</vt:lpstr>
      <vt:lpstr>What is Virtualization</vt:lpstr>
      <vt:lpstr>Benefits of Virtualization</vt:lpstr>
      <vt:lpstr>Virtual Machine Monitor and Ring-0</vt:lpstr>
      <vt:lpstr>Popek and goldberg requirements</vt:lpstr>
      <vt:lpstr>Types of server virtualization</vt:lpstr>
      <vt:lpstr>Introducing Xen</vt:lpstr>
      <vt:lpstr>Virtualization model explored</vt:lpstr>
      <vt:lpstr>CPU virtualization</vt:lpstr>
      <vt:lpstr>I/O virtualization</vt:lpstr>
      <vt:lpstr>I/O virtualization</vt:lpstr>
      <vt:lpstr>Virtual Network Interfaces</vt:lpstr>
      <vt:lpstr>(i/O) Networking</vt:lpstr>
      <vt:lpstr>Configuring Xen network startup</vt:lpstr>
      <vt:lpstr>Creating a custom script</vt:lpstr>
      <vt:lpstr>Deploying a xen host</vt:lpstr>
      <vt:lpstr>Deploying a Xen Host</vt:lpstr>
      <vt:lpstr>Overview of the xen daEmon </vt:lpstr>
      <vt:lpstr>Deploying a virtual machine in xen</vt:lpstr>
      <vt:lpstr>requirements</vt:lpstr>
      <vt:lpstr>Building the filesystem for a VM</vt:lpstr>
      <vt:lpstr>Building the filesystem for a VM </vt:lpstr>
      <vt:lpstr>Preparing the root filesystem</vt:lpstr>
      <vt:lpstr>Populating the root filesystem</vt:lpstr>
      <vt:lpstr>Exporting filesystems to guests</vt:lpstr>
      <vt:lpstr>Installing a PV guest using qemu</vt:lpstr>
      <vt:lpstr>Installing a PV guest Using virt-install </vt:lpstr>
      <vt:lpstr>Paravirtualized virtual machine with xen</vt:lpstr>
      <vt:lpstr>Xen config file for a PV machine 1/2</vt:lpstr>
      <vt:lpstr>Xen config file for a PV machine 2/2</vt:lpstr>
      <vt:lpstr>CentOS5.1 (PV) on xen </vt:lpstr>
      <vt:lpstr>Hardware virtual machine with xen</vt:lpstr>
      <vt:lpstr>Xen config file for a HVM machine 1/2</vt:lpstr>
      <vt:lpstr>Xen config file for a HVM machine 2/2</vt:lpstr>
      <vt:lpstr>centos-5.1 (HVM) on xen </vt:lpstr>
      <vt:lpstr>Windows (HVM) on XEn</vt:lpstr>
      <vt:lpstr>The administrator console and other management tools</vt:lpstr>
      <vt:lpstr>VM management</vt:lpstr>
      <vt:lpstr>Using the xm command</vt:lpstr>
      <vt:lpstr>Getting information on domains</vt:lpstr>
      <vt:lpstr>Pausing and hybernating a domain</vt:lpstr>
      <vt:lpstr>Managing domain memory allocation</vt:lpstr>
      <vt:lpstr>Managing block devices</vt:lpstr>
      <vt:lpstr>Managing network devices</vt:lpstr>
      <vt:lpstr>Using xen-store</vt:lpstr>
      <vt:lpstr>Using xenstore</vt:lpstr>
      <vt:lpstr>Using xendomains</vt:lpstr>
      <vt:lpstr>Xendomains startup sequence</vt:lpstr>
      <vt:lpstr>Xendomains shutdown sequence</vt:lpstr>
      <vt:lpstr>Tools based on libvirt</vt:lpstr>
      <vt:lpstr>Remote VM management with virsh</vt:lpstr>
      <vt:lpstr>Server setup for virsh</vt:lpstr>
      <vt:lpstr>Client setup for virsh</vt:lpstr>
      <vt:lpstr>Convirt (ex. Xenman)</vt:lpstr>
      <vt:lpstr>Convirt requirements</vt:lpstr>
      <vt:lpstr>Convirt usage example</vt:lpstr>
      <vt:lpstr>Advanced VM configuration and management</vt:lpstr>
      <vt:lpstr>summary</vt:lpstr>
      <vt:lpstr>Controlling Dom0 memory usage</vt:lpstr>
      <vt:lpstr>Virtual Split Devices Model</vt:lpstr>
      <vt:lpstr>Dedicating hardware to guest domains (driver domains)</vt:lpstr>
      <vt:lpstr>Hiding PCI devices from dom0</vt:lpstr>
      <vt:lpstr>Hiding PCI devices from dom0</vt:lpstr>
      <vt:lpstr>example</vt:lpstr>
      <vt:lpstr>Time synchronization of domains</vt:lpstr>
      <vt:lpstr>Managing graphics for guest domains</vt:lpstr>
      <vt:lpstr>Managing graphics for HVM domains</vt:lpstr>
      <vt:lpstr>Managing graphics for PV domains</vt:lpstr>
      <vt:lpstr>Xen VM Migration</vt:lpstr>
      <vt:lpstr>Xend configuration for migration</vt:lpstr>
      <vt:lpstr>Migration demo</vt:lpstr>
      <vt:lpstr>Fault-tolerant virtualization with channel bonding</vt:lpstr>
      <vt:lpstr>Configuration of bonding and bridge</vt:lpstr>
      <vt:lpstr>Attaching interfaces to bridge</vt:lpstr>
      <vt:lpstr>Bridge configuration</vt:lpstr>
      <vt:lpstr>Ensalve bridge and configure guest to use it</vt:lpstr>
      <vt:lpstr>HA with xen guest servers</vt:lpstr>
      <vt:lpstr>Required components</vt:lpstr>
      <vt:lpstr>Some preliminary work</vt:lpstr>
      <vt:lpstr>Configuring the SAN</vt:lpstr>
      <vt:lpstr>Configuring the storage server</vt:lpstr>
      <vt:lpstr>Configure the cluster safe file system</vt:lpstr>
      <vt:lpstr>Run the OCFS2 configuration tools</vt:lpstr>
      <vt:lpstr>Ocfs2 Gui console</vt:lpstr>
      <vt:lpstr>Configuring Heartbeat</vt:lpstr>
      <vt:lpstr>Creating Heartbeat configuration</vt:lpstr>
      <vt:lpstr>Creating a STONITH resource</vt:lpstr>
      <vt:lpstr>Cibadmin and reusable XML configuration files: generic properties</vt:lpstr>
      <vt:lpstr>Cibadmin and reusable XML configuration files: define STONITH</vt:lpstr>
      <vt:lpstr>Apply configuration files</vt:lpstr>
      <vt:lpstr>Creating the OCFS2 file system resources</vt:lpstr>
      <vt:lpstr>Adding the ocfs2 resource</vt:lpstr>
      <vt:lpstr>Creating the Xen Cluster Resource</vt:lpstr>
      <vt:lpstr>Adding the Xen resource</vt:lpstr>
      <vt:lpstr>3… 2… 1… Ignition!</vt:lpstr>
      <vt:lpstr>Testing the high-availability of the virtual machine: simulate crash</vt:lpstr>
      <vt:lpstr>Stateless virtual machines served via NAS</vt:lpstr>
      <vt:lpstr>Create a Linux filesystem</vt:lpstr>
      <vt:lpstr>Export it</vt:lpstr>
      <vt:lpstr>Make it work when mounted read only</vt:lpstr>
      <vt:lpstr>Some additional configuration</vt:lpstr>
      <vt:lpstr>Create a suitable kernel</vt:lpstr>
      <vt:lpstr>Build proper configuration file</vt:lpstr>
      <vt:lpstr>Other point of view</vt:lpstr>
      <vt:lpstr>References</vt:lpstr>
      <vt:lpstr>extra</vt:lpstr>
      <vt:lpstr>Bridged Networking: startup</vt:lpstr>
      <vt:lpstr>Bridged Networking: guest operations</vt:lpstr>
      <vt:lpstr>NAT Networking: startup</vt:lpstr>
      <vt:lpstr>NAT Networking: guest operations</vt:lpstr>
      <vt:lpstr>Routed Networking: setup</vt:lpstr>
      <vt:lpstr>Routed Networking: guest operations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2008-04-22T09:19:23Z</dcterms:created>
  <dcterms:modified xsi:type="dcterms:W3CDTF">2008-06-12T07:15:46Z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1040</vt:i4>
  </property>
  <property fmtid="{D5CDD505-2E9C-101B-9397-08002B2CF9AE}" pid="3" name="_Version">
    <vt:lpwstr>12.0.4518</vt:lpwstr>
  </property>
</Properties>
</file>