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3" d="100"/>
          <a:sy n="73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BF3E-DD88-DD42-BB79-79E74765EB01}" type="datetimeFigureOut">
              <a:rPr lang="en-US" smtClean="0"/>
              <a:pPr/>
              <a:t>6/1/11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45F53-1888-B64B-8725-0EE7B0D2B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Outline of workshop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2 days of plenary sessions before the December collaboration meeting.</a:t>
            </a:r>
          </a:p>
          <a:p>
            <a:pPr lvl="1"/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/12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December (Sunday/Monday)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Location: LNF (Frascati).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Break from tradition and have the meeting so it doesn't overlap with the general meeting activities.</a:t>
            </a:r>
          </a:p>
          <a:p>
            <a:pPr lvl="2"/>
            <a:r>
              <a:rPr lang="en-GB" sz="1800" dirty="0" smtClean="0"/>
              <a:t>Easier to organise</a:t>
            </a:r>
          </a:p>
          <a:p>
            <a:pPr lvl="2"/>
            <a:r>
              <a:rPr lang="en-GB" sz="1800" dirty="0" smtClean="0"/>
              <a:t>No problems with morning/afternoon sessions for external participants in other time-zones to call into.</a:t>
            </a:r>
            <a:endParaRPr lang="en-GB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sessions</a:t>
            </a:r>
            <a:br>
              <a:rPr lang="en-GB" dirty="0" smtClean="0"/>
            </a:br>
            <a:r>
              <a:rPr lang="en-GB" sz="2000" dirty="0" smtClean="0">
                <a:solidFill>
                  <a:srgbClr val="FF0000"/>
                </a:solidFill>
              </a:rPr>
              <a:t>subjects we would like to see discussed: these are some suggestions, please add to them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Day 1</a:t>
            </a:r>
          </a:p>
          <a:p>
            <a:pPr lvl="1"/>
            <a:r>
              <a:rPr lang="en-GB" sz="1800" dirty="0" smtClean="0"/>
              <a:t>Welcome: Aims/intro</a:t>
            </a:r>
          </a:p>
          <a:p>
            <a:pPr lvl="1"/>
            <a:r>
              <a:rPr lang="en-GB" sz="1800" dirty="0" smtClean="0"/>
              <a:t>DESY </a:t>
            </a:r>
            <a:r>
              <a:rPr lang="en-GB" sz="1800" dirty="0" err="1" smtClean="0"/>
              <a:t>sll</a:t>
            </a:r>
            <a:r>
              <a:rPr lang="en-GB" sz="1800" dirty="0" smtClean="0"/>
              <a:t> workshop summary</a:t>
            </a:r>
          </a:p>
          <a:p>
            <a:pPr lvl="1"/>
            <a:r>
              <a:rPr lang="en-GB" sz="1800" dirty="0" smtClean="0"/>
              <a:t>WG5 session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</a:rPr>
              <a:t>progress on </a:t>
            </a:r>
            <a:r>
              <a:rPr lang="en-GB" sz="1800" dirty="0" err="1" smtClean="0">
                <a:solidFill>
                  <a:srgbClr val="FF0000"/>
                </a:solidFill>
              </a:rPr>
              <a:t>α</a:t>
            </a:r>
            <a:r>
              <a:rPr lang="en-GB" sz="1800" baseline="-25000" dirty="0" err="1" smtClean="0">
                <a:solidFill>
                  <a:srgbClr val="FF0000"/>
                </a:solidFill>
              </a:rPr>
              <a:t>s</a:t>
            </a:r>
            <a:endParaRPr lang="en-GB" sz="1800" baseline="-25000" dirty="0" smtClean="0">
              <a:solidFill>
                <a:srgbClr val="FF0000"/>
              </a:solidFill>
            </a:endParaRPr>
          </a:p>
          <a:p>
            <a:pPr lvl="1"/>
            <a:r>
              <a:rPr lang="en-GB" sz="1800" dirty="0" err="1" smtClean="0"/>
              <a:t>b</a:t>
            </a:r>
            <a:r>
              <a:rPr lang="en-US" sz="1800" dirty="0" err="1" smtClean="0">
                <a:sym typeface="Wingdings"/>
              </a:rPr>
              <a:t>sγ</a:t>
            </a:r>
            <a:r>
              <a:rPr lang="en-US" sz="1800" dirty="0" smtClean="0">
                <a:sym typeface="Wingdings"/>
              </a:rPr>
              <a:t> session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Theory +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Expt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overview,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esp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A</a:t>
            </a:r>
            <a:r>
              <a:rPr lang="en-US" sz="1800" baseline="-25000" dirty="0" smtClean="0">
                <a:solidFill>
                  <a:srgbClr val="FF0000"/>
                </a:solidFill>
                <a:sym typeface="Wingdings"/>
              </a:rPr>
              <a:t>CP</a:t>
            </a:r>
          </a:p>
          <a:p>
            <a:pPr lvl="1"/>
            <a:r>
              <a:rPr lang="en-US" sz="1800" dirty="0" err="1" smtClean="0">
                <a:sym typeface="Wingdings"/>
              </a:rPr>
              <a:t>B</a:t>
            </a:r>
            <a:r>
              <a:rPr lang="en-US" sz="1800" baseline="-25000" dirty="0" err="1" smtClean="0">
                <a:sym typeface="Wingdings"/>
              </a:rPr>
              <a:t>u,d,s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err="1" smtClean="0">
                <a:sym typeface="Wingdings"/>
              </a:rPr>
              <a:t>session(s</a:t>
            </a:r>
            <a:r>
              <a:rPr lang="en-US" sz="1800" dirty="0" smtClean="0">
                <a:sym typeface="Wingdings"/>
              </a:rPr>
              <a:t>)</a:t>
            </a:r>
          </a:p>
          <a:p>
            <a:pPr lvl="2"/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Bsgg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&amp;/or ASL Fast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Sim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progress</a:t>
            </a:r>
          </a:p>
          <a:p>
            <a:pPr lvl="2"/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bsll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inclusive/exclusive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FastSim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progress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Day 2</a:t>
            </a:r>
          </a:p>
          <a:p>
            <a:pPr lvl="1"/>
            <a:r>
              <a:rPr lang="en-GB" sz="1800" dirty="0" smtClean="0"/>
              <a:t>charm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</a:rPr>
              <a:t>TDCPV progress</a:t>
            </a:r>
          </a:p>
          <a:p>
            <a:pPr lvl="1"/>
            <a:r>
              <a:rPr lang="en-GB" sz="1800" dirty="0" smtClean="0"/>
              <a:t>tau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</a:rPr>
              <a:t>CPV</a:t>
            </a:r>
          </a:p>
          <a:p>
            <a:pPr lvl="1"/>
            <a:r>
              <a:rPr lang="en-GB" sz="1800" dirty="0" smtClean="0"/>
              <a:t>Lattice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</a:rPr>
              <a:t>2011 Comparison with CDR predictions</a:t>
            </a:r>
          </a:p>
          <a:p>
            <a:pPr lvl="1"/>
            <a:r>
              <a:rPr lang="en-GB" sz="1800" dirty="0" smtClean="0"/>
              <a:t>Planning Session</a:t>
            </a:r>
          </a:p>
          <a:p>
            <a:pPr lvl="2"/>
            <a:r>
              <a:rPr lang="en-GB" sz="1400" dirty="0" smtClean="0">
                <a:solidFill>
                  <a:srgbClr val="FF0000"/>
                </a:solidFill>
              </a:rPr>
              <a:t>Discuss tools required, and what </a:t>
            </a:r>
            <a:r>
              <a:rPr lang="en-GB" sz="1400" dirty="0" err="1" smtClean="0">
                <a:solidFill>
                  <a:srgbClr val="FF0000"/>
                </a:solidFill>
              </a:rPr>
              <a:t>FastSim</a:t>
            </a:r>
            <a:r>
              <a:rPr lang="en-GB" sz="1400" dirty="0" smtClean="0">
                <a:solidFill>
                  <a:srgbClr val="FF0000"/>
                </a:solidFill>
              </a:rPr>
              <a:t> mode studies we need for TDR/Book</a:t>
            </a:r>
          </a:p>
          <a:p>
            <a:pPr lvl="1"/>
            <a:r>
              <a:rPr lang="en-GB" sz="1800" dirty="0" smtClean="0"/>
              <a:t>TDR / Elba planning session</a:t>
            </a:r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6031468"/>
            <a:ext cx="7140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Currently have one room booked for both days: all plenary.</a:t>
            </a:r>
          </a:p>
          <a:p>
            <a:r>
              <a:rPr lang="en-GB" b="1" i="1" dirty="0" smtClean="0"/>
              <a:t>Probably want some parallel sessions on Monday Morning.  How many?</a:t>
            </a:r>
            <a:endParaRPr lang="en-GB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203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Outline of workshop</vt:lpstr>
      <vt:lpstr>Proposal for sessions subjects we would like to see discussed: these are some suggestions, please add to them</vt:lpstr>
    </vt:vector>
  </TitlesOfParts>
  <Company>Queen Mary University of London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Bevan</dc:creator>
  <cp:lastModifiedBy>Adrian Bevan</cp:lastModifiedBy>
  <cp:revision>4</cp:revision>
  <dcterms:created xsi:type="dcterms:W3CDTF">2011-06-01T07:19:50Z</dcterms:created>
  <dcterms:modified xsi:type="dcterms:W3CDTF">2011-06-01T07:21:20Z</dcterms:modified>
</cp:coreProperties>
</file>