
<file path=[Content_Types].xml><?xml version="1.0" encoding="utf-8"?>
<Types xmlns="http://schemas.openxmlformats.org/package/2006/content-types">
  <Override PartName="/ppt/slides/slide18.xml" ContentType="application/vnd.openxmlformats-officedocument.presentationml.slide+xml"/>
  <Override PartName="/ppt/slides/slide9.xml" ContentType="application/vnd.openxmlformats-officedocument.presentationml.slide+xml"/>
  <Override PartName="/ppt/slides/slide41.xml" ContentType="application/vnd.openxmlformats-officedocument.presentationml.slide+xml"/>
  <Override PartName="/ppt/slides/slide14.xml" ContentType="application/vnd.openxmlformats-officedocument.presentationml.slide+xml"/>
  <Override PartName="/ppt/slideLayouts/slideLayout9.xml" ContentType="application/vnd.openxmlformats-officedocument.presentationml.slideLayout+xml"/>
  <Override PartName="/ppt/slideLayouts/slideLayout11.xml" ContentType="application/vnd.openxmlformats-officedocument.presentationml.slideLayout+xml"/>
  <Override PartName="/ppt/slides/slide5.xml" ContentType="application/vnd.openxmlformats-officedocument.presentationml.slide+xml"/>
  <Override PartName="/ppt/slides/slide38.xml" ContentType="application/vnd.openxmlformats-officedocument.presentationml.slide+xml"/>
  <Default Extension="rels" ContentType="application/vnd.openxmlformats-package.relationships+xml"/>
  <Override PartName="/ppt/slides/slide10.xml" ContentType="application/vnd.openxmlformats-officedocument.presentationml.slide+xml"/>
  <Override PartName="/ppt/slideLayouts/slideLayout5.xml" ContentType="application/vnd.openxmlformats-officedocument.presentationml.slideLayout+xml"/>
  <Default Extension="jpeg" ContentType="image/jpeg"/>
  <Override PartName="/ppt/slides/slide1.xml" ContentType="application/vnd.openxmlformats-officedocument.presentationml.slide+xml"/>
  <Override PartName="/ppt/slides/slide26.xml" ContentType="application/vnd.openxmlformats-officedocument.presentationml.slide+xml"/>
  <Override PartName="/ppt/slides/slide34.xml" ContentType="application/vnd.openxmlformats-officedocument.presentationml.slide+xml"/>
  <Override PartName="/docProps/app.xml" ContentType="application/vnd.openxmlformats-officedocument.extended-properties+xml"/>
  <Override PartName="/ppt/slideLayouts/slideLayout1.xml" ContentType="application/vnd.openxmlformats-officedocument.presentationml.slideLayout+xml"/>
  <Override PartName="/ppt/slides/slide22.xml" ContentType="application/vnd.openxmlformats-officedocument.presentationml.slide+xml"/>
  <Override PartName="/ppt/slides/slide30.xml" ContentType="application/vnd.openxmlformats-officedocument.presentationml.slide+xml"/>
  <Default Extension="xml" ContentType="application/xml"/>
  <Override PartName="/ppt/slides/slide19.xml" ContentType="application/vnd.openxmlformats-officedocument.presentationml.slide+xml"/>
  <Override PartName="/ppt/tableStyles.xml" ContentType="application/vnd.openxmlformats-officedocument.presentationml.tableStyles+xml"/>
  <Override PartName="/ppt/slides/slide15.xml" ContentType="application/vnd.openxmlformats-officedocument.presentationml.slide+xml"/>
  <Override PartName="/ppt/slides/slide6.xml" ContentType="application/vnd.openxmlformats-officedocument.presentationml.slide+xml"/>
  <Override PartName="/ppt/slides/slide39.xml" ContentType="application/vnd.openxmlformats-officedocument.presentationml.slide+xml"/>
  <Override PartName="/docProps/core.xml" ContentType="application/vnd.openxmlformats-package.core-properties+xml"/>
  <Override PartName="/ppt/slides/slide11.xml" ContentType="application/vnd.openxmlformats-officedocument.presentationml.slide+xml"/>
  <Override PartName="/ppt/slideLayouts/slideLayout6.xml" ContentType="application/vnd.openxmlformats-officedocument.presentationml.slideLayout+xml"/>
  <Override PartName="/ppt/slides/slide27.xml" ContentType="application/vnd.openxmlformats-officedocument.presentationml.slide+xml"/>
  <Override PartName="/ppt/slides/slide35.xml" ContentType="application/vnd.openxmlformats-officedocument.presentationml.slide+xml"/>
  <Override PartName="/ppt/slides/slide2.xml" ContentType="application/vnd.openxmlformats-officedocument.presentationml.slide+xml"/>
  <Default Extension="png" ContentType="image/png"/>
  <Override PartName="/ppt/slideLayouts/slideLayout2.xml" ContentType="application/vnd.openxmlformats-officedocument.presentationml.slideLayout+xml"/>
  <Override PartName="/ppt/slides/slide23.xml" ContentType="application/vnd.openxmlformats-officedocument.presentationml.slide+xml"/>
  <Override PartName="/ppt/slides/slide31.xml" ContentType="application/vnd.openxmlformats-officedocument.presentationml.slide+xml"/>
  <Default Extension="pdf" ContentType="application/pdf"/>
  <Override PartName="/ppt/slides/slide16.xml" ContentType="application/vnd.openxmlformats-officedocument.presentationml.slide+xml"/>
  <Override PartName="/ppt/slides/slide7.xml" ContentType="application/vnd.openxmlformats-officedocument.presentationml.slide+xml"/>
  <Override PartName="/ppt/presentation.xml" ContentType="application/vnd.openxmlformats-officedocument.presentationml.presentation.main+xml"/>
  <Override PartName="/ppt/slides/slide12.xml" ContentType="application/vnd.openxmlformats-officedocument.presentationml.slide+xml"/>
  <Override PartName="/ppt/slideLayouts/slideLayout7.xml" ContentType="application/vnd.openxmlformats-officedocument.presentationml.slideLayout+xml"/>
  <Override PartName="/ppt/slides/slide3.xml" ContentType="application/vnd.openxmlformats-officedocument.presentationml.slide+xml"/>
  <Override PartName="/ppt/slides/slide28.xml" ContentType="application/vnd.openxmlformats-officedocument.presentationml.slide+xml"/>
  <Override PartName="/ppt/slides/slide36.xml" ContentType="application/vnd.openxmlformats-officedocument.presentationml.slide+xml"/>
  <Override PartName="/ppt/slideLayouts/slideLayout3.xml" ContentType="application/vnd.openxmlformats-officedocument.presentationml.slideLayout+xml"/>
  <Override PartName="/ppt/slides/slide24.xml" ContentType="application/vnd.openxmlformats-officedocument.presentationml.slide+xml"/>
  <Override PartName="/ppt/slides/slide32.xml" ContentType="application/vnd.openxmlformats-officedocument.presentationml.slide+xml"/>
  <Override PartName="/ppt/slides/slide20.xml" ContentType="application/vnd.openxmlformats-officedocument.presentationml.slide+xml"/>
  <Override PartName="/ppt/slides/slide17.xml" ContentType="application/vnd.openxmlformats-officedocument.presentationml.slide+xml"/>
  <Override PartName="/ppt/slides/slide8.xml" ContentType="application/vnd.openxmlformats-officedocument.presentationml.slide+xml"/>
  <Override PartName="/ppt/slides/slide40.xml" ContentType="application/vnd.openxmlformats-officedocument.presentationml.slide+xml"/>
  <Override PartName="/ppt/presProps.xml" ContentType="application/vnd.openxmlformats-officedocument.presentationml.presProps+xml"/>
  <Override PartName="/ppt/slides/slide13.xml" ContentType="application/vnd.openxmlformats-officedocument.presentationml.slide+xml"/>
  <Override PartName="/ppt/slideLayouts/slideLayout8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s/slide4.xml" ContentType="application/vnd.openxmlformats-officedocument.presentationml.slide+xml"/>
  <Override PartName="/ppt/slides/slide37.xml" ContentType="application/vnd.openxmlformats-officedocument.presentationml.slide+xml"/>
  <Override PartName="/ppt/slides/slide29.xml" ContentType="application/vnd.openxmlformats-officedocument.presentationml.slide+xml"/>
  <Override PartName="/ppt/slideLayouts/slideLayout4.xml" ContentType="application/vnd.openxmlformats-officedocument.presentationml.slideLayout+xml"/>
  <Override PartName="/ppt/slides/slide25.xml" ContentType="application/vnd.openxmlformats-officedocument.presentationml.slide+xml"/>
  <Override PartName="/ppt/slides/slide33.xml" ContentType="application/vnd.openxmlformats-officedocument.presentationml.slide+xml"/>
  <Override PartName="/ppt/slideMasters/slideMaster1.xml" ContentType="application/vnd.openxmlformats-officedocument.presentationml.slideMaster+xml"/>
  <Override PartName="/ppt/theme/theme1.xml" ContentType="application/vnd.openxmlformats-officedocument.theme+xml"/>
  <Override PartName="/ppt/slides/slide21.xml" ContentType="application/vnd.openxmlformats-officedocument.presentationml.slide+xml"/>
  <Default Extension="bin" ContentType="application/vnd.openxmlformats-officedocument.presentationml.printerSettings"/>
  <Override PartName="/ppt/viewProps.xml" ContentType="application/vnd.openxmlformats-officedocument.presentationml.viewProp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4" Type="http://schemas.openxmlformats.org/officeDocument/2006/relationships/extended-properties" Target="docProps/app.xml"/><Relationship Id="rId1" Type="http://schemas.openxmlformats.org/officeDocument/2006/relationships/officeDocument" Target="ppt/presentation.xml"/><Relationship Id="rId2" Type="http://schemas.openxmlformats.org/package/2006/relationships/metadata/thumbnail" Target="docProps/thumbnail.jpeg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saveSubsetFonts="1" autoCompressPictures="0">
  <p:sldMasterIdLst>
    <p:sldMasterId id="2147483648" r:id="rId1"/>
  </p:sldMasterIdLst>
  <p:sldIdLst>
    <p:sldId id="342" r:id="rId2"/>
    <p:sldId id="346" r:id="rId3"/>
    <p:sldId id="347" r:id="rId4"/>
    <p:sldId id="348" r:id="rId5"/>
    <p:sldId id="349" r:id="rId6"/>
    <p:sldId id="350" r:id="rId7"/>
    <p:sldId id="351" r:id="rId8"/>
    <p:sldId id="352" r:id="rId9"/>
    <p:sldId id="353" r:id="rId10"/>
    <p:sldId id="354" r:id="rId11"/>
    <p:sldId id="355" r:id="rId12"/>
    <p:sldId id="356" r:id="rId13"/>
    <p:sldId id="357" r:id="rId14"/>
    <p:sldId id="358" r:id="rId15"/>
    <p:sldId id="359" r:id="rId16"/>
    <p:sldId id="360" r:id="rId17"/>
    <p:sldId id="361" r:id="rId18"/>
    <p:sldId id="362" r:id="rId19"/>
    <p:sldId id="363" r:id="rId20"/>
    <p:sldId id="364" r:id="rId21"/>
    <p:sldId id="365" r:id="rId22"/>
    <p:sldId id="366" r:id="rId23"/>
    <p:sldId id="367" r:id="rId24"/>
    <p:sldId id="368" r:id="rId25"/>
    <p:sldId id="369" r:id="rId26"/>
    <p:sldId id="370" r:id="rId27"/>
    <p:sldId id="371" r:id="rId28"/>
    <p:sldId id="372" r:id="rId29"/>
    <p:sldId id="373" r:id="rId30"/>
    <p:sldId id="374" r:id="rId31"/>
    <p:sldId id="375" r:id="rId32"/>
    <p:sldId id="376" r:id="rId33"/>
    <p:sldId id="377" r:id="rId34"/>
    <p:sldId id="378" r:id="rId35"/>
    <p:sldId id="379" r:id="rId36"/>
    <p:sldId id="380" r:id="rId37"/>
    <p:sldId id="381" r:id="rId38"/>
    <p:sldId id="382" r:id="rId39"/>
    <p:sldId id="383" r:id="rId40"/>
    <p:sldId id="384" r:id="rId41"/>
    <p:sldId id="385" r:id="rId42"/>
  </p:sldIdLst>
  <p:sldSz cx="9601200" cy="7023100"/>
  <p:notesSz cx="6858000" cy="9144000"/>
  <p:defaultTextStyle>
    <a:defPPr>
      <a:defRPr lang="en-US"/>
    </a:defPPr>
    <a:lvl1pPr marL="0" algn="l" defTabSz="47670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1pPr>
    <a:lvl2pPr marL="476708" algn="l" defTabSz="47670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2pPr>
    <a:lvl3pPr marL="953415" algn="l" defTabSz="47670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3pPr>
    <a:lvl4pPr marL="1430124" algn="l" defTabSz="47670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4pPr>
    <a:lvl5pPr marL="1906832" algn="l" defTabSz="47670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5pPr>
    <a:lvl6pPr marL="2383540" algn="l" defTabSz="47670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6pPr>
    <a:lvl7pPr marL="2860247" algn="l" defTabSz="47670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7pPr>
    <a:lvl8pPr marL="3336956" algn="l" defTabSz="47670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8pPr>
    <a:lvl9pPr marL="3813664" algn="l" defTabSz="476708" rtl="0" eaLnBrk="1" latinLnBrk="0" hangingPunct="1">
      <a:defRPr sz="19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/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normalViewPr showOutlineIcons="0" horzBarState="maximized">
    <p:restoredLeft sz="15620"/>
    <p:restoredTop sz="94660"/>
  </p:normalViewPr>
  <p:slideViewPr>
    <p:cSldViewPr snapToObjects="1">
      <p:cViewPr varScale="1">
        <p:scale>
          <a:sx n="107" d="100"/>
          <a:sy n="107" d="100"/>
        </p:scale>
        <p:origin x="-232" y="-96"/>
      </p:cViewPr>
      <p:guideLst>
        <p:guide orient="horz" pos="2212"/>
        <p:guide pos="3024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8028800" cy="78028800"/>
</p:viewPr>
</file>

<file path=ppt/_rels/presentation.xml.rels><?xml version="1.0" encoding="UTF-8" standalone="yes"?>
<Relationships xmlns="http://schemas.openxmlformats.org/package/2006/relationships"><Relationship Id="rId46" Type="http://schemas.openxmlformats.org/officeDocument/2006/relationships/theme" Target="theme/theme1.xml"/><Relationship Id="rId47" Type="http://schemas.openxmlformats.org/officeDocument/2006/relationships/tableStyles" Target="tableStyles.xml"/><Relationship Id="rId20" Type="http://schemas.openxmlformats.org/officeDocument/2006/relationships/slide" Target="slides/slide19.xml"/><Relationship Id="rId21" Type="http://schemas.openxmlformats.org/officeDocument/2006/relationships/slide" Target="slides/slide20.xml"/><Relationship Id="rId22" Type="http://schemas.openxmlformats.org/officeDocument/2006/relationships/slide" Target="slides/slide21.xml"/><Relationship Id="rId23" Type="http://schemas.openxmlformats.org/officeDocument/2006/relationships/slide" Target="slides/slide22.xml"/><Relationship Id="rId24" Type="http://schemas.openxmlformats.org/officeDocument/2006/relationships/slide" Target="slides/slide23.xml"/><Relationship Id="rId25" Type="http://schemas.openxmlformats.org/officeDocument/2006/relationships/slide" Target="slides/slide24.xml"/><Relationship Id="rId26" Type="http://schemas.openxmlformats.org/officeDocument/2006/relationships/slide" Target="slides/slide25.xml"/><Relationship Id="rId27" Type="http://schemas.openxmlformats.org/officeDocument/2006/relationships/slide" Target="slides/slide26.xml"/><Relationship Id="rId28" Type="http://schemas.openxmlformats.org/officeDocument/2006/relationships/slide" Target="slides/slide27.xml"/><Relationship Id="rId29" Type="http://schemas.openxmlformats.org/officeDocument/2006/relationships/slide" Target="slides/slide28.xml"/><Relationship Id="rId1" Type="http://schemas.openxmlformats.org/officeDocument/2006/relationships/slideMaster" Target="slideMasters/slideMaster1.xml"/><Relationship Id="rId2" Type="http://schemas.openxmlformats.org/officeDocument/2006/relationships/slide" Target="slides/slide1.xml"/><Relationship Id="rId3" Type="http://schemas.openxmlformats.org/officeDocument/2006/relationships/slide" Target="slides/slide2.xml"/><Relationship Id="rId4" Type="http://schemas.openxmlformats.org/officeDocument/2006/relationships/slide" Target="slides/slide3.xml"/><Relationship Id="rId5" Type="http://schemas.openxmlformats.org/officeDocument/2006/relationships/slide" Target="slides/slide4.xml"/><Relationship Id="rId30" Type="http://schemas.openxmlformats.org/officeDocument/2006/relationships/slide" Target="slides/slide29.xml"/><Relationship Id="rId31" Type="http://schemas.openxmlformats.org/officeDocument/2006/relationships/slide" Target="slides/slide30.xml"/><Relationship Id="rId32" Type="http://schemas.openxmlformats.org/officeDocument/2006/relationships/slide" Target="slides/slide31.xml"/><Relationship Id="rId9" Type="http://schemas.openxmlformats.org/officeDocument/2006/relationships/slide" Target="slides/slide8.xml"/><Relationship Id="rId6" Type="http://schemas.openxmlformats.org/officeDocument/2006/relationships/slide" Target="slides/slide5.xml"/><Relationship Id="rId7" Type="http://schemas.openxmlformats.org/officeDocument/2006/relationships/slide" Target="slides/slide6.xml"/><Relationship Id="rId8" Type="http://schemas.openxmlformats.org/officeDocument/2006/relationships/slide" Target="slides/slide7.xml"/><Relationship Id="rId33" Type="http://schemas.openxmlformats.org/officeDocument/2006/relationships/slide" Target="slides/slide32.xml"/><Relationship Id="rId34" Type="http://schemas.openxmlformats.org/officeDocument/2006/relationships/slide" Target="slides/slide33.xml"/><Relationship Id="rId35" Type="http://schemas.openxmlformats.org/officeDocument/2006/relationships/slide" Target="slides/slide34.xml"/><Relationship Id="rId36" Type="http://schemas.openxmlformats.org/officeDocument/2006/relationships/slide" Target="slides/slide35.xml"/><Relationship Id="rId10" Type="http://schemas.openxmlformats.org/officeDocument/2006/relationships/slide" Target="slides/slide9.xml"/><Relationship Id="rId11" Type="http://schemas.openxmlformats.org/officeDocument/2006/relationships/slide" Target="slides/slide10.xml"/><Relationship Id="rId12" Type="http://schemas.openxmlformats.org/officeDocument/2006/relationships/slide" Target="slides/slide11.xml"/><Relationship Id="rId13" Type="http://schemas.openxmlformats.org/officeDocument/2006/relationships/slide" Target="slides/slide12.xml"/><Relationship Id="rId14" Type="http://schemas.openxmlformats.org/officeDocument/2006/relationships/slide" Target="slides/slide13.xml"/><Relationship Id="rId15" Type="http://schemas.openxmlformats.org/officeDocument/2006/relationships/slide" Target="slides/slide14.xml"/><Relationship Id="rId16" Type="http://schemas.openxmlformats.org/officeDocument/2006/relationships/slide" Target="slides/slide15.xml"/><Relationship Id="rId17" Type="http://schemas.openxmlformats.org/officeDocument/2006/relationships/slide" Target="slides/slide16.xml"/><Relationship Id="rId18" Type="http://schemas.openxmlformats.org/officeDocument/2006/relationships/slide" Target="slides/slide17.xml"/><Relationship Id="rId19" Type="http://schemas.openxmlformats.org/officeDocument/2006/relationships/slide" Target="slides/slide18.xml"/><Relationship Id="rId37" Type="http://schemas.openxmlformats.org/officeDocument/2006/relationships/slide" Target="slides/slide36.xml"/><Relationship Id="rId38" Type="http://schemas.openxmlformats.org/officeDocument/2006/relationships/slide" Target="slides/slide37.xml"/><Relationship Id="rId39" Type="http://schemas.openxmlformats.org/officeDocument/2006/relationships/slide" Target="slides/slide38.xml"/><Relationship Id="rId40" Type="http://schemas.openxmlformats.org/officeDocument/2006/relationships/slide" Target="slides/slide39.xml"/><Relationship Id="rId41" Type="http://schemas.openxmlformats.org/officeDocument/2006/relationships/slide" Target="slides/slide40.xml"/><Relationship Id="rId42" Type="http://schemas.openxmlformats.org/officeDocument/2006/relationships/slide" Target="slides/slide41.xml"/><Relationship Id="rId43" Type="http://schemas.openxmlformats.org/officeDocument/2006/relationships/printerSettings" Target="printerSettings/printerSettings1.bin"/><Relationship Id="rId44" Type="http://schemas.openxmlformats.org/officeDocument/2006/relationships/presProps" Target="presProps.xml"/><Relationship Id="rId45" Type="http://schemas.openxmlformats.org/officeDocument/2006/relationships/viewProps" Target="viewProps.xml"/></Relationship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" preserve="1">
  <p:cSld name="Title Slide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ctrTitle"/>
          </p:nvPr>
        </p:nvSpPr>
        <p:spPr>
          <a:xfrm>
            <a:off x="720090" y="2181713"/>
            <a:ext cx="8161020" cy="1505415"/>
          </a:xfrm>
        </p:spPr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Subtitle 2"/>
          <p:cNvSpPr>
            <a:spLocks noGrp="1"/>
          </p:cNvSpPr>
          <p:nvPr>
            <p:ph type="subTitle" idx="1"/>
          </p:nvPr>
        </p:nvSpPr>
        <p:spPr>
          <a:xfrm>
            <a:off x="1440180" y="3979757"/>
            <a:ext cx="6720840" cy="1794792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76708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53415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43012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906832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38354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860247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336956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813664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en-US" smtClean="0"/>
              <a:t>Click to edit Master subtitle style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ADFD6-FE28-C14E-AEB1-3A46D09843D8}" type="datetimeFigureOut">
              <a:rPr lang="en-US" smtClean="0"/>
              <a:pPr/>
              <a:t>5/24/11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79D29-ED03-244A-8D70-E31C4B1475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x" preserve="1">
  <p:cSld name="Title and Vertical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ADFD6-FE28-C14E-AEB1-3A46D09843D8}" type="datetimeFigureOut">
              <a:rPr lang="en-US" smtClean="0"/>
              <a:pPr/>
              <a:t>5/24/11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79D29-ED03-244A-8D70-E31C4B1475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vertTitleAndTx" preserve="1">
  <p:cSld name="Vertical Title and Tex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Vertical Title 1"/>
          <p:cNvSpPr>
            <a:spLocks noGrp="1"/>
          </p:cNvSpPr>
          <p:nvPr>
            <p:ph type="title" orient="vert"/>
          </p:nvPr>
        </p:nvSpPr>
        <p:spPr>
          <a:xfrm>
            <a:off x="6960870" y="281250"/>
            <a:ext cx="2160270" cy="5992395"/>
          </a:xfrm>
        </p:spPr>
        <p:txBody>
          <a:bodyPr vert="eaVert"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Vertical Text Placeholder 2"/>
          <p:cNvSpPr>
            <a:spLocks noGrp="1"/>
          </p:cNvSpPr>
          <p:nvPr>
            <p:ph type="body" orient="vert" idx="1"/>
          </p:nvPr>
        </p:nvSpPr>
        <p:spPr>
          <a:xfrm>
            <a:off x="480060" y="281250"/>
            <a:ext cx="6320790" cy="5992395"/>
          </a:xfrm>
        </p:spPr>
        <p:txBody>
          <a:bodyPr vert="eaVert"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ADFD6-FE28-C14E-AEB1-3A46D09843D8}" type="datetimeFigureOut">
              <a:rPr lang="en-US" smtClean="0"/>
              <a:pPr/>
              <a:t>5/24/11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79D29-ED03-244A-8D70-E31C4B1475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" preserve="1">
  <p:cSld name="Title and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ADFD6-FE28-C14E-AEB1-3A46D09843D8}" type="datetimeFigureOut">
              <a:rPr lang="en-US" smtClean="0"/>
              <a:pPr/>
              <a:t>5/24/11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79D29-ED03-244A-8D70-E31C4B1475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secHead" preserve="1">
  <p:cSld name="Section Header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758428" y="4512992"/>
            <a:ext cx="8161020" cy="1394866"/>
          </a:xfrm>
        </p:spPr>
        <p:txBody>
          <a:bodyPr anchor="t"/>
          <a:lstStyle>
            <a:lvl1pPr algn="l">
              <a:defRPr sz="4200" b="1" cap="all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758428" y="2976691"/>
            <a:ext cx="8161020" cy="1536302"/>
          </a:xfrm>
        </p:spPr>
        <p:txBody>
          <a:bodyPr anchor="b"/>
          <a:lstStyle>
            <a:lvl1pPr marL="0" indent="0">
              <a:buNone/>
              <a:defRPr sz="2100">
                <a:solidFill>
                  <a:schemeClr val="tx1">
                    <a:tint val="75000"/>
                  </a:schemeClr>
                </a:solidFill>
              </a:defRPr>
            </a:lvl1pPr>
            <a:lvl2pPr marL="476708" indent="0">
              <a:buNone/>
              <a:defRPr sz="1900">
                <a:solidFill>
                  <a:schemeClr val="tx1">
                    <a:tint val="75000"/>
                  </a:schemeClr>
                </a:solidFill>
              </a:defRPr>
            </a:lvl2pPr>
            <a:lvl3pPr marL="953415" indent="0">
              <a:buNone/>
              <a:defRPr sz="1700">
                <a:solidFill>
                  <a:schemeClr val="tx1">
                    <a:tint val="75000"/>
                  </a:schemeClr>
                </a:solidFill>
              </a:defRPr>
            </a:lvl3pPr>
            <a:lvl4pPr marL="143012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4pPr>
            <a:lvl5pPr marL="1906832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5pPr>
            <a:lvl6pPr marL="2383540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6pPr>
            <a:lvl7pPr marL="2860247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7pPr>
            <a:lvl8pPr marL="3336956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8pPr>
            <a:lvl9pPr marL="3813664" indent="0">
              <a:buNone/>
              <a:defRPr sz="15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ADFD6-FE28-C14E-AEB1-3A46D09843D8}" type="datetimeFigureOut">
              <a:rPr lang="en-US" smtClean="0"/>
              <a:pPr/>
              <a:t>5/24/11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79D29-ED03-244A-8D70-E31C4B1475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Obj" preserve="1">
  <p:cSld name="Two Content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sz="half" idx="1"/>
          </p:nvPr>
        </p:nvSpPr>
        <p:spPr>
          <a:xfrm>
            <a:off x="480060" y="1638724"/>
            <a:ext cx="4240530" cy="4634922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80610" y="1638724"/>
            <a:ext cx="4240530" cy="4634922"/>
          </a:xfrm>
        </p:spPr>
        <p:txBody>
          <a:bodyPr/>
          <a:lstStyle>
            <a:lvl1pPr>
              <a:defRPr sz="2900"/>
            </a:lvl1pPr>
            <a:lvl2pPr>
              <a:defRPr sz="2500"/>
            </a:lvl2pPr>
            <a:lvl3pPr>
              <a:defRPr sz="2100"/>
            </a:lvl3pPr>
            <a:lvl4pPr>
              <a:defRPr sz="1900"/>
            </a:lvl4pPr>
            <a:lvl5pPr>
              <a:defRPr sz="1900"/>
            </a:lvl5pPr>
            <a:lvl6pPr>
              <a:defRPr sz="1900"/>
            </a:lvl6pPr>
            <a:lvl7pPr>
              <a:defRPr sz="1900"/>
            </a:lvl7pPr>
            <a:lvl8pPr>
              <a:defRPr sz="1900"/>
            </a:lvl8pPr>
            <a:lvl9pPr>
              <a:defRPr sz="19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ADFD6-FE28-C14E-AEB1-3A46D09843D8}" type="datetimeFigureOut">
              <a:rPr lang="en-US" smtClean="0"/>
              <a:pPr/>
              <a:t>5/24/11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79D29-ED03-244A-8D70-E31C4B1475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woTxTwoObj" preserve="1">
  <p:cSld name="Comparis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60" y="1572070"/>
            <a:ext cx="4242198" cy="655164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6708" indent="0">
              <a:buNone/>
              <a:defRPr sz="2100" b="1"/>
            </a:lvl2pPr>
            <a:lvl3pPr marL="953415" indent="0">
              <a:buNone/>
              <a:defRPr sz="1900" b="1"/>
            </a:lvl3pPr>
            <a:lvl4pPr marL="1430124" indent="0">
              <a:buNone/>
              <a:defRPr sz="1700" b="1"/>
            </a:lvl4pPr>
            <a:lvl5pPr marL="1906832" indent="0">
              <a:buNone/>
              <a:defRPr sz="1700" b="1"/>
            </a:lvl5pPr>
            <a:lvl6pPr marL="2383540" indent="0">
              <a:buNone/>
              <a:defRPr sz="1700" b="1"/>
            </a:lvl6pPr>
            <a:lvl7pPr marL="2860247" indent="0">
              <a:buNone/>
              <a:defRPr sz="1700" b="1"/>
            </a:lvl7pPr>
            <a:lvl8pPr marL="3336956" indent="0">
              <a:buNone/>
              <a:defRPr sz="1700" b="1"/>
            </a:lvl8pPr>
            <a:lvl9pPr marL="3813664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4" name="Content Placeholder 3"/>
          <p:cNvSpPr>
            <a:spLocks noGrp="1"/>
          </p:cNvSpPr>
          <p:nvPr>
            <p:ph sz="half" idx="2"/>
          </p:nvPr>
        </p:nvSpPr>
        <p:spPr>
          <a:xfrm>
            <a:off x="480060" y="2227235"/>
            <a:ext cx="4242198" cy="4046411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5" name="Text Placeholder 4"/>
          <p:cNvSpPr>
            <a:spLocks noGrp="1"/>
          </p:cNvSpPr>
          <p:nvPr>
            <p:ph type="body" sz="quarter" idx="3"/>
          </p:nvPr>
        </p:nvSpPr>
        <p:spPr>
          <a:xfrm>
            <a:off x="4877277" y="1572070"/>
            <a:ext cx="4243864" cy="655164"/>
          </a:xfrm>
        </p:spPr>
        <p:txBody>
          <a:bodyPr anchor="b"/>
          <a:lstStyle>
            <a:lvl1pPr marL="0" indent="0">
              <a:buNone/>
              <a:defRPr sz="2500" b="1"/>
            </a:lvl1pPr>
            <a:lvl2pPr marL="476708" indent="0">
              <a:buNone/>
              <a:defRPr sz="2100" b="1"/>
            </a:lvl2pPr>
            <a:lvl3pPr marL="953415" indent="0">
              <a:buNone/>
              <a:defRPr sz="1900" b="1"/>
            </a:lvl3pPr>
            <a:lvl4pPr marL="1430124" indent="0">
              <a:buNone/>
              <a:defRPr sz="1700" b="1"/>
            </a:lvl4pPr>
            <a:lvl5pPr marL="1906832" indent="0">
              <a:buNone/>
              <a:defRPr sz="1700" b="1"/>
            </a:lvl5pPr>
            <a:lvl6pPr marL="2383540" indent="0">
              <a:buNone/>
              <a:defRPr sz="1700" b="1"/>
            </a:lvl6pPr>
            <a:lvl7pPr marL="2860247" indent="0">
              <a:buNone/>
              <a:defRPr sz="1700" b="1"/>
            </a:lvl7pPr>
            <a:lvl8pPr marL="3336956" indent="0">
              <a:buNone/>
              <a:defRPr sz="1700" b="1"/>
            </a:lvl8pPr>
            <a:lvl9pPr marL="3813664" indent="0">
              <a:buNone/>
              <a:defRPr sz="1700" b="1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6" name="Content Placeholder 5"/>
          <p:cNvSpPr>
            <a:spLocks noGrp="1"/>
          </p:cNvSpPr>
          <p:nvPr>
            <p:ph sz="quarter" idx="4"/>
          </p:nvPr>
        </p:nvSpPr>
        <p:spPr>
          <a:xfrm>
            <a:off x="4877277" y="2227235"/>
            <a:ext cx="4243864" cy="4046411"/>
          </a:xfrm>
        </p:spPr>
        <p:txBody>
          <a:bodyPr/>
          <a:lstStyle>
            <a:lvl1pPr>
              <a:defRPr sz="2500"/>
            </a:lvl1pPr>
            <a:lvl2pPr>
              <a:defRPr sz="2100"/>
            </a:lvl2pPr>
            <a:lvl3pPr>
              <a:defRPr sz="1900"/>
            </a:lvl3pPr>
            <a:lvl4pPr>
              <a:defRPr sz="1700"/>
            </a:lvl4pPr>
            <a:lvl5pPr>
              <a:defRPr sz="1700"/>
            </a:lvl5pPr>
            <a:lvl6pPr>
              <a:defRPr sz="1700"/>
            </a:lvl6pPr>
            <a:lvl7pPr>
              <a:defRPr sz="1700"/>
            </a:lvl7pPr>
            <a:lvl8pPr>
              <a:defRPr sz="1700"/>
            </a:lvl8pPr>
            <a:lvl9pPr>
              <a:defRPr sz="17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7" name="Date Placeholder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ADFD6-FE28-C14E-AEB1-3A46D09843D8}" type="datetimeFigureOut">
              <a:rPr lang="en-US" smtClean="0"/>
              <a:pPr/>
              <a:t>5/24/11</a:t>
            </a:fld>
            <a:endParaRPr lang="en-US"/>
          </a:p>
        </p:txBody>
      </p:sp>
      <p:sp>
        <p:nvSpPr>
          <p:cNvPr id="8" name="Footer Placeholder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9" name="Slide Number Placeholder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79D29-ED03-244A-8D70-E31C4B1475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titleOnly" preserve="1">
  <p:cSld name="Title Only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Date Placeholder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ADFD6-FE28-C14E-AEB1-3A46D09843D8}" type="datetimeFigureOut">
              <a:rPr lang="en-US" smtClean="0"/>
              <a:pPr/>
              <a:t>5/24/11</a:t>
            </a:fld>
            <a:endParaRPr lang="en-US"/>
          </a:p>
        </p:txBody>
      </p:sp>
      <p:sp>
        <p:nvSpPr>
          <p:cNvPr id="4" name="Footer Placeholder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5" name="Slide Number Placeholder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79D29-ED03-244A-8D70-E31C4B1475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blank" preserve="1">
  <p:cSld name="Blank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Date Placeholder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ADFD6-FE28-C14E-AEB1-3A46D09843D8}" type="datetimeFigureOut">
              <a:rPr lang="en-US" smtClean="0"/>
              <a:pPr/>
              <a:t>5/24/11</a:t>
            </a:fld>
            <a:endParaRPr lang="en-US"/>
          </a:p>
        </p:txBody>
      </p:sp>
      <p:sp>
        <p:nvSpPr>
          <p:cNvPr id="3" name="Footer Placeholder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4" name="Slide Number Placeholder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79D29-ED03-244A-8D70-E31C4B1475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objTx" preserve="1">
  <p:cSld name="Content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480061" y="279624"/>
            <a:ext cx="3158728" cy="1190025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Content Placeholder 2"/>
          <p:cNvSpPr>
            <a:spLocks noGrp="1"/>
          </p:cNvSpPr>
          <p:nvPr>
            <p:ph idx="1"/>
          </p:nvPr>
        </p:nvSpPr>
        <p:spPr>
          <a:xfrm>
            <a:off x="3753803" y="279624"/>
            <a:ext cx="5367338" cy="5994022"/>
          </a:xfrm>
        </p:spPr>
        <p:txBody>
          <a:bodyPr/>
          <a:lstStyle>
            <a:lvl1pPr>
              <a:defRPr sz="3400"/>
            </a:lvl1pPr>
            <a:lvl2pPr>
              <a:defRPr sz="2900"/>
            </a:lvl2pPr>
            <a:lvl3pPr>
              <a:defRPr sz="2500"/>
            </a:lvl3pPr>
            <a:lvl4pPr>
              <a:defRPr sz="2100"/>
            </a:lvl4pPr>
            <a:lvl5pPr>
              <a:defRPr sz="2100"/>
            </a:lvl5pPr>
            <a:lvl6pPr>
              <a:defRPr sz="2100"/>
            </a:lvl6pPr>
            <a:lvl7pPr>
              <a:defRPr sz="2100"/>
            </a:lvl7pPr>
            <a:lvl8pPr>
              <a:defRPr sz="2100"/>
            </a:lvl8pPr>
            <a:lvl9pPr>
              <a:defRPr sz="2100"/>
            </a:lvl9pPr>
          </a:lstStyle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480061" y="1469649"/>
            <a:ext cx="3158728" cy="4803996"/>
          </a:xfrm>
        </p:spPr>
        <p:txBody>
          <a:bodyPr/>
          <a:lstStyle>
            <a:lvl1pPr marL="0" indent="0">
              <a:buNone/>
              <a:defRPr sz="1500"/>
            </a:lvl1pPr>
            <a:lvl2pPr marL="476708" indent="0">
              <a:buNone/>
              <a:defRPr sz="1200"/>
            </a:lvl2pPr>
            <a:lvl3pPr marL="953415" indent="0">
              <a:buNone/>
              <a:defRPr sz="1000"/>
            </a:lvl3pPr>
            <a:lvl4pPr marL="1430124" indent="0">
              <a:buNone/>
              <a:defRPr sz="900"/>
            </a:lvl4pPr>
            <a:lvl5pPr marL="1906832" indent="0">
              <a:buNone/>
              <a:defRPr sz="900"/>
            </a:lvl5pPr>
            <a:lvl6pPr marL="2383540" indent="0">
              <a:buNone/>
              <a:defRPr sz="900"/>
            </a:lvl6pPr>
            <a:lvl7pPr marL="2860247" indent="0">
              <a:buNone/>
              <a:defRPr sz="900"/>
            </a:lvl7pPr>
            <a:lvl8pPr marL="3336956" indent="0">
              <a:buNone/>
              <a:defRPr sz="900"/>
            </a:lvl8pPr>
            <a:lvl9pPr marL="381366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ADFD6-FE28-C14E-AEB1-3A46D09843D8}" type="datetimeFigureOut">
              <a:rPr lang="en-US" smtClean="0"/>
              <a:pPr/>
              <a:t>5/24/11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79D29-ED03-244A-8D70-E31C4B1475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 type="picTx" preserve="1">
  <p:cSld name="Picture with Caption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1"/>
          <p:cNvSpPr>
            <a:spLocks noGrp="1"/>
          </p:cNvSpPr>
          <p:nvPr>
            <p:ph type="title"/>
          </p:nvPr>
        </p:nvSpPr>
        <p:spPr>
          <a:xfrm>
            <a:off x="1881903" y="4916172"/>
            <a:ext cx="5760720" cy="580381"/>
          </a:xfrm>
        </p:spPr>
        <p:txBody>
          <a:bodyPr anchor="b"/>
          <a:lstStyle>
            <a:lvl1pPr algn="l">
              <a:defRPr sz="2100" b="1"/>
            </a:lvl1pPr>
          </a:lstStyle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Picture Placeholder 2"/>
          <p:cNvSpPr>
            <a:spLocks noGrp="1"/>
          </p:cNvSpPr>
          <p:nvPr>
            <p:ph type="pic" idx="1"/>
          </p:nvPr>
        </p:nvSpPr>
        <p:spPr>
          <a:xfrm>
            <a:off x="1881903" y="627527"/>
            <a:ext cx="5760720" cy="4213860"/>
          </a:xfrm>
        </p:spPr>
        <p:txBody>
          <a:bodyPr/>
          <a:lstStyle>
            <a:lvl1pPr marL="0" indent="0">
              <a:buNone/>
              <a:defRPr sz="3400"/>
            </a:lvl1pPr>
            <a:lvl2pPr marL="476708" indent="0">
              <a:buNone/>
              <a:defRPr sz="2900"/>
            </a:lvl2pPr>
            <a:lvl3pPr marL="953415" indent="0">
              <a:buNone/>
              <a:defRPr sz="2500"/>
            </a:lvl3pPr>
            <a:lvl4pPr marL="1430124" indent="0">
              <a:buNone/>
              <a:defRPr sz="2100"/>
            </a:lvl4pPr>
            <a:lvl5pPr marL="1906832" indent="0">
              <a:buNone/>
              <a:defRPr sz="2100"/>
            </a:lvl5pPr>
            <a:lvl6pPr marL="2383540" indent="0">
              <a:buNone/>
              <a:defRPr sz="2100"/>
            </a:lvl6pPr>
            <a:lvl7pPr marL="2860247" indent="0">
              <a:buNone/>
              <a:defRPr sz="2100"/>
            </a:lvl7pPr>
            <a:lvl8pPr marL="3336956" indent="0">
              <a:buNone/>
              <a:defRPr sz="2100"/>
            </a:lvl8pPr>
            <a:lvl9pPr marL="3813664" indent="0">
              <a:buNone/>
              <a:defRPr sz="2100"/>
            </a:lvl9pPr>
          </a:lstStyle>
          <a:p>
            <a:endParaRPr lang="en-US"/>
          </a:p>
        </p:txBody>
      </p:sp>
      <p:sp>
        <p:nvSpPr>
          <p:cNvPr id="4" name="Text Placeholder 3"/>
          <p:cNvSpPr>
            <a:spLocks noGrp="1"/>
          </p:cNvSpPr>
          <p:nvPr>
            <p:ph type="body" sz="half" idx="2"/>
          </p:nvPr>
        </p:nvSpPr>
        <p:spPr>
          <a:xfrm>
            <a:off x="1881903" y="5496553"/>
            <a:ext cx="5760720" cy="824239"/>
          </a:xfrm>
        </p:spPr>
        <p:txBody>
          <a:bodyPr/>
          <a:lstStyle>
            <a:lvl1pPr marL="0" indent="0">
              <a:buNone/>
              <a:defRPr sz="1500"/>
            </a:lvl1pPr>
            <a:lvl2pPr marL="476708" indent="0">
              <a:buNone/>
              <a:defRPr sz="1200"/>
            </a:lvl2pPr>
            <a:lvl3pPr marL="953415" indent="0">
              <a:buNone/>
              <a:defRPr sz="1000"/>
            </a:lvl3pPr>
            <a:lvl4pPr marL="1430124" indent="0">
              <a:buNone/>
              <a:defRPr sz="900"/>
            </a:lvl4pPr>
            <a:lvl5pPr marL="1906832" indent="0">
              <a:buNone/>
              <a:defRPr sz="900"/>
            </a:lvl5pPr>
            <a:lvl6pPr marL="2383540" indent="0">
              <a:buNone/>
              <a:defRPr sz="900"/>
            </a:lvl6pPr>
            <a:lvl7pPr marL="2860247" indent="0">
              <a:buNone/>
              <a:defRPr sz="900"/>
            </a:lvl7pPr>
            <a:lvl8pPr marL="3336956" indent="0">
              <a:buNone/>
              <a:defRPr sz="900"/>
            </a:lvl8pPr>
            <a:lvl9pPr marL="3813664" indent="0">
              <a:buNone/>
              <a:defRPr sz="900"/>
            </a:lvl9pPr>
          </a:lstStyle>
          <a:p>
            <a:pPr lvl="0"/>
            <a:r>
              <a:rPr lang="en-US" smtClean="0"/>
              <a:t>Click to edit Master text styles</a:t>
            </a:r>
          </a:p>
        </p:txBody>
      </p:sp>
      <p:sp>
        <p:nvSpPr>
          <p:cNvPr id="5" name="Date Placeholder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E88ADFD6-FE28-C14E-AEB1-3A46D09843D8}" type="datetimeFigureOut">
              <a:rPr lang="en-US" smtClean="0"/>
              <a:pPr/>
              <a:t>5/24/11</a:t>
            </a:fld>
            <a:endParaRPr lang="en-US"/>
          </a:p>
        </p:txBody>
      </p:sp>
      <p:sp>
        <p:nvSpPr>
          <p:cNvPr id="6" name="Footer Placeholder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en-US"/>
          </a:p>
        </p:txBody>
      </p:sp>
      <p:sp>
        <p:nvSpPr>
          <p:cNvPr id="7" name="Slide Number Placeholder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BD79D29-ED03-244A-8D70-E31C4B1475A6}" type="slidenum">
              <a:rPr lang="en-US" smtClean="0"/>
              <a:pPr/>
              <a:t>‹#›</a:t>
            </a:fld>
            <a:endParaRPr lang="en-US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11" Type="http://schemas.openxmlformats.org/officeDocument/2006/relationships/slideLayout" Target="../slideLayouts/slideLayout11.xml"/><Relationship Id="rId12" Type="http://schemas.openxmlformats.org/officeDocument/2006/relationships/theme" Target="../theme/theme1.xml"/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Relationship Id="rId9" Type="http://schemas.openxmlformats.org/officeDocument/2006/relationships/slideLayout" Target="../slideLayouts/slideLayout9.xml"/><Relationship Id="rId10" Type="http://schemas.openxmlformats.org/officeDocument/2006/relationships/slideLayout" Target="../slideLayouts/slideLayout10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Title Placeholder 1"/>
          <p:cNvSpPr>
            <a:spLocks noGrp="1"/>
          </p:cNvSpPr>
          <p:nvPr>
            <p:ph type="title"/>
          </p:nvPr>
        </p:nvSpPr>
        <p:spPr>
          <a:xfrm>
            <a:off x="480060" y="281249"/>
            <a:ext cx="8641080" cy="1170517"/>
          </a:xfrm>
          <a:prstGeom prst="rect">
            <a:avLst/>
          </a:prstGeom>
        </p:spPr>
        <p:txBody>
          <a:bodyPr vert="horz" lIns="95341" tIns="47671" rIns="95341" bIns="47671" rtlCol="0" anchor="ctr">
            <a:normAutofit/>
          </a:bodyPr>
          <a:lstStyle/>
          <a:p>
            <a:r>
              <a:rPr lang="en-US" smtClean="0"/>
              <a:t>Click to edit Master title style</a:t>
            </a:r>
            <a:endParaRPr lang="en-US"/>
          </a:p>
        </p:txBody>
      </p:sp>
      <p:sp>
        <p:nvSpPr>
          <p:cNvPr id="3" name="Text Placeholder 2"/>
          <p:cNvSpPr>
            <a:spLocks noGrp="1"/>
          </p:cNvSpPr>
          <p:nvPr>
            <p:ph type="body" idx="1"/>
          </p:nvPr>
        </p:nvSpPr>
        <p:spPr>
          <a:xfrm>
            <a:off x="480060" y="1638724"/>
            <a:ext cx="8641080" cy="4634922"/>
          </a:xfrm>
          <a:prstGeom prst="rect">
            <a:avLst/>
          </a:prstGeom>
        </p:spPr>
        <p:txBody>
          <a:bodyPr vert="horz" lIns="95341" tIns="47671" rIns="95341" bIns="47671" rtlCol="0">
            <a:normAutofit/>
          </a:bodyPr>
          <a:lstStyle/>
          <a:p>
            <a:pPr lvl="0"/>
            <a:r>
              <a:rPr lang="en-US" smtClean="0"/>
              <a:t>Click to edit Master text styles</a:t>
            </a:r>
          </a:p>
          <a:p>
            <a:pPr lvl="1"/>
            <a:r>
              <a:rPr lang="en-US" smtClean="0"/>
              <a:t>Second level</a:t>
            </a:r>
          </a:p>
          <a:p>
            <a:pPr lvl="2"/>
            <a:r>
              <a:rPr lang="en-US" smtClean="0"/>
              <a:t>Third level</a:t>
            </a:r>
          </a:p>
          <a:p>
            <a:pPr lvl="3"/>
            <a:r>
              <a:rPr lang="en-US" smtClean="0"/>
              <a:t>Fourth level</a:t>
            </a:r>
          </a:p>
          <a:p>
            <a:pPr lvl="4"/>
            <a:r>
              <a:rPr lang="en-US" smtClean="0"/>
              <a:t>Fifth level</a:t>
            </a:r>
            <a:endParaRPr lang="en-US"/>
          </a:p>
        </p:txBody>
      </p:sp>
      <p:sp>
        <p:nvSpPr>
          <p:cNvPr id="4" name="Date Placeholder 3"/>
          <p:cNvSpPr>
            <a:spLocks noGrp="1"/>
          </p:cNvSpPr>
          <p:nvPr>
            <p:ph type="dt" sz="half" idx="2"/>
          </p:nvPr>
        </p:nvSpPr>
        <p:spPr>
          <a:xfrm>
            <a:off x="480060" y="6509374"/>
            <a:ext cx="2240280" cy="373915"/>
          </a:xfrm>
          <a:prstGeom prst="rect">
            <a:avLst/>
          </a:prstGeom>
        </p:spPr>
        <p:txBody>
          <a:bodyPr vert="horz" lIns="95341" tIns="47671" rIns="95341" bIns="47671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E88ADFD6-FE28-C14E-AEB1-3A46D09843D8}" type="datetimeFigureOut">
              <a:rPr lang="en-US" smtClean="0"/>
              <a:pPr/>
              <a:t>5/24/11</a:t>
            </a:fld>
            <a:endParaRPr lang="en-US"/>
          </a:p>
        </p:txBody>
      </p:sp>
      <p:sp>
        <p:nvSpPr>
          <p:cNvPr id="5" name="Footer Placeholder 4"/>
          <p:cNvSpPr>
            <a:spLocks noGrp="1"/>
          </p:cNvSpPr>
          <p:nvPr>
            <p:ph type="ftr" sz="quarter" idx="3"/>
          </p:nvPr>
        </p:nvSpPr>
        <p:spPr>
          <a:xfrm>
            <a:off x="3280410" y="6509374"/>
            <a:ext cx="3040380" cy="373915"/>
          </a:xfrm>
          <a:prstGeom prst="rect">
            <a:avLst/>
          </a:prstGeom>
        </p:spPr>
        <p:txBody>
          <a:bodyPr vert="horz" lIns="95341" tIns="47671" rIns="95341" bIns="47671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en-US"/>
          </a:p>
        </p:txBody>
      </p:sp>
      <p:sp>
        <p:nvSpPr>
          <p:cNvPr id="6" name="Slide Number Placeholder 5"/>
          <p:cNvSpPr>
            <a:spLocks noGrp="1"/>
          </p:cNvSpPr>
          <p:nvPr>
            <p:ph type="sldNum" sz="quarter" idx="4"/>
          </p:nvPr>
        </p:nvSpPr>
        <p:spPr>
          <a:xfrm>
            <a:off x="6880860" y="6509374"/>
            <a:ext cx="2240280" cy="373915"/>
          </a:xfrm>
          <a:prstGeom prst="rect">
            <a:avLst/>
          </a:prstGeom>
        </p:spPr>
        <p:txBody>
          <a:bodyPr vert="horz" lIns="95341" tIns="47671" rIns="95341" bIns="47671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BD79D29-ED03-244A-8D70-E31C4B1475A6}" type="slidenum">
              <a:rPr lang="en-US" smtClean="0"/>
              <a:pPr/>
              <a:t>‹#›</a:t>
            </a:fld>
            <a:endParaRPr lang="en-US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476708" rtl="0" eaLnBrk="1" latinLnBrk="0" hangingPunct="1">
        <a:spcBef>
          <a:spcPct val="0"/>
        </a:spcBef>
        <a:buNone/>
        <a:defRPr sz="46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57531" indent="-357531" algn="l" defTabSz="476708" rtl="0" eaLnBrk="1" latinLnBrk="0" hangingPunct="1">
        <a:spcBef>
          <a:spcPct val="20000"/>
        </a:spcBef>
        <a:buFont typeface="Arial"/>
        <a:buChar char="•"/>
        <a:defRPr sz="3400" kern="1200">
          <a:solidFill>
            <a:schemeClr val="tx1"/>
          </a:solidFill>
          <a:latin typeface="+mn-lt"/>
          <a:ea typeface="+mn-ea"/>
          <a:cs typeface="+mn-cs"/>
        </a:defRPr>
      </a:lvl1pPr>
      <a:lvl2pPr marL="774651" indent="-297943" algn="l" defTabSz="476708" rtl="0" eaLnBrk="1" latinLnBrk="0" hangingPunct="1">
        <a:spcBef>
          <a:spcPct val="20000"/>
        </a:spcBef>
        <a:buFont typeface="Arial"/>
        <a:buChar char="–"/>
        <a:defRPr sz="2900" kern="1200">
          <a:solidFill>
            <a:schemeClr val="tx1"/>
          </a:solidFill>
          <a:latin typeface="+mn-lt"/>
          <a:ea typeface="+mn-ea"/>
          <a:cs typeface="+mn-cs"/>
        </a:defRPr>
      </a:lvl2pPr>
      <a:lvl3pPr marL="1191770" indent="-238354" algn="l" defTabSz="476708" rtl="0" eaLnBrk="1" latinLnBrk="0" hangingPunct="1">
        <a:spcBef>
          <a:spcPct val="20000"/>
        </a:spcBef>
        <a:buFont typeface="Arial"/>
        <a:buChar char="•"/>
        <a:defRPr sz="2500" kern="1200">
          <a:solidFill>
            <a:schemeClr val="tx1"/>
          </a:solidFill>
          <a:latin typeface="+mn-lt"/>
          <a:ea typeface="+mn-ea"/>
          <a:cs typeface="+mn-cs"/>
        </a:defRPr>
      </a:lvl3pPr>
      <a:lvl4pPr marL="1668478" indent="-238354" algn="l" defTabSz="476708" rtl="0" eaLnBrk="1" latinLnBrk="0" hangingPunct="1">
        <a:spcBef>
          <a:spcPct val="20000"/>
        </a:spcBef>
        <a:buFont typeface="Arial"/>
        <a:buChar char="–"/>
        <a:defRPr sz="2100" kern="1200">
          <a:solidFill>
            <a:schemeClr val="tx1"/>
          </a:solidFill>
          <a:latin typeface="+mn-lt"/>
          <a:ea typeface="+mn-ea"/>
          <a:cs typeface="+mn-cs"/>
        </a:defRPr>
      </a:lvl4pPr>
      <a:lvl5pPr marL="2145186" indent="-238354" algn="l" defTabSz="476708" rtl="0" eaLnBrk="1" latinLnBrk="0" hangingPunct="1">
        <a:spcBef>
          <a:spcPct val="20000"/>
        </a:spcBef>
        <a:buFont typeface="Arial"/>
        <a:buChar char="»"/>
        <a:defRPr sz="2100" kern="1200">
          <a:solidFill>
            <a:schemeClr val="tx1"/>
          </a:solidFill>
          <a:latin typeface="+mn-lt"/>
          <a:ea typeface="+mn-ea"/>
          <a:cs typeface="+mn-cs"/>
        </a:defRPr>
      </a:lvl5pPr>
      <a:lvl6pPr marL="2621894" indent="-238354" algn="l" defTabSz="476708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6pPr>
      <a:lvl7pPr marL="3098602" indent="-238354" algn="l" defTabSz="476708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7pPr>
      <a:lvl8pPr marL="3575310" indent="-238354" algn="l" defTabSz="476708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8pPr>
      <a:lvl9pPr marL="4052018" indent="-238354" algn="l" defTabSz="476708" rtl="0" eaLnBrk="1" latinLnBrk="0" hangingPunct="1">
        <a:spcBef>
          <a:spcPct val="20000"/>
        </a:spcBef>
        <a:buFont typeface="Arial"/>
        <a:buChar char="•"/>
        <a:defRPr sz="21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en-US"/>
      </a:defPPr>
      <a:lvl1pPr marL="0" algn="l" defTabSz="4767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1pPr>
      <a:lvl2pPr marL="476708" algn="l" defTabSz="4767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2pPr>
      <a:lvl3pPr marL="953415" algn="l" defTabSz="4767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3pPr>
      <a:lvl4pPr marL="1430124" algn="l" defTabSz="4767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4pPr>
      <a:lvl5pPr marL="1906832" algn="l" defTabSz="4767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5pPr>
      <a:lvl6pPr marL="2383540" algn="l" defTabSz="4767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6pPr>
      <a:lvl7pPr marL="2860247" algn="l" defTabSz="4767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7pPr>
      <a:lvl8pPr marL="3336956" algn="l" defTabSz="4767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8pPr>
      <a:lvl9pPr marL="3813664" algn="l" defTabSz="476708" rtl="0" eaLnBrk="1" latinLnBrk="0" hangingPunct="1">
        <a:defRPr sz="19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.pdf"/><Relationship Id="rId3" Type="http://schemas.openxmlformats.org/officeDocument/2006/relationships/image" Target="../media/image2.png"/></Relationships>
</file>

<file path=ppt/slides/_rels/slide1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9.pdf"/><Relationship Id="rId3" Type="http://schemas.openxmlformats.org/officeDocument/2006/relationships/image" Target="../media/image20.png"/></Relationships>
</file>

<file path=ppt/slides/_rels/slide1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1.pdf"/><Relationship Id="rId3" Type="http://schemas.openxmlformats.org/officeDocument/2006/relationships/image" Target="../media/image22.png"/></Relationships>
</file>

<file path=ppt/slides/_rels/slide1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3.pdf"/><Relationship Id="rId3" Type="http://schemas.openxmlformats.org/officeDocument/2006/relationships/image" Target="../media/image24.png"/></Relationships>
</file>

<file path=ppt/slides/_rels/slide1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5.pdf"/><Relationship Id="rId3" Type="http://schemas.openxmlformats.org/officeDocument/2006/relationships/image" Target="../media/image26.pn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7.pdf"/><Relationship Id="rId3" Type="http://schemas.openxmlformats.org/officeDocument/2006/relationships/image" Target="../media/image28.png"/></Relationships>
</file>

<file path=ppt/slides/_rels/slide1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29.pdf"/><Relationship Id="rId3" Type="http://schemas.openxmlformats.org/officeDocument/2006/relationships/image" Target="../media/image30.png"/></Relationships>
</file>

<file path=ppt/slides/_rels/slide1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1.pdf"/><Relationship Id="rId3" Type="http://schemas.openxmlformats.org/officeDocument/2006/relationships/image" Target="../media/image32.png"/></Relationships>
</file>

<file path=ppt/slides/_rels/slide1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3.pdf"/><Relationship Id="rId3" Type="http://schemas.openxmlformats.org/officeDocument/2006/relationships/image" Target="../media/image34.png"/></Relationships>
</file>

<file path=ppt/slides/_rels/slide1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5.pdf"/><Relationship Id="rId3" Type="http://schemas.openxmlformats.org/officeDocument/2006/relationships/image" Target="../media/image36.png"/></Relationships>
</file>

<file path=ppt/slides/_rels/slide1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7.pdf"/><Relationship Id="rId3" Type="http://schemas.openxmlformats.org/officeDocument/2006/relationships/image" Target="../media/image38.png"/></Relationships>
</file>

<file path=ppt/slides/_rels/slide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.pdf"/><Relationship Id="rId3" Type="http://schemas.openxmlformats.org/officeDocument/2006/relationships/image" Target="../media/image4.png"/></Relationships>
</file>

<file path=ppt/slides/_rels/slide2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39.pdf"/><Relationship Id="rId3" Type="http://schemas.openxmlformats.org/officeDocument/2006/relationships/image" Target="../media/image40.png"/></Relationships>
</file>

<file path=ppt/slides/_rels/slide2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1.pdf"/><Relationship Id="rId3" Type="http://schemas.openxmlformats.org/officeDocument/2006/relationships/image" Target="../media/image42.png"/></Relationships>
</file>

<file path=ppt/slides/_rels/slide2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3.pdf"/><Relationship Id="rId3" Type="http://schemas.openxmlformats.org/officeDocument/2006/relationships/image" Target="../media/image44.png"/></Relationships>
</file>

<file path=ppt/slides/_rels/slide2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5.pdf"/><Relationship Id="rId3" Type="http://schemas.openxmlformats.org/officeDocument/2006/relationships/image" Target="../media/image46.png"/></Relationships>
</file>

<file path=ppt/slides/_rels/slide2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7.pdf"/><Relationship Id="rId3" Type="http://schemas.openxmlformats.org/officeDocument/2006/relationships/image" Target="../media/image48.png"/></Relationships>
</file>

<file path=ppt/slides/_rels/slide2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49.pdf"/><Relationship Id="rId3" Type="http://schemas.openxmlformats.org/officeDocument/2006/relationships/image" Target="../media/image50.png"/></Relationships>
</file>

<file path=ppt/slides/_rels/slide2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1.pdf"/><Relationship Id="rId3" Type="http://schemas.openxmlformats.org/officeDocument/2006/relationships/image" Target="../media/image52.png"/></Relationships>
</file>

<file path=ppt/slides/_rels/slide2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3.pdf"/><Relationship Id="rId3" Type="http://schemas.openxmlformats.org/officeDocument/2006/relationships/image" Target="../media/image54.png"/></Relationships>
</file>

<file path=ppt/slides/_rels/slide2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5.pdf"/><Relationship Id="rId3" Type="http://schemas.openxmlformats.org/officeDocument/2006/relationships/image" Target="../media/image56.png"/></Relationships>
</file>

<file path=ppt/slides/_rels/slide2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7.pdf"/><Relationship Id="rId3" Type="http://schemas.openxmlformats.org/officeDocument/2006/relationships/image" Target="../media/image58.png"/></Relationships>
</file>

<file path=ppt/slides/_rels/slide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.pdf"/><Relationship Id="rId3" Type="http://schemas.openxmlformats.org/officeDocument/2006/relationships/image" Target="../media/image6.png"/></Relationships>
</file>

<file path=ppt/slides/_rels/slide3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59.pdf"/><Relationship Id="rId3" Type="http://schemas.openxmlformats.org/officeDocument/2006/relationships/image" Target="../media/image60.png"/></Relationships>
</file>

<file path=ppt/slides/_rels/slide3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1.pdf"/><Relationship Id="rId3" Type="http://schemas.openxmlformats.org/officeDocument/2006/relationships/image" Target="../media/image62.png"/></Relationships>
</file>

<file path=ppt/slides/_rels/slide32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3.pdf"/><Relationship Id="rId3" Type="http://schemas.openxmlformats.org/officeDocument/2006/relationships/image" Target="../media/image64.png"/></Relationships>
</file>

<file path=ppt/slides/_rels/slide33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65.pdf"/><Relationship Id="rId3" Type="http://schemas.openxmlformats.org/officeDocument/2006/relationships/image" Target="../media/image66.pn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pdf"/><Relationship Id="rId4" Type="http://schemas.openxmlformats.org/officeDocument/2006/relationships/image" Target="../media/image68.png"/><Relationship Id="rId5" Type="http://schemas.openxmlformats.org/officeDocument/2006/relationships/image" Target="../media/image69.png"/><Relationship Id="rId1" Type="http://schemas.openxmlformats.org/officeDocument/2006/relationships/video" Target="file://localhost/Users/jdrigger/LIGO/C1_Jenne/Posters_and_Talks/Elba_GWADW_May2011/LIGOhole_0deg.mov" TargetMode="External"/><Relationship Id="rId2" Type="http://schemas.openxmlformats.org/officeDocument/2006/relationships/slideLayout" Target="../slideLayouts/slideLayout7.xml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image" Target="../media/image70.pdf"/><Relationship Id="rId4" Type="http://schemas.openxmlformats.org/officeDocument/2006/relationships/image" Target="../media/image71.png"/><Relationship Id="rId5" Type="http://schemas.openxmlformats.org/officeDocument/2006/relationships/image" Target="../media/image72.png"/><Relationship Id="rId1" Type="http://schemas.openxmlformats.org/officeDocument/2006/relationships/video" Target="file://localhost/Users/jdrigger/LIGO/C1_Jenne/Posters_and_Talks/Elba_GWADW_May2011/LIGOhole_45deg.mov" TargetMode="External"/><Relationship Id="rId2" Type="http://schemas.openxmlformats.org/officeDocument/2006/relationships/slideLayout" Target="../slideLayouts/slideLayout7.xml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image" Target="../media/image73.pdf"/><Relationship Id="rId4" Type="http://schemas.openxmlformats.org/officeDocument/2006/relationships/image" Target="../media/image74.png"/><Relationship Id="rId5" Type="http://schemas.openxmlformats.org/officeDocument/2006/relationships/image" Target="../media/image75.png"/><Relationship Id="rId1" Type="http://schemas.openxmlformats.org/officeDocument/2006/relationships/video" Target="file://localhost/Users/jdrigger/LIGO/C1_Jenne/Hudson3D/Figures/20-May-2011_LIGOHoleMovieHiRes/Scattering.mov" TargetMode="External"/><Relationship Id="rId2" Type="http://schemas.openxmlformats.org/officeDocument/2006/relationships/slideLayout" Target="../slideLayouts/slideLayout7.xml"/></Relationships>
</file>

<file path=ppt/slides/_rels/slide3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6.pdf"/><Relationship Id="rId3" Type="http://schemas.openxmlformats.org/officeDocument/2006/relationships/image" Target="../media/image77.png"/></Relationships>
</file>

<file path=ppt/slides/_rels/slide3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8.pdf"/><Relationship Id="rId3" Type="http://schemas.openxmlformats.org/officeDocument/2006/relationships/image" Target="../media/image79.png"/></Relationships>
</file>

<file path=ppt/slides/_rels/slide3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0.pdf"/><Relationship Id="rId3" Type="http://schemas.openxmlformats.org/officeDocument/2006/relationships/image" Target="../media/image81.png"/></Relationships>
</file>

<file path=ppt/slides/_rels/slide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7.pdf"/><Relationship Id="rId3" Type="http://schemas.openxmlformats.org/officeDocument/2006/relationships/image" Target="../media/image8.png"/></Relationships>
</file>

<file path=ppt/slides/_rels/slide40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2.pdf"/><Relationship Id="rId3" Type="http://schemas.openxmlformats.org/officeDocument/2006/relationships/image" Target="../media/image83.png"/></Relationships>
</file>

<file path=ppt/slides/_rels/slide41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84.pdf"/><Relationship Id="rId3" Type="http://schemas.openxmlformats.org/officeDocument/2006/relationships/image" Target="../media/image85.png"/></Relationships>
</file>

<file path=ppt/slides/_rels/slide5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9.pdf"/><Relationship Id="rId3" Type="http://schemas.openxmlformats.org/officeDocument/2006/relationships/image" Target="../media/image10.png"/></Relationships>
</file>

<file path=ppt/slides/_rels/slide6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1.pdf"/><Relationship Id="rId3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3.pdf"/><Relationship Id="rId3" Type="http://schemas.openxmlformats.org/officeDocument/2006/relationships/image" Target="../media/image14.png"/></Relationships>
</file>

<file path=ppt/slides/_rels/slide8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5.pdf"/><Relationship Id="rId3" Type="http://schemas.openxmlformats.org/officeDocument/2006/relationships/image" Target="../media/image16.png"/></Relationships>
</file>

<file path=ppt/slides/_rels/slide9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7.xml"/><Relationship Id="rId2" Type="http://schemas.openxmlformats.org/officeDocument/2006/relationships/image" Target="../media/image17.pdf"/><Relationship Id="rId3" Type="http://schemas.openxmlformats.org/officeDocument/2006/relationships/image" Target="../media/image18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Picture 3" descr="Driggers_Scattering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601200" cy="702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iggers_Scattering6c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601200" cy="702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iggers_Scattering6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601200" cy="702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iggers_Scattering7a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601200" cy="702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iggers_Scattering7b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601200" cy="702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iggers_Scattering7c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601200" cy="702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iggers_Scattering7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601200" cy="702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iggers_Scattering8a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601200" cy="702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iggers_Scattering8b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601200" cy="702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iggers_Scattering9a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601200" cy="702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iggers_Scattering9b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601200" cy="702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iggers_Scattering2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601200" cy="702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iggers_Scattering9c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601200" cy="702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iggers_Scattering10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601200" cy="702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iggers_Scattering1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601200" cy="702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iggers_Scattering12a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601200" cy="702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iggers_Scattering12b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601200" cy="702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iggers_Scattering12c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601200" cy="702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iggers_Scattering12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601200" cy="702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iggers_Scattering12e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601200" cy="702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iggers_Scattering12f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601200" cy="702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iggers_Scattering12g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601200" cy="702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iggers_Scattering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601200" cy="702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iggers_Scattering13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601200" cy="702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iggers_Scattering14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601200" cy="702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iggers_Scattering15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601200" cy="702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iggers_Scattering16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601200" cy="702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iggers_Scattering17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0"/>
            <a:ext cx="9601200" cy="7023100"/>
          </a:xfrm>
          <a:prstGeom prst="rect">
            <a:avLst/>
          </a:prstGeom>
        </p:spPr>
      </p:pic>
      <p:pic>
        <p:nvPicPr>
          <p:cNvPr id="3" name="LIGOhole_0deg.mov">
            <a:hlinkClick r:id="" action="ppaction://ole?verb=0"/>
          </p:cNvPr>
          <p:cNvPicPr/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295400" y="1225550"/>
            <a:ext cx="7023100" cy="5267325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228600" y="3350458"/>
            <a:ext cx="1066800" cy="381000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100000">
                <a:srgbClr val="FFFFFF"/>
              </a:gs>
            </a:gsLst>
            <a:lin ang="10800000" scaled="0"/>
            <a:tileRect/>
          </a:gra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2673350"/>
            <a:ext cx="160532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Incident </a:t>
            </a:r>
          </a:p>
          <a:p>
            <a:pPr algn="ctr"/>
            <a:r>
              <a:rPr lang="en-US" dirty="0" smtClean="0"/>
              <a:t>pressure wave</a:t>
            </a:r>
            <a:endParaRPr lang="en-US" dirty="0"/>
          </a:p>
        </p:txBody>
      </p:sp>
      <p:sp>
        <p:nvSpPr>
          <p:cNvPr id="7" name="TextBox 6"/>
          <p:cNvSpPr txBox="1"/>
          <p:nvPr/>
        </p:nvSpPr>
        <p:spPr>
          <a:xfrm rot="16200000">
            <a:off x="7707729" y="2608679"/>
            <a:ext cx="522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(</a:t>
            </a:r>
            <a:r>
              <a:rPr lang="en-US" sz="1800" dirty="0" smtClean="0"/>
              <a:t>M)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iggers_Scattering18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0"/>
            <a:ext cx="9601200" cy="7023100"/>
          </a:xfrm>
          <a:prstGeom prst="rect">
            <a:avLst/>
          </a:prstGeom>
        </p:spPr>
      </p:pic>
      <p:sp>
        <p:nvSpPr>
          <p:cNvPr id="3" name="Right Arrow 2"/>
          <p:cNvSpPr/>
          <p:nvPr/>
        </p:nvSpPr>
        <p:spPr>
          <a:xfrm rot="19601432">
            <a:off x="457200" y="5716829"/>
            <a:ext cx="1066800" cy="381000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100000">
                <a:srgbClr val="FFFFFF"/>
              </a:gs>
            </a:gsLst>
            <a:lin ang="10800000" scaled="0"/>
            <a:tileRect/>
          </a:gra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4" name="TextBox 3"/>
          <p:cNvSpPr txBox="1"/>
          <p:nvPr/>
        </p:nvSpPr>
        <p:spPr>
          <a:xfrm rot="19601432">
            <a:off x="130257" y="4887321"/>
            <a:ext cx="160532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Incident </a:t>
            </a:r>
          </a:p>
          <a:p>
            <a:pPr algn="ctr"/>
            <a:r>
              <a:rPr lang="en-US" dirty="0" smtClean="0"/>
              <a:t>pressure wave</a:t>
            </a:r>
            <a:endParaRPr lang="en-US" dirty="0"/>
          </a:p>
        </p:txBody>
      </p:sp>
      <p:pic>
        <p:nvPicPr>
          <p:cNvPr id="5" name="LIGOhole_45deg.mov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1676400" y="1225550"/>
            <a:ext cx="7023100" cy="5267325"/>
          </a:xfrm>
          <a:prstGeom prst="rect">
            <a:avLst/>
          </a:prstGeom>
        </p:spPr>
      </p:pic>
      <p:sp>
        <p:nvSpPr>
          <p:cNvPr id="6" name="TextBox 5"/>
          <p:cNvSpPr txBox="1"/>
          <p:nvPr/>
        </p:nvSpPr>
        <p:spPr>
          <a:xfrm rot="16200000">
            <a:off x="8088729" y="2608679"/>
            <a:ext cx="522010" cy="369332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1800" dirty="0" smtClean="0"/>
              <a:t>(</a:t>
            </a:r>
            <a:r>
              <a:rPr lang="en-US" sz="1800" dirty="0" smtClean="0"/>
              <a:t>M)</a:t>
            </a:r>
            <a:endParaRPr lang="en-US" sz="18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5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5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5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5"/>
                </p:tgtEl>
              </p:cMediaNode>
            </p:video>
          </p:childTnLst>
        </p:cTn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iggers_Scattering19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3"/>
              <a:stretch>
                <a:fillRect/>
              </a:stretch>
            </p:blipFill>
          </mc:Choice>
          <mc:Fallback>
            <p:blipFill>
              <a:blip r:embed="rId4"/>
              <a:stretch>
                <a:fillRect/>
              </a:stretch>
            </p:blipFill>
          </mc:Fallback>
        </mc:AlternateContent>
        <p:spPr>
          <a:xfrm>
            <a:off x="0" y="0"/>
            <a:ext cx="9601200" cy="7023100"/>
          </a:xfrm>
          <a:prstGeom prst="rect">
            <a:avLst/>
          </a:prstGeom>
        </p:spPr>
      </p:pic>
      <p:pic>
        <p:nvPicPr>
          <p:cNvPr id="3" name="Scattering.mov">
            <a:hlinkClick r:id="" action="ppaction://media"/>
          </p:cNvPr>
          <p:cNvPicPr/>
          <p:nvPr>
            <a:videoFile r:link="rId1"/>
          </p:nvPr>
        </p:nvPicPr>
        <p:blipFill>
          <a:blip r:embed="rId5"/>
          <a:stretch>
            <a:fillRect/>
          </a:stretch>
        </p:blipFill>
        <p:spPr>
          <a:xfrm>
            <a:off x="0" y="1454150"/>
            <a:ext cx="9601200" cy="4800600"/>
          </a:xfrm>
          <a:prstGeom prst="rect">
            <a:avLst/>
          </a:prstGeom>
        </p:spPr>
      </p:pic>
      <p:sp>
        <p:nvSpPr>
          <p:cNvPr id="4" name="Right Arrow 3"/>
          <p:cNvSpPr/>
          <p:nvPr/>
        </p:nvSpPr>
        <p:spPr>
          <a:xfrm>
            <a:off x="228600" y="2292350"/>
            <a:ext cx="1066800" cy="381000"/>
          </a:xfrm>
          <a:prstGeom prst="rightArrow">
            <a:avLst/>
          </a:prstGeom>
          <a:gradFill flip="none" rotWithShape="1">
            <a:gsLst>
              <a:gs pos="0">
                <a:schemeClr val="accent6">
                  <a:lumMod val="75000"/>
                </a:schemeClr>
              </a:gs>
              <a:gs pos="100000">
                <a:srgbClr val="FFFFFF"/>
              </a:gs>
            </a:gsLst>
            <a:lin ang="10800000" scaled="0"/>
            <a:tileRect/>
          </a:gradFill>
          <a:ln>
            <a:solidFill>
              <a:schemeClr val="accent6"/>
            </a:solidFill>
          </a:ln>
        </p:spPr>
        <p:style>
          <a:lnRef idx="1">
            <a:schemeClr val="accent1"/>
          </a:lnRef>
          <a:fillRef idx="3">
            <a:schemeClr val="accent1"/>
          </a:fillRef>
          <a:effectRef idx="2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en-US"/>
          </a:p>
        </p:txBody>
      </p:sp>
      <p:sp>
        <p:nvSpPr>
          <p:cNvPr id="5" name="TextBox 4"/>
          <p:cNvSpPr txBox="1"/>
          <p:nvPr/>
        </p:nvSpPr>
        <p:spPr>
          <a:xfrm>
            <a:off x="0" y="1615242"/>
            <a:ext cx="1605321" cy="677108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pPr algn="ctr"/>
            <a:r>
              <a:rPr lang="en-US" dirty="0" smtClean="0"/>
              <a:t>Incident </a:t>
            </a:r>
          </a:p>
          <a:p>
            <a:pPr algn="ctr"/>
            <a:r>
              <a:rPr lang="en-US" dirty="0" smtClean="0"/>
              <a:t>pressure wave</a:t>
            </a:r>
            <a:endParaRPr lang="en-US" dirty="0"/>
          </a:p>
        </p:txBody>
      </p:sp>
      <p:sp>
        <p:nvSpPr>
          <p:cNvPr id="6" name="TextBox 5"/>
          <p:cNvSpPr txBox="1"/>
          <p:nvPr/>
        </p:nvSpPr>
        <p:spPr>
          <a:xfrm rot="16200000">
            <a:off x="8988109" y="2295842"/>
            <a:ext cx="559493" cy="400110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en-US" sz="2000" dirty="0" smtClean="0"/>
              <a:t>(</a:t>
            </a:r>
            <a:r>
              <a:rPr lang="en-US" sz="2000" dirty="0" smtClean="0"/>
              <a:t>M)</a:t>
            </a:r>
            <a:endParaRPr lang="en-US" sz="2000" dirty="0"/>
          </a:p>
        </p:txBody>
      </p:sp>
    </p:spTree>
  </p:cSld>
  <p:clrMapOvr>
    <a:masterClrMapping/>
  </p:clrMapOvr>
  <p:timing>
    <p:tnLst>
      <p:par>
        <p:cTn id="1" dur="indefinite" restart="never" nodeType="tmRoot">
          <p:childTnLst>
            <p:seq concurrent="1" nextAc="seek">
              <p:cTn id="2" restart="whenNotActive" fill="hold" evtFilter="cancelBubble" nodeType="interactiveSeq">
                <p:stCondLst>
                  <p:cond evt="onClick" delay="0">
                    <p:tgtEl>
                      <p:spTgt spid="3"/>
                    </p:tgtEl>
                  </p:cond>
                </p:stCondLst>
                <p:endSync evt="end" delay="0">
                  <p:rtn val="all"/>
                </p:endSync>
                <p:childTnLst>
                  <p:par>
                    <p:cTn id="3" fill="hold">
                      <p:stCondLst>
                        <p:cond delay="0"/>
                      </p:stCondLst>
                      <p:childTnLst>
                        <p:par>
                          <p:cTn id="4" fill="hold">
                            <p:stCondLst>
                              <p:cond delay="0"/>
                            </p:stCondLst>
                            <p:childTnLst>
                              <p:par>
                                <p:cTn id="5" presetID="2" presetClass="mediacall" presetSubtype="0" fill="hold" nodeType="clickEffect">
                                  <p:stCondLst>
                                    <p:cond delay="0"/>
                                  </p:stCondLst>
                                  <p:childTnLst>
                                    <p:cmd type="call" cmd="togglePause">
                                      <p:cBhvr>
                                        <p:cTn id="6" dur="1" fill="hold"/>
                                        <p:tgtEl>
                                          <p:spTgt spid="3"/>
                                        </p:tgtEl>
                                      </p:cBhvr>
                                    </p:cmd>
                                  </p:childTnLst>
                                </p:cTn>
                              </p:par>
                            </p:childTnLst>
                          </p:cTn>
                        </p:par>
                      </p:childTnLst>
                    </p:cTn>
                  </p:par>
                </p:childTnLst>
              </p:cTn>
              <p:nextCondLst>
                <p:cond evt="onClick" delay="0">
                  <p:tgtEl>
                    <p:spTgt spid="3"/>
                  </p:tgtEl>
                </p:cond>
              </p:nextCondLst>
            </p:seq>
            <p:video>
              <p:cMediaNode>
                <p:cTn id="7" fill="hold" display="0">
                  <p:stCondLst>
                    <p:cond delay="indefinite"/>
                  </p:stCondLst>
                  <p:endCondLst>
                    <p:cond evt="onNext" delay="0">
                      <p:tgtEl>
                        <p:sldTgt/>
                      </p:tgtEl>
                    </p:cond>
                    <p:cond evt="onPrev" delay="0">
                      <p:tgtEl>
                        <p:sldTgt/>
                      </p:tgtEl>
                    </p:cond>
                  </p:endCondLst>
                </p:cTn>
                <p:tgtEl>
                  <p:spTgt spid="3"/>
                </p:tgtEl>
              </p:cMediaNode>
            </p:video>
          </p:childTnLst>
        </p:cTn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iggers_Scattering20a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601200" cy="702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iggers_Scattering20b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601200" cy="702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iggers_Scattering20c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601200" cy="702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iggers_Scattering4a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601200" cy="702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iggers_Scattering20d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601200" cy="702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iggers_Scattering21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601200" cy="702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iggers_Scattering4b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601200" cy="702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iggers_Scattering4c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601200" cy="702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iggers_Scattering5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601200" cy="702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iggers_Scattering6a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601200" cy="702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mc:Ignorable="mv" mc:PreserveAttributes="mv:*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2" name="Picture 1" descr="Driggers_Scattering6b.pdf"/>
          <p:cNvPicPr>
            <a:picLocks noChangeAspect="1"/>
          </p:cNvPicPr>
          <p:nvPr/>
        </p:nvPicPr>
        <mc:AlternateContent>
          <mc:Choice xmlns:ma="http://schemas.microsoft.com/office/mac/drawingml/2008/main" Requires="ma">
            <p:blipFill>
              <a:blip r:embed="rId2"/>
              <a:stretch>
                <a:fillRect/>
              </a:stretch>
            </p:blipFill>
          </mc:Choice>
          <mc:Fallback>
            <p:blipFill>
              <a:blip r:embed="rId3"/>
              <a:stretch>
                <a:fillRect/>
              </a:stretch>
            </p:blipFill>
          </mc:Fallback>
        </mc:AlternateContent>
        <p:spPr>
          <a:xfrm>
            <a:off x="0" y="0"/>
            <a:ext cx="9601200" cy="702310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Office Theme">
  <a:themeElements>
    <a:clrScheme name="Office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Office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>
    <a:spDef>
      <a:spPr/>
      <a:bodyPr/>
      <a:lstStyle/>
      <a:style>
        <a:lnRef idx="1">
          <a:schemeClr val="accent1"/>
        </a:lnRef>
        <a:fillRef idx="3">
          <a:schemeClr val="accent1"/>
        </a:fillRef>
        <a:effectRef idx="2">
          <a:schemeClr val="accent1"/>
        </a:effectRef>
        <a:fontRef idx="minor">
          <a:schemeClr val="lt1"/>
        </a:fontRef>
      </a:style>
    </a:spDef>
    <a:lnDef>
      <a:spPr/>
      <a:bodyPr/>
      <a:lstStyle/>
      <a:style>
        <a:lnRef idx="2">
          <a:schemeClr val="accent1"/>
        </a:lnRef>
        <a:fillRef idx="0">
          <a:schemeClr val="accent1"/>
        </a:fillRef>
        <a:effectRef idx="1">
          <a:schemeClr val="accent1"/>
        </a:effectRef>
        <a:fontRef idx="minor">
          <a:schemeClr val="tx1"/>
        </a:fontRef>
      </a:style>
    </a:lnDef>
  </a:objectDefaults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otalTime>1283</TotalTime>
  <Words>18</Words>
  <Application>Microsoft Macintosh PowerPoint</Application>
  <PresentationFormat>Custom</PresentationFormat>
  <Paragraphs>9</Paragraphs>
  <Slides>41</Slides>
  <Notes>0</Notes>
  <HiddenSlides>0</HiddenSlides>
  <MMClips>3</MMClips>
  <ScaleCrop>false</ScaleCrop>
  <HeadingPairs>
    <vt:vector size="4" baseType="variant">
      <vt:variant>
        <vt:lpstr>Design Template</vt:lpstr>
      </vt:variant>
      <vt:variant>
        <vt:i4>1</vt:i4>
      </vt:variant>
      <vt:variant>
        <vt:lpstr>Slide Titles</vt:lpstr>
      </vt:variant>
      <vt:variant>
        <vt:i4>41</vt:i4>
      </vt:variant>
    </vt:vector>
  </HeadingPairs>
  <TitlesOfParts>
    <vt:vector size="42" baseType="lpstr">
      <vt:lpstr>Office Theme</vt:lpstr>
      <vt:lpstr>Slide 1</vt:lpstr>
      <vt:lpstr>Slide 2</vt:lpstr>
      <vt:lpstr>Slide 3</vt:lpstr>
      <vt:lpstr>Slide 4</vt:lpstr>
      <vt:lpstr>Slide 5</vt:lpstr>
      <vt:lpstr>Slide 6</vt:lpstr>
      <vt:lpstr>Slide 7</vt:lpstr>
      <vt:lpstr>Slide 8</vt:lpstr>
      <vt:lpstr>Slide 9</vt:lpstr>
      <vt:lpstr>Slide 10</vt:lpstr>
      <vt:lpstr>Slide 11</vt:lpstr>
      <vt:lpstr>Slide 12</vt:lpstr>
      <vt:lpstr>Slide 13</vt:lpstr>
      <vt:lpstr>Slide 14</vt:lpstr>
      <vt:lpstr>Slide 15</vt:lpstr>
      <vt:lpstr>Slide 16</vt:lpstr>
      <vt:lpstr>Slide 17</vt:lpstr>
      <vt:lpstr>Slide 18</vt:lpstr>
      <vt:lpstr>Slide 19</vt:lpstr>
      <vt:lpstr>Slide 20</vt:lpstr>
      <vt:lpstr>Slide 21</vt:lpstr>
      <vt:lpstr>Slide 22</vt:lpstr>
      <vt:lpstr>Slide 23</vt:lpstr>
      <vt:lpstr>Slide 24</vt:lpstr>
      <vt:lpstr>Slide 25</vt:lpstr>
      <vt:lpstr>Slide 26</vt:lpstr>
      <vt:lpstr>Slide 27</vt:lpstr>
      <vt:lpstr>Slide 28</vt:lpstr>
      <vt:lpstr>Slide 29</vt:lpstr>
      <vt:lpstr>Slide 30</vt:lpstr>
      <vt:lpstr>Slide 31</vt:lpstr>
      <vt:lpstr>Slide 32</vt:lpstr>
      <vt:lpstr>Slide 33</vt:lpstr>
      <vt:lpstr>Slide 34</vt:lpstr>
      <vt:lpstr>Slide 35</vt:lpstr>
      <vt:lpstr>Slide 36</vt:lpstr>
      <vt:lpstr>Slide 37</vt:lpstr>
      <vt:lpstr>Slide 38</vt:lpstr>
      <vt:lpstr>Slide 39</vt:lpstr>
      <vt:lpstr>Slide 40</vt:lpstr>
      <vt:lpstr>Slide 41</vt:lpstr>
    </vt:vector>
  </TitlesOfParts>
  <Company>LIGO Caltech</Company>
  <LinksUpToDate>false</LinksUpToDate>
  <SharedDoc>false</SharedDoc>
  <HyperlinksChanged>false</HyperlinksChanged>
  <AppVersion>12.0256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Slide 1</dc:title>
  <dc:creator>Jenne Driggers</dc:creator>
  <cp:lastModifiedBy>Jenne Driggers</cp:lastModifiedBy>
  <cp:revision>9</cp:revision>
  <dcterms:created xsi:type="dcterms:W3CDTF">2011-05-24T14:52:39Z</dcterms:created>
  <dcterms:modified xsi:type="dcterms:W3CDTF">2011-05-24T15:04:43Z</dcterms:modified>
</cp:coreProperties>
</file>