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7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9.xml" ContentType="application/vnd.openxmlformats-officedocument.theme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10.xml" ContentType="application/vnd.openxmlformats-officedocument.theme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theme/theme11.xml" ContentType="application/vnd.openxmlformats-officedocument.theme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theme/theme12.xml" ContentType="application/vnd.openxmlformats-officedocument.theme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theme/theme13.xml" ContentType="application/vnd.openxmlformats-officedocument.theme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theme/theme14.xml" ContentType="application/vnd.openxmlformats-officedocument.theme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theme/theme15.xml" ContentType="application/vnd.openxmlformats-officedocument.theme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theme/theme16.xml" ContentType="application/vnd.openxmlformats-officedocument.theme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theme/theme17.xml" ContentType="application/vnd.openxmlformats-officedocument.theme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theme/theme18.xml" ContentType="application/vnd.openxmlformats-officedocument.theme+xml"/>
  <Override PartName="/ppt/theme/theme19.xml" ContentType="application/vnd.openxmlformats-officedocument.them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49" r:id="rId2"/>
    <p:sldMasterId id="2147483650" r:id="rId3"/>
    <p:sldMasterId id="2147483651" r:id="rId4"/>
    <p:sldMasterId id="2147483652" r:id="rId5"/>
    <p:sldMasterId id="2147483653" r:id="rId6"/>
    <p:sldMasterId id="2147483654" r:id="rId7"/>
    <p:sldMasterId id="2147483655" r:id="rId8"/>
    <p:sldMasterId id="2147483656" r:id="rId9"/>
    <p:sldMasterId id="2147483657" r:id="rId10"/>
    <p:sldMasterId id="2147483658" r:id="rId11"/>
    <p:sldMasterId id="2147483659" r:id="rId12"/>
    <p:sldMasterId id="2147483660" r:id="rId13"/>
    <p:sldMasterId id="2147483661" r:id="rId14"/>
    <p:sldMasterId id="2147483662" r:id="rId15"/>
    <p:sldMasterId id="2147483663" r:id="rId16"/>
    <p:sldMasterId id="2147483664" r:id="rId17"/>
    <p:sldMasterId id="2147483852" r:id="rId18"/>
  </p:sldMasterIdLst>
  <p:notesMasterIdLst>
    <p:notesMasterId r:id="rId43"/>
  </p:notesMasterIdLst>
  <p:sldIdLst>
    <p:sldId id="256" r:id="rId19"/>
    <p:sldId id="281" r:id="rId20"/>
    <p:sldId id="282" r:id="rId21"/>
    <p:sldId id="293" r:id="rId22"/>
    <p:sldId id="258" r:id="rId23"/>
    <p:sldId id="260" r:id="rId24"/>
    <p:sldId id="306" r:id="rId25"/>
    <p:sldId id="287" r:id="rId26"/>
    <p:sldId id="308" r:id="rId27"/>
    <p:sldId id="294" r:id="rId28"/>
    <p:sldId id="295" r:id="rId29"/>
    <p:sldId id="296" r:id="rId30"/>
    <p:sldId id="307" r:id="rId31"/>
    <p:sldId id="298" r:id="rId32"/>
    <p:sldId id="299" r:id="rId33"/>
    <p:sldId id="288" r:id="rId34"/>
    <p:sldId id="297" r:id="rId35"/>
    <p:sldId id="289" r:id="rId36"/>
    <p:sldId id="300" r:id="rId37"/>
    <p:sldId id="301" r:id="rId38"/>
    <p:sldId id="303" r:id="rId39"/>
    <p:sldId id="304" r:id="rId40"/>
    <p:sldId id="305" r:id="rId41"/>
    <p:sldId id="259" r:id="rId42"/>
  </p:sldIdLst>
  <p:sldSz cx="13004800" cy="9753600"/>
  <p:notesSz cx="6858000" cy="91440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3600" kern="1200">
        <a:solidFill>
          <a:srgbClr val="595650"/>
        </a:solidFill>
        <a:latin typeface="Hoefler Text" charset="0"/>
        <a:ea typeface="ヒラギノ明朝 ProN W3" charset="0"/>
        <a:cs typeface="ヒラギノ明朝 ProN W3" charset="0"/>
        <a:sym typeface="Hoefler Text" charset="0"/>
      </a:defRPr>
    </a:lvl1pPr>
    <a:lvl2pPr marL="457152" algn="ctr" rtl="0" fontAlgn="base">
      <a:spcBef>
        <a:spcPct val="0"/>
      </a:spcBef>
      <a:spcAft>
        <a:spcPct val="0"/>
      </a:spcAft>
      <a:defRPr sz="3600" kern="1200">
        <a:solidFill>
          <a:srgbClr val="595650"/>
        </a:solidFill>
        <a:latin typeface="Hoefler Text" charset="0"/>
        <a:ea typeface="ヒラギノ明朝 ProN W3" charset="0"/>
        <a:cs typeface="ヒラギノ明朝 ProN W3" charset="0"/>
        <a:sym typeface="Hoefler Text" charset="0"/>
      </a:defRPr>
    </a:lvl2pPr>
    <a:lvl3pPr marL="914307" algn="ctr" rtl="0" fontAlgn="base">
      <a:spcBef>
        <a:spcPct val="0"/>
      </a:spcBef>
      <a:spcAft>
        <a:spcPct val="0"/>
      </a:spcAft>
      <a:defRPr sz="3600" kern="1200">
        <a:solidFill>
          <a:srgbClr val="595650"/>
        </a:solidFill>
        <a:latin typeface="Hoefler Text" charset="0"/>
        <a:ea typeface="ヒラギノ明朝 ProN W3" charset="0"/>
        <a:cs typeface="ヒラギノ明朝 ProN W3" charset="0"/>
        <a:sym typeface="Hoefler Text" charset="0"/>
      </a:defRPr>
    </a:lvl3pPr>
    <a:lvl4pPr marL="1371460" algn="ctr" rtl="0" fontAlgn="base">
      <a:spcBef>
        <a:spcPct val="0"/>
      </a:spcBef>
      <a:spcAft>
        <a:spcPct val="0"/>
      </a:spcAft>
      <a:defRPr sz="3600" kern="1200">
        <a:solidFill>
          <a:srgbClr val="595650"/>
        </a:solidFill>
        <a:latin typeface="Hoefler Text" charset="0"/>
        <a:ea typeface="ヒラギノ明朝 ProN W3" charset="0"/>
        <a:cs typeface="ヒラギノ明朝 ProN W3" charset="0"/>
        <a:sym typeface="Hoefler Text" charset="0"/>
      </a:defRPr>
    </a:lvl4pPr>
    <a:lvl5pPr marL="1828612" algn="ctr" rtl="0" fontAlgn="base">
      <a:spcBef>
        <a:spcPct val="0"/>
      </a:spcBef>
      <a:spcAft>
        <a:spcPct val="0"/>
      </a:spcAft>
      <a:defRPr sz="3600" kern="1200">
        <a:solidFill>
          <a:srgbClr val="595650"/>
        </a:solidFill>
        <a:latin typeface="Hoefler Text" charset="0"/>
        <a:ea typeface="ヒラギノ明朝 ProN W3" charset="0"/>
        <a:cs typeface="ヒラギノ明朝 ProN W3" charset="0"/>
        <a:sym typeface="Hoefler Text" charset="0"/>
      </a:defRPr>
    </a:lvl5pPr>
    <a:lvl6pPr marL="2285767" algn="l" defTabSz="457152" rtl="0" eaLnBrk="1" latinLnBrk="0" hangingPunct="1">
      <a:defRPr sz="3600" kern="1200">
        <a:solidFill>
          <a:srgbClr val="595650"/>
        </a:solidFill>
        <a:latin typeface="Hoefler Text" charset="0"/>
        <a:ea typeface="ヒラギノ明朝 ProN W3" charset="0"/>
        <a:cs typeface="ヒラギノ明朝 ProN W3" charset="0"/>
        <a:sym typeface="Hoefler Text" charset="0"/>
      </a:defRPr>
    </a:lvl6pPr>
    <a:lvl7pPr marL="2742919" algn="l" defTabSz="457152" rtl="0" eaLnBrk="1" latinLnBrk="0" hangingPunct="1">
      <a:defRPr sz="3600" kern="1200">
        <a:solidFill>
          <a:srgbClr val="595650"/>
        </a:solidFill>
        <a:latin typeface="Hoefler Text" charset="0"/>
        <a:ea typeface="ヒラギノ明朝 ProN W3" charset="0"/>
        <a:cs typeface="ヒラギノ明朝 ProN W3" charset="0"/>
        <a:sym typeface="Hoefler Text" charset="0"/>
      </a:defRPr>
    </a:lvl7pPr>
    <a:lvl8pPr marL="3200072" algn="l" defTabSz="457152" rtl="0" eaLnBrk="1" latinLnBrk="0" hangingPunct="1">
      <a:defRPr sz="3600" kern="1200">
        <a:solidFill>
          <a:srgbClr val="595650"/>
        </a:solidFill>
        <a:latin typeface="Hoefler Text" charset="0"/>
        <a:ea typeface="ヒラギノ明朝 ProN W3" charset="0"/>
        <a:cs typeface="ヒラギノ明朝 ProN W3" charset="0"/>
        <a:sym typeface="Hoefler Text" charset="0"/>
      </a:defRPr>
    </a:lvl8pPr>
    <a:lvl9pPr marL="3657226" algn="l" defTabSz="457152" rtl="0" eaLnBrk="1" latinLnBrk="0" hangingPunct="1">
      <a:defRPr sz="3600" kern="1200">
        <a:solidFill>
          <a:srgbClr val="595650"/>
        </a:solidFill>
        <a:latin typeface="Hoefler Text" charset="0"/>
        <a:ea typeface="ヒラギノ明朝 ProN W3" charset="0"/>
        <a:cs typeface="ヒラギノ明朝 ProN W3" charset="0"/>
        <a:sym typeface="Hoefler Text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Stile medio 2 - Colore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D5ABB26-0587-4C30-8999-92F81FD0307C}" styleName="Nessuno stile, nessuna grigli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9C7853C-536D-4A76-A0AE-DD22124D55A5}" styleName="Stile con tema 1 - Colore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284E427A-3D55-4303-BF80-6455036E1DE7}" styleName="Stile con tema 1 - Colore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C2FFA5D-87B4-456A-9821-1D502468CF0F}" styleName="Stile con tema 1 - Colore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940675A-B579-460E-94D1-54222C63F5DA}" styleName="Nessuno stile, griglia tabel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1EBBBCC-DAD2-459C-BE2E-F6DE35CF9A28}" styleName="Stile scuro 2 - Colore 3/Colore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F5AB1C69-6EDB-4FF4-983F-18BD219EF322}" styleName="Stile medio 2 - Colore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Stile medio 2 - Colore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Stile medio 2 - Colore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5644" autoAdjust="0"/>
  </p:normalViewPr>
  <p:slideViewPr>
    <p:cSldViewPr>
      <p:cViewPr varScale="1">
        <p:scale>
          <a:sx n="62" d="100"/>
          <a:sy n="62" d="100"/>
        </p:scale>
        <p:origin x="-1688" y="-112"/>
      </p:cViewPr>
      <p:guideLst>
        <p:guide orient="horz" pos="3072"/>
        <p:guide pos="4096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13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viewProps" Target="viewProps.xml"/><Relationship Id="rId47" Type="http://schemas.openxmlformats.org/officeDocument/2006/relationships/theme" Target="theme/theme1.xml"/><Relationship Id="rId48" Type="http://schemas.openxmlformats.org/officeDocument/2006/relationships/tableStyles" Target="tableStyles.xml"/><Relationship Id="rId20" Type="http://schemas.openxmlformats.org/officeDocument/2006/relationships/slide" Target="slides/slide2.xml"/><Relationship Id="rId21" Type="http://schemas.openxmlformats.org/officeDocument/2006/relationships/slide" Target="slides/slide3.xml"/><Relationship Id="rId22" Type="http://schemas.openxmlformats.org/officeDocument/2006/relationships/slide" Target="slides/slide4.xml"/><Relationship Id="rId23" Type="http://schemas.openxmlformats.org/officeDocument/2006/relationships/slide" Target="slides/slide5.xml"/><Relationship Id="rId24" Type="http://schemas.openxmlformats.org/officeDocument/2006/relationships/slide" Target="slides/slide6.xml"/><Relationship Id="rId25" Type="http://schemas.openxmlformats.org/officeDocument/2006/relationships/slide" Target="slides/slide7.xml"/><Relationship Id="rId26" Type="http://schemas.openxmlformats.org/officeDocument/2006/relationships/slide" Target="slides/slide8.xml"/><Relationship Id="rId27" Type="http://schemas.openxmlformats.org/officeDocument/2006/relationships/slide" Target="slides/slide9.xml"/><Relationship Id="rId28" Type="http://schemas.openxmlformats.org/officeDocument/2006/relationships/slide" Target="slides/slide10.xml"/><Relationship Id="rId29" Type="http://schemas.openxmlformats.org/officeDocument/2006/relationships/slide" Target="slides/slide11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30" Type="http://schemas.openxmlformats.org/officeDocument/2006/relationships/slide" Target="slides/slide12.xml"/><Relationship Id="rId31" Type="http://schemas.openxmlformats.org/officeDocument/2006/relationships/slide" Target="slides/slide13.xml"/><Relationship Id="rId32" Type="http://schemas.openxmlformats.org/officeDocument/2006/relationships/slide" Target="slides/slide14.xml"/><Relationship Id="rId9" Type="http://schemas.openxmlformats.org/officeDocument/2006/relationships/slideMaster" Target="slideMasters/slideMaster9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Relationship Id="rId33" Type="http://schemas.openxmlformats.org/officeDocument/2006/relationships/slide" Target="slides/slide15.xml"/><Relationship Id="rId34" Type="http://schemas.openxmlformats.org/officeDocument/2006/relationships/slide" Target="slides/slide16.xml"/><Relationship Id="rId35" Type="http://schemas.openxmlformats.org/officeDocument/2006/relationships/slide" Target="slides/slide17.xml"/><Relationship Id="rId36" Type="http://schemas.openxmlformats.org/officeDocument/2006/relationships/slide" Target="slides/slide18.xml"/><Relationship Id="rId10" Type="http://schemas.openxmlformats.org/officeDocument/2006/relationships/slideMaster" Target="slideMasters/slideMaster10.xml"/><Relationship Id="rId11" Type="http://schemas.openxmlformats.org/officeDocument/2006/relationships/slideMaster" Target="slideMasters/slideMaster11.xml"/><Relationship Id="rId12" Type="http://schemas.openxmlformats.org/officeDocument/2006/relationships/slideMaster" Target="slideMasters/slideMaster12.xml"/><Relationship Id="rId13" Type="http://schemas.openxmlformats.org/officeDocument/2006/relationships/slideMaster" Target="slideMasters/slideMaster13.xml"/><Relationship Id="rId14" Type="http://schemas.openxmlformats.org/officeDocument/2006/relationships/slideMaster" Target="slideMasters/slideMaster14.xml"/><Relationship Id="rId15" Type="http://schemas.openxmlformats.org/officeDocument/2006/relationships/slideMaster" Target="slideMasters/slideMaster15.xml"/><Relationship Id="rId16" Type="http://schemas.openxmlformats.org/officeDocument/2006/relationships/slideMaster" Target="slideMasters/slideMaster16.xml"/><Relationship Id="rId17" Type="http://schemas.openxmlformats.org/officeDocument/2006/relationships/slideMaster" Target="slideMasters/slideMaster17.xml"/><Relationship Id="rId18" Type="http://schemas.openxmlformats.org/officeDocument/2006/relationships/slideMaster" Target="slideMasters/slideMaster18.xml"/><Relationship Id="rId19" Type="http://schemas.openxmlformats.org/officeDocument/2006/relationships/slide" Target="slides/slide1.xml"/><Relationship Id="rId37" Type="http://schemas.openxmlformats.org/officeDocument/2006/relationships/slide" Target="slides/slide19.xml"/><Relationship Id="rId38" Type="http://schemas.openxmlformats.org/officeDocument/2006/relationships/slide" Target="slides/slide20.xml"/><Relationship Id="rId39" Type="http://schemas.openxmlformats.org/officeDocument/2006/relationships/slide" Target="slides/slide21.xml"/><Relationship Id="rId40" Type="http://schemas.openxmlformats.org/officeDocument/2006/relationships/slide" Target="slides/slide22.xml"/><Relationship Id="rId41" Type="http://schemas.openxmlformats.org/officeDocument/2006/relationships/slide" Target="slides/slide23.xml"/><Relationship Id="rId42" Type="http://schemas.openxmlformats.org/officeDocument/2006/relationships/slide" Target="slides/slide24.xml"/><Relationship Id="rId43" Type="http://schemas.openxmlformats.org/officeDocument/2006/relationships/notesMaster" Target="notesMasters/notesMaster1.xml"/><Relationship Id="rId44" Type="http://schemas.openxmlformats.org/officeDocument/2006/relationships/printerSettings" Target="printerSettings/printerSettings1.bin"/><Relationship Id="rId45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.xml"/><Relationship Id="rId2" Type="http://schemas.openxmlformats.org/officeDocument/2006/relationships/oleObject" Target="Macintosh%20HD:Users:forti:Documents:home:SuperB:Accelerator:SuperB%20Luminosity%20Model%202011.xls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2.xml"/><Relationship Id="rId2" Type="http://schemas.openxmlformats.org/officeDocument/2006/relationships/oleObject" Target="Macintosh%20HD:Users:forti:Documents:home:SuperB:Accelerator:SuperB%20Luminosity%20Model%202011.xls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24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lang="it-IT" sz="2400"/>
              <a:t>Peak Luminosity (10^35) </a:t>
            </a:r>
          </a:p>
        </c:rich>
      </c:tx>
      <c:layout>
        <c:manualLayout>
          <c:xMode val="edge"/>
          <c:yMode val="edge"/>
          <c:x val="0.148630950028669"/>
          <c:y val="0.201336215168012"/>
        </c:manualLayout>
      </c:layout>
      <c:overlay val="0"/>
      <c:spPr>
        <a:solidFill>
          <a:srgbClr val="C0C0C0">
            <a:lumMod val="20000"/>
            <a:lumOff val="80000"/>
          </a:srgbClr>
        </a:solidFill>
        <a:ln w="2540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0.0795662518979373"/>
          <c:y val="0.152091042975652"/>
          <c:w val="0.853516183387031"/>
          <c:h val="0.661596036944088"/>
        </c:manualLayout>
      </c:layout>
      <c:lineChart>
        <c:grouping val="standard"/>
        <c:varyColors val="0"/>
        <c:ser>
          <c:idx val="0"/>
          <c:order val="0"/>
          <c:tx>
            <c:v>Peak Luminosity(10^35)</c:v>
          </c:tx>
          <c:spPr>
            <a:ln w="76200">
              <a:solidFill>
                <a:srgbClr val="000000"/>
              </a:solidFill>
              <a:prstDash val="solid"/>
            </a:ln>
          </c:spPr>
          <c:marker>
            <c:symbol val="none"/>
          </c:marker>
          <c:cat>
            <c:numRef>
              <c:f>Sheet1!$B$9:$B$105</c:f>
              <c:numCache>
                <c:formatCode>General</c:formatCode>
                <c:ptCount val="97"/>
                <c:pt idx="0">
                  <c:v>2016.0</c:v>
                </c:pt>
                <c:pt idx="12">
                  <c:v>2017.0</c:v>
                </c:pt>
                <c:pt idx="24">
                  <c:v>2018.0</c:v>
                </c:pt>
                <c:pt idx="36">
                  <c:v>2019.0</c:v>
                </c:pt>
                <c:pt idx="48">
                  <c:v>2020.0</c:v>
                </c:pt>
                <c:pt idx="60">
                  <c:v>2021.0</c:v>
                </c:pt>
                <c:pt idx="72">
                  <c:v>2022.0</c:v>
                </c:pt>
                <c:pt idx="84">
                  <c:v>2023.0</c:v>
                </c:pt>
                <c:pt idx="96">
                  <c:v>2024.0</c:v>
                </c:pt>
              </c:numCache>
            </c:numRef>
          </c:cat>
          <c:val>
            <c:numRef>
              <c:f>Sheet1!$Q$9:$Q$105</c:f>
              <c:numCache>
                <c:formatCode>0.00</c:formatCode>
                <c:ptCount val="97"/>
                <c:pt idx="0">
                  <c:v>0.01</c:v>
                </c:pt>
                <c:pt idx="1">
                  <c:v>0.25</c:v>
                </c:pt>
                <c:pt idx="2">
                  <c:v>0.75</c:v>
                </c:pt>
                <c:pt idx="3">
                  <c:v>1.5</c:v>
                </c:pt>
                <c:pt idx="4">
                  <c:v>2.25</c:v>
                </c:pt>
                <c:pt idx="5">
                  <c:v>3.0</c:v>
                </c:pt>
                <c:pt idx="6">
                  <c:v>3.5</c:v>
                </c:pt>
                <c:pt idx="7">
                  <c:v>4.0</c:v>
                </c:pt>
                <c:pt idx="8">
                  <c:v>4.5</c:v>
                </c:pt>
                <c:pt idx="9">
                  <c:v>5.0</c:v>
                </c:pt>
                <c:pt idx="10">
                  <c:v>5.0</c:v>
                </c:pt>
                <c:pt idx="11">
                  <c:v>5.0</c:v>
                </c:pt>
                <c:pt idx="12">
                  <c:v>5.0</c:v>
                </c:pt>
                <c:pt idx="13">
                  <c:v>5.0</c:v>
                </c:pt>
                <c:pt idx="14">
                  <c:v>5.0</c:v>
                </c:pt>
                <c:pt idx="15">
                  <c:v>5.0</c:v>
                </c:pt>
                <c:pt idx="16">
                  <c:v>6.0</c:v>
                </c:pt>
                <c:pt idx="17">
                  <c:v>7.0</c:v>
                </c:pt>
                <c:pt idx="18">
                  <c:v>8.0</c:v>
                </c:pt>
                <c:pt idx="19">
                  <c:v>9.0</c:v>
                </c:pt>
                <c:pt idx="20">
                  <c:v>10.0</c:v>
                </c:pt>
                <c:pt idx="21">
                  <c:v>10.0</c:v>
                </c:pt>
                <c:pt idx="22">
                  <c:v>10.0</c:v>
                </c:pt>
                <c:pt idx="23">
                  <c:v>10.0</c:v>
                </c:pt>
                <c:pt idx="24">
                  <c:v>10.0</c:v>
                </c:pt>
                <c:pt idx="25">
                  <c:v>10.0</c:v>
                </c:pt>
                <c:pt idx="26">
                  <c:v>10.0</c:v>
                </c:pt>
                <c:pt idx="27">
                  <c:v>10.0</c:v>
                </c:pt>
                <c:pt idx="28">
                  <c:v>10.0</c:v>
                </c:pt>
                <c:pt idx="29">
                  <c:v>10.0</c:v>
                </c:pt>
                <c:pt idx="30">
                  <c:v>10.0</c:v>
                </c:pt>
                <c:pt idx="31">
                  <c:v>10.0</c:v>
                </c:pt>
                <c:pt idx="32">
                  <c:v>10.0</c:v>
                </c:pt>
                <c:pt idx="33">
                  <c:v>10.0</c:v>
                </c:pt>
                <c:pt idx="34">
                  <c:v>10.0</c:v>
                </c:pt>
                <c:pt idx="35">
                  <c:v>10.0</c:v>
                </c:pt>
                <c:pt idx="36">
                  <c:v>10.0</c:v>
                </c:pt>
                <c:pt idx="37">
                  <c:v>10.0</c:v>
                </c:pt>
                <c:pt idx="38">
                  <c:v>11.0</c:v>
                </c:pt>
                <c:pt idx="39">
                  <c:v>12.0</c:v>
                </c:pt>
                <c:pt idx="40">
                  <c:v>13.0</c:v>
                </c:pt>
                <c:pt idx="41">
                  <c:v>14.0</c:v>
                </c:pt>
                <c:pt idx="42">
                  <c:v>14.5</c:v>
                </c:pt>
                <c:pt idx="43">
                  <c:v>15.0</c:v>
                </c:pt>
                <c:pt idx="44">
                  <c:v>15.5</c:v>
                </c:pt>
                <c:pt idx="45">
                  <c:v>16.0</c:v>
                </c:pt>
                <c:pt idx="46">
                  <c:v>16.0</c:v>
                </c:pt>
                <c:pt idx="47">
                  <c:v>16.0</c:v>
                </c:pt>
                <c:pt idx="48">
                  <c:v>16.0</c:v>
                </c:pt>
                <c:pt idx="49">
                  <c:v>16.0</c:v>
                </c:pt>
                <c:pt idx="50">
                  <c:v>16.0</c:v>
                </c:pt>
                <c:pt idx="51">
                  <c:v>16.5</c:v>
                </c:pt>
                <c:pt idx="52">
                  <c:v>17.0</c:v>
                </c:pt>
                <c:pt idx="53">
                  <c:v>17.5</c:v>
                </c:pt>
                <c:pt idx="54">
                  <c:v>18.0</c:v>
                </c:pt>
                <c:pt idx="55">
                  <c:v>18.0</c:v>
                </c:pt>
                <c:pt idx="56">
                  <c:v>18.0</c:v>
                </c:pt>
                <c:pt idx="57">
                  <c:v>18.0</c:v>
                </c:pt>
                <c:pt idx="58">
                  <c:v>18.0</c:v>
                </c:pt>
                <c:pt idx="59">
                  <c:v>18.0</c:v>
                </c:pt>
                <c:pt idx="60">
                  <c:v>18.0</c:v>
                </c:pt>
                <c:pt idx="61">
                  <c:v>18.0</c:v>
                </c:pt>
                <c:pt idx="62">
                  <c:v>18.0</c:v>
                </c:pt>
                <c:pt idx="63">
                  <c:v>18.5</c:v>
                </c:pt>
                <c:pt idx="64">
                  <c:v>19.0</c:v>
                </c:pt>
                <c:pt idx="65">
                  <c:v>19.5</c:v>
                </c:pt>
                <c:pt idx="66">
                  <c:v>20.0</c:v>
                </c:pt>
                <c:pt idx="67">
                  <c:v>20.0</c:v>
                </c:pt>
                <c:pt idx="68">
                  <c:v>20.0</c:v>
                </c:pt>
                <c:pt idx="69">
                  <c:v>20.0</c:v>
                </c:pt>
                <c:pt idx="70">
                  <c:v>20.0</c:v>
                </c:pt>
                <c:pt idx="71">
                  <c:v>20.0</c:v>
                </c:pt>
                <c:pt idx="72">
                  <c:v>20.0</c:v>
                </c:pt>
                <c:pt idx="73">
                  <c:v>20.0</c:v>
                </c:pt>
                <c:pt idx="74">
                  <c:v>20.0</c:v>
                </c:pt>
                <c:pt idx="75">
                  <c:v>20.0</c:v>
                </c:pt>
                <c:pt idx="76">
                  <c:v>21.0</c:v>
                </c:pt>
                <c:pt idx="77">
                  <c:v>22.0</c:v>
                </c:pt>
                <c:pt idx="78">
                  <c:v>23.0</c:v>
                </c:pt>
                <c:pt idx="79">
                  <c:v>24.0</c:v>
                </c:pt>
                <c:pt idx="80">
                  <c:v>25.0</c:v>
                </c:pt>
                <c:pt idx="81">
                  <c:v>25.0</c:v>
                </c:pt>
                <c:pt idx="82">
                  <c:v>25.0</c:v>
                </c:pt>
                <c:pt idx="83">
                  <c:v>25.0</c:v>
                </c:pt>
                <c:pt idx="84">
                  <c:v>25.0</c:v>
                </c:pt>
                <c:pt idx="85">
                  <c:v>25.0</c:v>
                </c:pt>
                <c:pt idx="86">
                  <c:v>25.0</c:v>
                </c:pt>
                <c:pt idx="87">
                  <c:v>25.0</c:v>
                </c:pt>
                <c:pt idx="88">
                  <c:v>25.0</c:v>
                </c:pt>
                <c:pt idx="89">
                  <c:v>25.0</c:v>
                </c:pt>
                <c:pt idx="90">
                  <c:v>25.0</c:v>
                </c:pt>
                <c:pt idx="91">
                  <c:v>25.0</c:v>
                </c:pt>
                <c:pt idx="92">
                  <c:v>25.0</c:v>
                </c:pt>
                <c:pt idx="93">
                  <c:v>25.0</c:v>
                </c:pt>
                <c:pt idx="94">
                  <c:v>25.0</c:v>
                </c:pt>
                <c:pt idx="95">
                  <c:v>25.0</c:v>
                </c:pt>
                <c:pt idx="96">
                  <c:v>25.0</c:v>
                </c:pt>
              </c:numCache>
            </c:numRef>
          </c: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822306680"/>
        <c:axId val="1055099816"/>
      </c:lineChart>
      <c:catAx>
        <c:axId val="82230668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-2700000" vert="horz"/>
          <a:lstStyle/>
          <a:p>
            <a:pPr>
              <a:defRPr sz="925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it-IT"/>
          </a:p>
        </c:txPr>
        <c:crossAx val="1055099816"/>
        <c:crosses val="autoZero"/>
        <c:auto val="0"/>
        <c:lblAlgn val="ctr"/>
        <c:lblOffset val="100"/>
        <c:tickLblSkip val="2"/>
        <c:tickMarkSkip val="1"/>
        <c:noMultiLvlLbl val="0"/>
      </c:catAx>
      <c:valAx>
        <c:axId val="1055099816"/>
        <c:scaling>
          <c:orientation val="minMax"/>
        </c:scaling>
        <c:delete val="0"/>
        <c:axPos val="l"/>
        <c:majorGridlines>
          <c:spPr>
            <a:ln w="3175">
              <a:solidFill>
                <a:srgbClr val="000000">
                  <a:alpha val="45000"/>
                </a:srgbClr>
              </a:solidFill>
              <a:prstDash val="solid"/>
            </a:ln>
          </c:spPr>
        </c:majorGridlines>
        <c:numFmt formatCode="0.00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6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it-IT"/>
          </a:p>
        </c:txPr>
        <c:crossAx val="822306680"/>
        <c:crosses val="autoZero"/>
        <c:crossBetween val="between"/>
      </c:valAx>
      <c:spPr>
        <a:solidFill>
          <a:schemeClr val="bg1"/>
        </a:solidFill>
        <a:ln w="12700">
          <a:solidFill>
            <a:srgbClr val="808080"/>
          </a:solidFill>
          <a:prstDash val="solid"/>
        </a:ln>
      </c:spPr>
    </c:plotArea>
    <c:plotVisOnly val="1"/>
    <c:dispBlanksAs val="gap"/>
    <c:showDLblsOverMax val="0"/>
  </c:chart>
  <c:spPr>
    <a:solidFill>
      <a:schemeClr val="bg1"/>
    </a:solidFill>
    <a:ln w="3175">
      <a:solidFill>
        <a:srgbClr val="000000"/>
      </a:solidFill>
      <a:prstDash val="solid"/>
    </a:ln>
  </c:spPr>
  <c:txPr>
    <a:bodyPr/>
    <a:lstStyle/>
    <a:p>
      <a:pPr>
        <a:defRPr sz="95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it-IT"/>
    </a:p>
  </c:tx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24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lang="it-IT" sz="2400"/>
              <a:t>Integrated Luminosity(1/ab)</a:t>
            </a:r>
          </a:p>
        </c:rich>
      </c:tx>
      <c:layout>
        <c:manualLayout>
          <c:xMode val="edge"/>
          <c:yMode val="edge"/>
          <c:x val="0.180095452357145"/>
          <c:y val="0.06616394474688"/>
        </c:manualLayout>
      </c:layout>
      <c:overlay val="0"/>
      <c:spPr>
        <a:solidFill>
          <a:srgbClr val="C0C0C0">
            <a:lumMod val="20000"/>
            <a:lumOff val="80000"/>
          </a:srgbClr>
        </a:solidFill>
        <a:ln w="2540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0.0801735116679802"/>
          <c:y val="0.0223880597014925"/>
          <c:w val="0.849146142598622"/>
          <c:h val="0.787312845222705"/>
        </c:manualLayout>
      </c:layout>
      <c:lineChart>
        <c:grouping val="standard"/>
        <c:varyColors val="0"/>
        <c:ser>
          <c:idx val="0"/>
          <c:order val="0"/>
          <c:tx>
            <c:v>Integrated Luminosity</c:v>
          </c:tx>
          <c:spPr>
            <a:ln w="76200">
              <a:solidFill>
                <a:srgbClr val="000000"/>
              </a:solidFill>
              <a:prstDash val="solid"/>
            </a:ln>
          </c:spPr>
          <c:marker>
            <c:symbol val="none"/>
          </c:marker>
          <c:cat>
            <c:numRef>
              <c:f>Sheet1!$B$9:$B$105</c:f>
              <c:numCache>
                <c:formatCode>General</c:formatCode>
                <c:ptCount val="97"/>
                <c:pt idx="0">
                  <c:v>2016.0</c:v>
                </c:pt>
                <c:pt idx="12">
                  <c:v>2017.0</c:v>
                </c:pt>
                <c:pt idx="24">
                  <c:v>2018.0</c:v>
                </c:pt>
                <c:pt idx="36">
                  <c:v>2019.0</c:v>
                </c:pt>
                <c:pt idx="48">
                  <c:v>2020.0</c:v>
                </c:pt>
                <c:pt idx="60">
                  <c:v>2021.0</c:v>
                </c:pt>
                <c:pt idx="72">
                  <c:v>2022.0</c:v>
                </c:pt>
                <c:pt idx="84">
                  <c:v>2023.0</c:v>
                </c:pt>
                <c:pt idx="96">
                  <c:v>2024.0</c:v>
                </c:pt>
              </c:numCache>
            </c:numRef>
          </c:cat>
          <c:val>
            <c:numRef>
              <c:f>Sheet1!$K$9:$K$105</c:f>
              <c:numCache>
                <c:formatCode>0.00</c:formatCode>
                <c:ptCount val="97"/>
                <c:pt idx="0">
                  <c:v>0.0001</c:v>
                </c:pt>
                <c:pt idx="1">
                  <c:v>0.0034696</c:v>
                </c:pt>
                <c:pt idx="2">
                  <c:v>0.0293896</c:v>
                </c:pt>
                <c:pt idx="3">
                  <c:v>0.0877096</c:v>
                </c:pt>
                <c:pt idx="4">
                  <c:v>0.2092096</c:v>
                </c:pt>
                <c:pt idx="5">
                  <c:v>0.3793096</c:v>
                </c:pt>
                <c:pt idx="6">
                  <c:v>0.5899096</c:v>
                </c:pt>
                <c:pt idx="7">
                  <c:v>0.8329096</c:v>
                </c:pt>
                <c:pt idx="8">
                  <c:v>1.1633896</c:v>
                </c:pt>
                <c:pt idx="9">
                  <c:v>1.5327496</c:v>
                </c:pt>
                <c:pt idx="10">
                  <c:v>1.5327496</c:v>
                </c:pt>
                <c:pt idx="11">
                  <c:v>1.5327496</c:v>
                </c:pt>
                <c:pt idx="12">
                  <c:v>1.7595496</c:v>
                </c:pt>
                <c:pt idx="13">
                  <c:v>1.9215496</c:v>
                </c:pt>
                <c:pt idx="14">
                  <c:v>2.1937096</c:v>
                </c:pt>
                <c:pt idx="15">
                  <c:v>2.6019496</c:v>
                </c:pt>
                <c:pt idx="16">
                  <c:v>3.1721896</c:v>
                </c:pt>
                <c:pt idx="17">
                  <c:v>3.9303496</c:v>
                </c:pt>
                <c:pt idx="18">
                  <c:v>4.9023496</c:v>
                </c:pt>
                <c:pt idx="19">
                  <c:v>6.0039496</c:v>
                </c:pt>
                <c:pt idx="20">
                  <c:v>7.2351496</c:v>
                </c:pt>
                <c:pt idx="21">
                  <c:v>8.531149600000001</c:v>
                </c:pt>
                <c:pt idx="22">
                  <c:v>8.531149600000001</c:v>
                </c:pt>
                <c:pt idx="23">
                  <c:v>8.531149600000001</c:v>
                </c:pt>
                <c:pt idx="24">
                  <c:v>9.0365896</c:v>
                </c:pt>
                <c:pt idx="25">
                  <c:v>9.3865096</c:v>
                </c:pt>
                <c:pt idx="26">
                  <c:v>10.1122696</c:v>
                </c:pt>
                <c:pt idx="27">
                  <c:v>11.0453896</c:v>
                </c:pt>
                <c:pt idx="28">
                  <c:v>12.3413896</c:v>
                </c:pt>
                <c:pt idx="29">
                  <c:v>13.6373896</c:v>
                </c:pt>
                <c:pt idx="30">
                  <c:v>14.9333896</c:v>
                </c:pt>
                <c:pt idx="31">
                  <c:v>16.2293896</c:v>
                </c:pt>
                <c:pt idx="32">
                  <c:v>17.5253896</c:v>
                </c:pt>
                <c:pt idx="33">
                  <c:v>18.8213896</c:v>
                </c:pt>
                <c:pt idx="34">
                  <c:v>18.8213896</c:v>
                </c:pt>
                <c:pt idx="35">
                  <c:v>18.8213896</c:v>
                </c:pt>
                <c:pt idx="36">
                  <c:v>19.1713096</c:v>
                </c:pt>
                <c:pt idx="37">
                  <c:v>19.8711496</c:v>
                </c:pt>
                <c:pt idx="38">
                  <c:v>20.9597896</c:v>
                </c:pt>
                <c:pt idx="39">
                  <c:v>22.1521096</c:v>
                </c:pt>
                <c:pt idx="40">
                  <c:v>23.7721096</c:v>
                </c:pt>
                <c:pt idx="41">
                  <c:v>25.5217096</c:v>
                </c:pt>
                <c:pt idx="42">
                  <c:v>27.5531896</c:v>
                </c:pt>
                <c:pt idx="43">
                  <c:v>29.6559496</c:v>
                </c:pt>
                <c:pt idx="44">
                  <c:v>31.8299896</c:v>
                </c:pt>
                <c:pt idx="45">
                  <c:v>34.0753096</c:v>
                </c:pt>
                <c:pt idx="46">
                  <c:v>34.0753096</c:v>
                </c:pt>
                <c:pt idx="47">
                  <c:v>34.0753096</c:v>
                </c:pt>
                <c:pt idx="48">
                  <c:v>35.0861896</c:v>
                </c:pt>
                <c:pt idx="49">
                  <c:v>36.2785096</c:v>
                </c:pt>
                <c:pt idx="50">
                  <c:v>38.1577096</c:v>
                </c:pt>
                <c:pt idx="51">
                  <c:v>40.2637096</c:v>
                </c:pt>
                <c:pt idx="52">
                  <c:v>42.65158959999999</c:v>
                </c:pt>
                <c:pt idx="53">
                  <c:v>45.1107496</c:v>
                </c:pt>
                <c:pt idx="54">
                  <c:v>47.6411896</c:v>
                </c:pt>
                <c:pt idx="55">
                  <c:v>50.2072696</c:v>
                </c:pt>
                <c:pt idx="56">
                  <c:v>52.7733496</c:v>
                </c:pt>
                <c:pt idx="57">
                  <c:v>55.3394296</c:v>
                </c:pt>
                <c:pt idx="58">
                  <c:v>55.3394296</c:v>
                </c:pt>
                <c:pt idx="59">
                  <c:v>55.3394296</c:v>
                </c:pt>
                <c:pt idx="60">
                  <c:v>56.50582960000001</c:v>
                </c:pt>
                <c:pt idx="61">
                  <c:v>57.9573496</c:v>
                </c:pt>
                <c:pt idx="62">
                  <c:v>60.1605496</c:v>
                </c:pt>
                <c:pt idx="63">
                  <c:v>62.5257496</c:v>
                </c:pt>
                <c:pt idx="64">
                  <c:v>65.1987496</c:v>
                </c:pt>
                <c:pt idx="65">
                  <c:v>67.94302959999998</c:v>
                </c:pt>
                <c:pt idx="66">
                  <c:v>70.75858959999999</c:v>
                </c:pt>
                <c:pt idx="67">
                  <c:v>73.60978959999998</c:v>
                </c:pt>
                <c:pt idx="68">
                  <c:v>76.4609896</c:v>
                </c:pt>
                <c:pt idx="69">
                  <c:v>79.31218959999998</c:v>
                </c:pt>
                <c:pt idx="70">
                  <c:v>79.31218959999998</c:v>
                </c:pt>
                <c:pt idx="71">
                  <c:v>79.31218959999998</c:v>
                </c:pt>
                <c:pt idx="72">
                  <c:v>80.59522959999998</c:v>
                </c:pt>
                <c:pt idx="73">
                  <c:v>82.09858959999998</c:v>
                </c:pt>
                <c:pt idx="74">
                  <c:v>84.36658959999998</c:v>
                </c:pt>
                <c:pt idx="75">
                  <c:v>86.89378959999998</c:v>
                </c:pt>
                <c:pt idx="76">
                  <c:v>89.81626959999996</c:v>
                </c:pt>
                <c:pt idx="77">
                  <c:v>92.88130959999997</c:v>
                </c:pt>
                <c:pt idx="78">
                  <c:v>96.08890959999997</c:v>
                </c:pt>
                <c:pt idx="79">
                  <c:v>99.43906959999996</c:v>
                </c:pt>
                <c:pt idx="80">
                  <c:v>102.9317896</c:v>
                </c:pt>
                <c:pt idx="81">
                  <c:v>106.4957896</c:v>
                </c:pt>
                <c:pt idx="82">
                  <c:v>106.4957896</c:v>
                </c:pt>
                <c:pt idx="83">
                  <c:v>106.4957896</c:v>
                </c:pt>
                <c:pt idx="84">
                  <c:v>108.0121096</c:v>
                </c:pt>
                <c:pt idx="85">
                  <c:v>109.6709896</c:v>
                </c:pt>
                <c:pt idx="86">
                  <c:v>112.2629896</c:v>
                </c:pt>
                <c:pt idx="87">
                  <c:v>115.6131496</c:v>
                </c:pt>
                <c:pt idx="88">
                  <c:v>119.1771496</c:v>
                </c:pt>
                <c:pt idx="89">
                  <c:v>122.7411496</c:v>
                </c:pt>
                <c:pt idx="90">
                  <c:v>126.3051496</c:v>
                </c:pt>
                <c:pt idx="91">
                  <c:v>129.8691496</c:v>
                </c:pt>
                <c:pt idx="92">
                  <c:v>133.4331496</c:v>
                </c:pt>
                <c:pt idx="93">
                  <c:v>136.9971496</c:v>
                </c:pt>
                <c:pt idx="94">
                  <c:v>136.9971496</c:v>
                </c:pt>
                <c:pt idx="95">
                  <c:v>136.9971496</c:v>
                </c:pt>
                <c:pt idx="96">
                  <c:v>138.9411496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42195672"/>
        <c:axId val="642492168"/>
      </c:lineChart>
      <c:catAx>
        <c:axId val="64219567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24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it-IT"/>
          </a:p>
        </c:txPr>
        <c:crossAx val="642492168"/>
        <c:crosses val="autoZero"/>
        <c:auto val="0"/>
        <c:lblAlgn val="ctr"/>
        <c:lblOffset val="100"/>
        <c:tickLblSkip val="2"/>
        <c:tickMarkSkip val="1"/>
        <c:noMultiLvlLbl val="0"/>
      </c:catAx>
      <c:valAx>
        <c:axId val="642492168"/>
        <c:scaling>
          <c:orientation val="minMax"/>
          <c:max val="100.0"/>
        </c:scaling>
        <c:delete val="0"/>
        <c:axPos val="l"/>
        <c:majorGridlines>
          <c:spPr>
            <a:ln w="3175">
              <a:solidFill>
                <a:srgbClr val="000000">
                  <a:alpha val="45000"/>
                </a:srgbClr>
              </a:solidFill>
              <a:prstDash val="solid"/>
            </a:ln>
          </c:spPr>
        </c:majorGridlines>
        <c:numFmt formatCode="0.00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6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it-IT"/>
          </a:p>
        </c:txPr>
        <c:crossAx val="642195672"/>
        <c:crosses val="autoZero"/>
        <c:crossBetween val="between"/>
      </c:valAx>
      <c:spPr>
        <a:solidFill>
          <a:schemeClr val="bg1"/>
        </a:solidFill>
        <a:ln w="12700">
          <a:solidFill>
            <a:srgbClr val="808080"/>
          </a:solidFill>
          <a:prstDash val="solid"/>
        </a:ln>
      </c:spPr>
    </c:plotArea>
    <c:plotVisOnly val="1"/>
    <c:dispBlanksAs val="gap"/>
    <c:showDLblsOverMax val="0"/>
  </c:chart>
  <c:spPr>
    <a:solidFill>
      <a:schemeClr val="bg1"/>
    </a:solidFill>
    <a:ln w="3175">
      <a:solidFill>
        <a:srgbClr val="000000"/>
      </a:solidFill>
      <a:prstDash val="solid"/>
    </a:ln>
  </c:spPr>
  <c:txPr>
    <a:bodyPr/>
    <a:lstStyle/>
    <a:p>
      <a:pPr>
        <a:defRPr sz="95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it-IT"/>
    </a:p>
  </c:txPr>
  <c:externalData r:id="rId2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B52E5D-3BD5-AD44-B082-7097F76AC929}" type="datetimeFigureOut">
              <a:t>4/26/11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Fare clic per modificare gli stili del testo dello schema</a:t>
            </a:r>
          </a:p>
          <a:p>
            <a:pPr lvl="1"/>
            <a:r>
              <a:rPr lang="en-US"/>
              <a:t>Secondo livello</a:t>
            </a:r>
          </a:p>
          <a:p>
            <a:pPr lvl="2"/>
            <a:r>
              <a:rPr lang="en-US"/>
              <a:t>Terzo livello</a:t>
            </a:r>
          </a:p>
          <a:p>
            <a:pPr lvl="3"/>
            <a:r>
              <a:rPr lang="en-US"/>
              <a:t>Quarto livello</a:t>
            </a:r>
          </a:p>
          <a:p>
            <a:pPr lvl="4"/>
            <a:r>
              <a:rPr lang="en-US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3DED2C-C3F7-2742-9060-04E582CFEDD1}" type="slidenum"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224243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152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1pPr>
    <a:lvl2pPr marL="457152" algn="l" defTabSz="457152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2pPr>
    <a:lvl3pPr marL="914307" algn="l" defTabSz="457152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3pPr>
    <a:lvl4pPr marL="1371460" algn="l" defTabSz="457152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4pPr>
    <a:lvl5pPr marL="1828612" algn="l" defTabSz="457152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5pPr>
    <a:lvl6pPr marL="2285767" algn="l" defTabSz="457152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6pPr>
    <a:lvl7pPr marL="2742919" algn="l" defTabSz="457152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7pPr>
    <a:lvl8pPr marL="3200072" algn="l" defTabSz="457152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8pPr>
    <a:lvl9pPr marL="3657226" algn="l" defTabSz="457152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8675" name="ノート プレースホルダ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kumimoji="1" lang="ja-JP" altLang="en-US">
              <a:latin typeface="Tahoma" charset="0"/>
              <a:cs typeface="ＭＳ Ｐゴシック" charset="0"/>
            </a:endParaRPr>
          </a:p>
        </p:txBody>
      </p:sp>
      <p:sp>
        <p:nvSpPr>
          <p:cNvPr id="28676" name="スライド番号プレースホルダ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2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1pPr>
            <a:lvl2pPr marL="685817" indent="-263776" eaLnBrk="0" hangingPunct="0">
              <a:defRPr sz="22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2pPr>
            <a:lvl3pPr marL="1055103" indent="-211021" eaLnBrk="0" hangingPunct="0">
              <a:defRPr sz="22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3pPr>
            <a:lvl4pPr marL="1477145" indent="-211021" eaLnBrk="0" hangingPunct="0">
              <a:defRPr sz="22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4pPr>
            <a:lvl5pPr marL="1899186" indent="-211021" eaLnBrk="0" hangingPunct="0">
              <a:defRPr sz="22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5pPr>
            <a:lvl6pPr marL="2321227" indent="-211021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6pPr>
            <a:lvl7pPr marL="2743269" indent="-211021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7pPr>
            <a:lvl8pPr marL="3165310" indent="-211021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8pPr>
            <a:lvl9pPr marL="3587351" indent="-211021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9pPr>
          </a:lstStyle>
          <a:p>
            <a:pPr eaLnBrk="1" hangingPunct="1"/>
            <a:fld id="{FE5815F1-468D-D146-A84A-D785C28DD094}" type="slidenum">
              <a:rPr kumimoji="1" lang="ja-JP" altLang="en-US" sz="1100">
                <a:cs typeface="ＭＳ Ｐゴシック" charset="0"/>
              </a:rPr>
              <a:pPr eaLnBrk="1" hangingPunct="1"/>
              <a:t>7</a:t>
            </a:fld>
            <a:endParaRPr kumimoji="1" lang="ja-JP" altLang="en-US" sz="1100"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5CE0CCB-2258-E34E-8540-11DA0C56D976}" type="slidenum">
              <a:rPr lang="en-US"/>
              <a:pPr/>
              <a:t>9</a:t>
            </a:fld>
            <a:endParaRPr lang="en-US"/>
          </a:p>
        </p:txBody>
      </p:sp>
      <p:sp>
        <p:nvSpPr>
          <p:cNvPr id="737282" name="Rectangle 2"/>
          <p:cNvSpPr>
            <a:spLocks noRo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372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/>
              <a:t>NOTA:</a:t>
            </a:r>
            <a:r>
              <a:rPr lang="it-IT" baseline="0"/>
              <a:t> DA RECUPERARE CON RISOLUZIONE MIGLIORE</a:t>
            </a: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3DED2C-C3F7-2742-9060-04E582CFEDD1}" type="slidenum">
              <a:rPr lang="it-IT"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148887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/>
              <a:t>Da RECUPERARE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3DED2C-C3F7-2742-9060-04E582CFEDD1}" type="slidenum">
              <a:rPr lang="it-IT"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016863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/>
              <a:t>DA RECUPERARE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3DED2C-C3F7-2742-9060-04E582CFEDD1}" type="slidenum">
              <a:rPr lang="it-IT"/>
              <a:t>16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959239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/>
              <a:t>DA RECUPERARE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3DED2C-C3F7-2742-9060-04E582CFEDD1}" type="slidenum">
              <a:rPr lang="it-IT"/>
              <a:t>17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704570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/>
              <a:t>DA RECUPERARE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3DED2C-C3F7-2742-9060-04E582CFEDD1}" type="slidenum">
              <a:rPr lang="it-IT"/>
              <a:t>18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955425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6627" name="ノート プレースホルダ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kumimoji="1" lang="ja-JP" altLang="en-US">
              <a:latin typeface="Tahoma" charset="0"/>
              <a:cs typeface="ＭＳ Ｐゴシック" charset="0"/>
            </a:endParaRPr>
          </a:p>
        </p:txBody>
      </p:sp>
      <p:sp>
        <p:nvSpPr>
          <p:cNvPr id="26628" name="スライド番号プレースホルダ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2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1pPr>
            <a:lvl2pPr marL="685817" indent="-263776" eaLnBrk="0" hangingPunct="0">
              <a:defRPr sz="22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2pPr>
            <a:lvl3pPr marL="1055103" indent="-211021" eaLnBrk="0" hangingPunct="0">
              <a:defRPr sz="22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3pPr>
            <a:lvl4pPr marL="1477145" indent="-211021" eaLnBrk="0" hangingPunct="0">
              <a:defRPr sz="22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4pPr>
            <a:lvl5pPr marL="1899186" indent="-211021" eaLnBrk="0" hangingPunct="0">
              <a:defRPr sz="22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5pPr>
            <a:lvl6pPr marL="2321227" indent="-211021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6pPr>
            <a:lvl7pPr marL="2743269" indent="-211021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7pPr>
            <a:lvl8pPr marL="3165310" indent="-211021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8pPr>
            <a:lvl9pPr marL="3587351" indent="-211021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9pPr>
          </a:lstStyle>
          <a:p>
            <a:pPr eaLnBrk="1" hangingPunct="1"/>
            <a:fld id="{62EF6868-A237-4D49-93E4-8B8B526683BA}" type="slidenum">
              <a:rPr kumimoji="1" lang="ja-JP" altLang="en-US" sz="1100">
                <a:solidFill>
                  <a:prstClr val="black"/>
                </a:solidFill>
                <a:cs typeface="ＭＳ Ｐゴシック" charset="0"/>
              </a:rPr>
              <a:pPr eaLnBrk="1" hangingPunct="1"/>
              <a:t>21</a:t>
            </a:fld>
            <a:endParaRPr kumimoji="1" lang="ja-JP" altLang="en-US" sz="1100">
              <a:solidFill>
                <a:prstClr val="black"/>
              </a:solidFill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651" name="ノート プレースホルダ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kumimoji="1" lang="ja-JP" altLang="en-US">
              <a:latin typeface="Tahoma" charset="0"/>
              <a:cs typeface="ＭＳ Ｐゴシック" charset="0"/>
            </a:endParaRPr>
          </a:p>
        </p:txBody>
      </p:sp>
      <p:sp>
        <p:nvSpPr>
          <p:cNvPr id="27652" name="スライド番号プレースホルダ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2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1pPr>
            <a:lvl2pPr marL="685817" indent="-263776" eaLnBrk="0" hangingPunct="0">
              <a:defRPr sz="22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2pPr>
            <a:lvl3pPr marL="1055103" indent="-211021" eaLnBrk="0" hangingPunct="0">
              <a:defRPr sz="22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3pPr>
            <a:lvl4pPr marL="1477145" indent="-211021" eaLnBrk="0" hangingPunct="0">
              <a:defRPr sz="22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4pPr>
            <a:lvl5pPr marL="1899186" indent="-211021" eaLnBrk="0" hangingPunct="0">
              <a:defRPr sz="22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5pPr>
            <a:lvl6pPr marL="2321227" indent="-211021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6pPr>
            <a:lvl7pPr marL="2743269" indent="-211021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7pPr>
            <a:lvl8pPr marL="3165310" indent="-211021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8pPr>
            <a:lvl9pPr marL="3587351" indent="-211021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9pPr>
          </a:lstStyle>
          <a:p>
            <a:pPr eaLnBrk="1" hangingPunct="1"/>
            <a:fld id="{2673910E-3E8F-2F4A-AE25-91FEB331FCB8}" type="slidenum">
              <a:rPr kumimoji="1" lang="ja-JP" altLang="en-US" sz="1100">
                <a:cs typeface="ＭＳ Ｐゴシック" charset="0"/>
              </a:rPr>
              <a:pPr eaLnBrk="1" hangingPunct="1"/>
              <a:t>22</a:t>
            </a:fld>
            <a:endParaRPr kumimoji="1" lang="ja-JP" altLang="en-US" sz="1100">
              <a:cs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974726" y="3030540"/>
            <a:ext cx="11055350" cy="2090736"/>
          </a:xfrm>
        </p:spPr>
        <p:txBody>
          <a:bodyPr/>
          <a:lstStyle/>
          <a:p>
            <a:r>
              <a:rPr lang="en-US"/>
              <a:t>Fare clic per modificare stile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951038" y="5527678"/>
            <a:ext cx="9102726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152" indent="0" algn="ctr">
              <a:buNone/>
              <a:defRPr/>
            </a:lvl2pPr>
            <a:lvl3pPr marL="914307" indent="0" algn="ctr">
              <a:buNone/>
              <a:defRPr/>
            </a:lvl3pPr>
            <a:lvl4pPr marL="1371460" indent="0" algn="ctr">
              <a:buNone/>
              <a:defRPr/>
            </a:lvl4pPr>
            <a:lvl5pPr marL="1828612" indent="0" algn="ctr">
              <a:buNone/>
              <a:defRPr/>
            </a:lvl5pPr>
            <a:lvl6pPr marL="2285767" indent="0" algn="ctr">
              <a:buNone/>
              <a:defRPr/>
            </a:lvl6pPr>
            <a:lvl7pPr marL="2742919" indent="0" algn="ctr">
              <a:buNone/>
              <a:defRPr/>
            </a:lvl7pPr>
            <a:lvl8pPr marL="3200072" indent="0" algn="ctr">
              <a:buNone/>
              <a:defRPr/>
            </a:lvl8pPr>
            <a:lvl9pPr marL="3657226" indent="0" algn="ctr">
              <a:buNone/>
              <a:defRPr/>
            </a:lvl9pPr>
          </a:lstStyle>
          <a:p>
            <a:r>
              <a:rPr lang="en-US"/>
              <a:t>Fare clic per modificare lo stile del sottotitolo dello schema</a:t>
            </a: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B0827530-DD0A-FF4F-B41C-D44D93C3138A}" type="slidenum">
              <a:rPr lang="en-US"/>
              <a:pPr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858617"/>
      </p:ext>
    </p:extLst>
  </p:cSld>
  <p:clrMapOvr>
    <a:masterClrMapping/>
  </p:clrMapOvr>
  <p:transition xmlns:p14="http://schemas.microsoft.com/office/powerpoint/2010/main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Fare clic per modificare gli stili del testo dello schema</a:t>
            </a:r>
          </a:p>
          <a:p>
            <a:pPr lvl="1"/>
            <a:r>
              <a:rPr lang="en-US"/>
              <a:t>Secondo livello</a:t>
            </a:r>
          </a:p>
          <a:p>
            <a:pPr lvl="2"/>
            <a:r>
              <a:rPr lang="en-US"/>
              <a:t>Terzo livello</a:t>
            </a:r>
          </a:p>
          <a:p>
            <a:pPr lvl="3"/>
            <a:r>
              <a:rPr lang="en-US"/>
              <a:t>Quarto livello</a:t>
            </a:r>
          </a:p>
          <a:p>
            <a:pPr lvl="4"/>
            <a:r>
              <a:rPr lang="en-US"/>
              <a:t>Quinto livello</a:t>
            </a: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3A5F08D8-6F5B-BE4C-9AA2-4BE8DEB9429E}" type="slidenum">
              <a:rPr lang="en-US"/>
              <a:pPr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452080"/>
      </p:ext>
    </p:extLst>
  </p:cSld>
  <p:clrMapOvr>
    <a:masterClrMapping/>
  </p:clrMapOvr>
  <p:transition xmlns:p14="http://schemas.microsoft.com/office/powerpoint/2010/main"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9428163" y="390527"/>
            <a:ext cx="2925761" cy="8105775"/>
          </a:xfrm>
          <a:prstGeom prst="rect">
            <a:avLst/>
          </a:prstGeom>
        </p:spPr>
        <p:txBody>
          <a:bodyPr vert="eaVert" lIns="91430" tIns="45715" rIns="91430" bIns="45715"/>
          <a:lstStyle/>
          <a:p>
            <a:r>
              <a:rPr lang="en-US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50876" y="390527"/>
            <a:ext cx="8624887" cy="8105775"/>
          </a:xfrm>
        </p:spPr>
        <p:txBody>
          <a:bodyPr vert="eaVert"/>
          <a:lstStyle/>
          <a:p>
            <a:pPr lvl="0"/>
            <a:r>
              <a:rPr lang="en-US"/>
              <a:t>Fare clic per modificare gli stili del testo dello schema</a:t>
            </a:r>
          </a:p>
          <a:p>
            <a:pPr lvl="1"/>
            <a:r>
              <a:rPr lang="en-US"/>
              <a:t>Secondo livello</a:t>
            </a:r>
          </a:p>
          <a:p>
            <a:pPr lvl="2"/>
            <a:r>
              <a:rPr lang="en-US"/>
              <a:t>Terzo livello</a:t>
            </a:r>
          </a:p>
          <a:p>
            <a:pPr lvl="3"/>
            <a:r>
              <a:rPr lang="en-US"/>
              <a:t>Quarto livello</a:t>
            </a:r>
          </a:p>
          <a:p>
            <a:pPr lvl="4"/>
            <a:r>
              <a:rPr lang="en-US"/>
              <a:t>Quinto livello</a:t>
            </a: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C5A24443-92EA-7E47-9D10-078BCDD89DE8}" type="slidenum">
              <a:rPr lang="en-US"/>
              <a:pPr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573480"/>
      </p:ext>
    </p:extLst>
  </p:cSld>
  <p:clrMapOvr>
    <a:masterClrMapping/>
  </p:clrMapOvr>
  <p:transition xmlns:p14="http://schemas.microsoft.com/office/powerpoint/2010/main"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974726" y="3030540"/>
            <a:ext cx="11055350" cy="2090736"/>
          </a:xfrm>
        </p:spPr>
        <p:txBody>
          <a:bodyPr/>
          <a:lstStyle/>
          <a:p>
            <a:r>
              <a:rPr lang="en-US"/>
              <a:t>Fare clic per modificare stile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951038" y="5527678"/>
            <a:ext cx="9102726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152" indent="0" algn="ctr">
              <a:buNone/>
              <a:defRPr/>
            </a:lvl2pPr>
            <a:lvl3pPr marL="914307" indent="0" algn="ctr">
              <a:buNone/>
              <a:defRPr/>
            </a:lvl3pPr>
            <a:lvl4pPr marL="1371460" indent="0" algn="ctr">
              <a:buNone/>
              <a:defRPr/>
            </a:lvl4pPr>
            <a:lvl5pPr marL="1828612" indent="0" algn="ctr">
              <a:buNone/>
              <a:defRPr/>
            </a:lvl5pPr>
            <a:lvl6pPr marL="2285767" indent="0" algn="ctr">
              <a:buNone/>
              <a:defRPr/>
            </a:lvl6pPr>
            <a:lvl7pPr marL="2742919" indent="0" algn="ctr">
              <a:buNone/>
              <a:defRPr/>
            </a:lvl7pPr>
            <a:lvl8pPr marL="3200072" indent="0" algn="ctr">
              <a:buNone/>
              <a:defRPr/>
            </a:lvl8pPr>
            <a:lvl9pPr marL="3657226" indent="0" algn="ctr">
              <a:buNone/>
              <a:defRPr/>
            </a:lvl9pPr>
          </a:lstStyle>
          <a:p>
            <a:r>
              <a:rPr lang="en-US"/>
              <a:t>Fare clic per modificare lo stile del sottotitolo dello schema</a:t>
            </a: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F70D713C-AD88-FD42-8331-59F7255A0DFE}" type="slidenum">
              <a:rPr lang="en-US"/>
              <a:pPr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1733012"/>
      </p:ext>
    </p:extLst>
  </p:cSld>
  <p:clrMapOvr>
    <a:masterClrMapping/>
  </p:clrMapOvr>
  <p:transition xmlns:p14="http://schemas.microsoft.com/office/powerpoint/2010/main"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Fare clic per modificare gli stili del testo dello schema</a:t>
            </a:r>
          </a:p>
          <a:p>
            <a:pPr lvl="1"/>
            <a:r>
              <a:rPr lang="en-US"/>
              <a:t>Secondo livello</a:t>
            </a:r>
          </a:p>
          <a:p>
            <a:pPr lvl="2"/>
            <a:r>
              <a:rPr lang="en-US"/>
              <a:t>Terzo livello</a:t>
            </a:r>
          </a:p>
          <a:p>
            <a:pPr lvl="3"/>
            <a:r>
              <a:rPr lang="en-US"/>
              <a:t>Quarto livello</a:t>
            </a:r>
          </a:p>
          <a:p>
            <a:pPr lvl="4"/>
            <a:r>
              <a:rPr lang="en-US"/>
              <a:t>Quinto livello</a:t>
            </a: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6C457FAD-1833-3C45-82BE-CA8AAD8792FE}" type="slidenum">
              <a:rPr lang="en-US"/>
              <a:pPr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793690"/>
      </p:ext>
    </p:extLst>
  </p:cSld>
  <p:clrMapOvr>
    <a:masterClrMapping/>
  </p:clrMapOvr>
  <p:transition xmlns:p14="http://schemas.microsoft.com/office/powerpoint/2010/main"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27113" y="6267452"/>
            <a:ext cx="11053761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027113" y="4133849"/>
            <a:ext cx="11053761" cy="2133601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52" indent="0">
              <a:buNone/>
              <a:defRPr sz="1800"/>
            </a:lvl2pPr>
            <a:lvl3pPr marL="914307" indent="0">
              <a:buNone/>
              <a:defRPr sz="1600"/>
            </a:lvl3pPr>
            <a:lvl4pPr marL="1371460" indent="0">
              <a:buNone/>
              <a:defRPr sz="1400"/>
            </a:lvl4pPr>
            <a:lvl5pPr marL="1828612" indent="0">
              <a:buNone/>
              <a:defRPr sz="1400"/>
            </a:lvl5pPr>
            <a:lvl6pPr marL="2285767" indent="0">
              <a:buNone/>
              <a:defRPr sz="1400"/>
            </a:lvl6pPr>
            <a:lvl7pPr marL="2742919" indent="0">
              <a:buNone/>
              <a:defRPr sz="1400"/>
            </a:lvl7pPr>
            <a:lvl8pPr marL="3200072" indent="0">
              <a:buNone/>
              <a:defRPr sz="1400"/>
            </a:lvl8pPr>
            <a:lvl9pPr marL="3657226" indent="0">
              <a:buNone/>
              <a:defRPr sz="1400"/>
            </a:lvl9pPr>
          </a:lstStyle>
          <a:p>
            <a:pPr lvl="0"/>
            <a:r>
              <a:rPr lang="en-US"/>
              <a:t>Fare clic per modificare gli stili del testo dello schema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547C3835-BE90-7341-9A81-56722D9C901B}" type="slidenum">
              <a:rPr lang="en-US"/>
              <a:pPr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853436"/>
      </p:ext>
    </p:extLst>
  </p:cSld>
  <p:clrMapOvr>
    <a:masterClrMapping/>
  </p:clrMapOvr>
  <p:transition xmlns:p14="http://schemas.microsoft.com/office/powerpoint/2010/main"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787401" y="2768603"/>
            <a:ext cx="5638800" cy="571499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Fare clic per modificare gli stili del testo dello schema</a:t>
            </a:r>
          </a:p>
          <a:p>
            <a:pPr lvl="1"/>
            <a:r>
              <a:rPr lang="en-US"/>
              <a:t>Secondo livello</a:t>
            </a:r>
          </a:p>
          <a:p>
            <a:pPr lvl="2"/>
            <a:r>
              <a:rPr lang="en-US"/>
              <a:t>Terzo livello</a:t>
            </a:r>
          </a:p>
          <a:p>
            <a:pPr lvl="3"/>
            <a:r>
              <a:rPr lang="en-US"/>
              <a:t>Quarto livello</a:t>
            </a:r>
          </a:p>
          <a:p>
            <a:pPr lvl="4"/>
            <a:r>
              <a:rPr lang="en-US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578600" y="2768603"/>
            <a:ext cx="5638800" cy="571499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Fare clic per modificare gli stili del testo dello schema</a:t>
            </a:r>
          </a:p>
          <a:p>
            <a:pPr lvl="1"/>
            <a:r>
              <a:rPr lang="en-US"/>
              <a:t>Secondo livello</a:t>
            </a:r>
          </a:p>
          <a:p>
            <a:pPr lvl="2"/>
            <a:r>
              <a:rPr lang="en-US"/>
              <a:t>Terzo livello</a:t>
            </a:r>
          </a:p>
          <a:p>
            <a:pPr lvl="3"/>
            <a:r>
              <a:rPr lang="en-US"/>
              <a:t>Quarto livello</a:t>
            </a:r>
          </a:p>
          <a:p>
            <a:pPr lvl="4"/>
            <a:r>
              <a:rPr lang="en-US"/>
              <a:t>Quinto livello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BB11F72-2022-C748-9CE4-225CC8BD4A3B}" type="slidenum">
              <a:rPr lang="en-US"/>
              <a:pPr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715133"/>
      </p:ext>
    </p:extLst>
  </p:cSld>
  <p:clrMapOvr>
    <a:masterClrMapping/>
  </p:clrMapOvr>
  <p:transition xmlns:p14="http://schemas.microsoft.com/office/powerpoint/2010/main"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50876" y="2182814"/>
            <a:ext cx="5745163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2" indent="0">
              <a:buNone/>
              <a:defRPr sz="2000" b="1"/>
            </a:lvl2pPr>
            <a:lvl3pPr marL="914307" indent="0">
              <a:buNone/>
              <a:defRPr sz="1800" b="1"/>
            </a:lvl3pPr>
            <a:lvl4pPr marL="1371460" indent="0">
              <a:buNone/>
              <a:defRPr sz="1600" b="1"/>
            </a:lvl4pPr>
            <a:lvl5pPr marL="1828612" indent="0">
              <a:buNone/>
              <a:defRPr sz="1600" b="1"/>
            </a:lvl5pPr>
            <a:lvl6pPr marL="2285767" indent="0">
              <a:buNone/>
              <a:defRPr sz="1600" b="1"/>
            </a:lvl6pPr>
            <a:lvl7pPr marL="2742919" indent="0">
              <a:buNone/>
              <a:defRPr sz="1600" b="1"/>
            </a:lvl7pPr>
            <a:lvl8pPr marL="3200072" indent="0">
              <a:buNone/>
              <a:defRPr sz="1600" b="1"/>
            </a:lvl8pPr>
            <a:lvl9pPr marL="3657226" indent="0">
              <a:buNone/>
              <a:defRPr sz="1600" b="1"/>
            </a:lvl9pPr>
          </a:lstStyle>
          <a:p>
            <a:pPr lvl="0"/>
            <a:r>
              <a:rPr lang="en-US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50876" y="3092451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Fare clic per modificare gli stili del testo dello schema</a:t>
            </a:r>
          </a:p>
          <a:p>
            <a:pPr lvl="1"/>
            <a:r>
              <a:rPr lang="en-US"/>
              <a:t>Secondo livello</a:t>
            </a:r>
          </a:p>
          <a:p>
            <a:pPr lvl="2"/>
            <a:r>
              <a:rPr lang="en-US"/>
              <a:t>Terzo livello</a:t>
            </a:r>
          </a:p>
          <a:p>
            <a:pPr lvl="3"/>
            <a:r>
              <a:rPr lang="en-US"/>
              <a:t>Quarto livello</a:t>
            </a:r>
          </a:p>
          <a:p>
            <a:pPr lvl="4"/>
            <a:r>
              <a:rPr lang="en-US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605590" y="2182814"/>
            <a:ext cx="5748336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2" indent="0">
              <a:buNone/>
              <a:defRPr sz="2000" b="1"/>
            </a:lvl2pPr>
            <a:lvl3pPr marL="914307" indent="0">
              <a:buNone/>
              <a:defRPr sz="1800" b="1"/>
            </a:lvl3pPr>
            <a:lvl4pPr marL="1371460" indent="0">
              <a:buNone/>
              <a:defRPr sz="1600" b="1"/>
            </a:lvl4pPr>
            <a:lvl5pPr marL="1828612" indent="0">
              <a:buNone/>
              <a:defRPr sz="1600" b="1"/>
            </a:lvl5pPr>
            <a:lvl6pPr marL="2285767" indent="0">
              <a:buNone/>
              <a:defRPr sz="1600" b="1"/>
            </a:lvl6pPr>
            <a:lvl7pPr marL="2742919" indent="0">
              <a:buNone/>
              <a:defRPr sz="1600" b="1"/>
            </a:lvl7pPr>
            <a:lvl8pPr marL="3200072" indent="0">
              <a:buNone/>
              <a:defRPr sz="1600" b="1"/>
            </a:lvl8pPr>
            <a:lvl9pPr marL="3657226" indent="0">
              <a:buNone/>
              <a:defRPr sz="1600" b="1"/>
            </a:lvl9pPr>
          </a:lstStyle>
          <a:p>
            <a:pPr lvl="0"/>
            <a:r>
              <a:rPr lang="en-US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605590" y="3092451"/>
            <a:ext cx="5748336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Fare clic per modificare gli stili del testo dello schema</a:t>
            </a:r>
          </a:p>
          <a:p>
            <a:pPr lvl="1"/>
            <a:r>
              <a:rPr lang="en-US"/>
              <a:t>Secondo livello</a:t>
            </a:r>
          </a:p>
          <a:p>
            <a:pPr lvl="2"/>
            <a:r>
              <a:rPr lang="en-US"/>
              <a:t>Terzo livello</a:t>
            </a:r>
          </a:p>
          <a:p>
            <a:pPr lvl="3"/>
            <a:r>
              <a:rPr lang="en-US"/>
              <a:t>Quarto livello</a:t>
            </a:r>
          </a:p>
          <a:p>
            <a:pPr lvl="4"/>
            <a:r>
              <a:rPr lang="en-US"/>
              <a:t>Quinto livello</a:t>
            </a: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19EC870B-1452-7049-8FA9-AA69D0C6EFEB}" type="slidenum">
              <a:rPr lang="en-US"/>
              <a:pPr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663392"/>
      </p:ext>
    </p:extLst>
  </p:cSld>
  <p:clrMapOvr>
    <a:masterClrMapping/>
  </p:clrMapOvr>
  <p:transition xmlns:p14="http://schemas.microsoft.com/office/powerpoint/2010/main"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Fare clic per modificare stile</a:t>
            </a:r>
            <a:endParaRPr lang="it-IT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1846152E-B33B-1D47-84AC-25670D706B3A}" type="slidenum">
              <a:rPr lang="en-US"/>
              <a:pPr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441938"/>
      </p:ext>
    </p:extLst>
  </p:cSld>
  <p:clrMapOvr>
    <a:masterClrMapping/>
  </p:clrMapOvr>
  <p:transition xmlns:p14="http://schemas.microsoft.com/office/powerpoint/2010/main"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43FDC02A-1725-974C-A7A6-99DEED215106}" type="slidenum">
              <a:rPr lang="en-US"/>
              <a:pPr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250852"/>
      </p:ext>
    </p:extLst>
  </p:cSld>
  <p:clrMapOvr>
    <a:masterClrMapping/>
  </p:clrMapOvr>
  <p:transition xmlns:p14="http://schemas.microsoft.com/office/powerpoint/2010/main"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50878" y="388941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084763" y="388939"/>
            <a:ext cx="7269163" cy="8323263"/>
          </a:xfrm>
        </p:spPr>
        <p:txBody>
          <a:bodyPr/>
          <a:lstStyle>
            <a:lvl1pPr>
              <a:defRPr sz="31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Fare clic per modificare gli stili del testo dello schema</a:t>
            </a:r>
          </a:p>
          <a:p>
            <a:pPr lvl="1"/>
            <a:r>
              <a:rPr lang="en-US"/>
              <a:t>Secondo livello</a:t>
            </a:r>
          </a:p>
          <a:p>
            <a:pPr lvl="2"/>
            <a:r>
              <a:rPr lang="en-US"/>
              <a:t>Terzo livello</a:t>
            </a:r>
          </a:p>
          <a:p>
            <a:pPr lvl="3"/>
            <a:r>
              <a:rPr lang="en-US"/>
              <a:t>Quarto livello</a:t>
            </a:r>
          </a:p>
          <a:p>
            <a:pPr lvl="4"/>
            <a:r>
              <a:rPr lang="en-US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50878" y="2041526"/>
            <a:ext cx="4278313" cy="6670674"/>
          </a:xfrm>
        </p:spPr>
        <p:txBody>
          <a:bodyPr/>
          <a:lstStyle>
            <a:lvl1pPr marL="0" indent="0">
              <a:buNone/>
              <a:defRPr sz="1400"/>
            </a:lvl1pPr>
            <a:lvl2pPr marL="457152" indent="0">
              <a:buNone/>
              <a:defRPr sz="1100"/>
            </a:lvl2pPr>
            <a:lvl3pPr marL="914307" indent="0">
              <a:buNone/>
              <a:defRPr sz="1000"/>
            </a:lvl3pPr>
            <a:lvl4pPr marL="1371460" indent="0">
              <a:buNone/>
              <a:defRPr sz="900"/>
            </a:lvl4pPr>
            <a:lvl5pPr marL="1828612" indent="0">
              <a:buNone/>
              <a:defRPr sz="900"/>
            </a:lvl5pPr>
            <a:lvl6pPr marL="2285767" indent="0">
              <a:buNone/>
              <a:defRPr sz="900"/>
            </a:lvl6pPr>
            <a:lvl7pPr marL="2742919" indent="0">
              <a:buNone/>
              <a:defRPr sz="900"/>
            </a:lvl7pPr>
            <a:lvl8pPr marL="3200072" indent="0">
              <a:buNone/>
              <a:defRPr sz="900"/>
            </a:lvl8pPr>
            <a:lvl9pPr marL="3657226" indent="0">
              <a:buNone/>
              <a:defRPr sz="900"/>
            </a:lvl9pPr>
          </a:lstStyle>
          <a:p>
            <a:pPr lvl="0"/>
            <a:r>
              <a:rPr lang="en-US"/>
              <a:t>Fare clic per modificare gli stili del testo dello schema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AA42F286-4744-9C4F-930A-153BCB97B202}" type="slidenum">
              <a:rPr lang="en-US"/>
              <a:pPr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2467059"/>
      </p:ext>
    </p:extLst>
  </p:cSld>
  <p:clrMapOvr>
    <a:masterClrMapping/>
  </p:clrMapOvr>
  <p:transition xmlns:p14="http://schemas.microsoft.com/office/powerpoint/2010/main"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549527" y="6827839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Fare clic per modificare stile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2549527" y="871538"/>
            <a:ext cx="7802563" cy="5851526"/>
          </a:xfrm>
        </p:spPr>
        <p:txBody>
          <a:bodyPr/>
          <a:lstStyle>
            <a:lvl1pPr marL="0" indent="0">
              <a:buNone/>
              <a:defRPr sz="3100"/>
            </a:lvl1pPr>
            <a:lvl2pPr marL="457152" indent="0">
              <a:buNone/>
              <a:defRPr sz="2800"/>
            </a:lvl2pPr>
            <a:lvl3pPr marL="914307" indent="0">
              <a:buNone/>
              <a:defRPr sz="2400"/>
            </a:lvl3pPr>
            <a:lvl4pPr marL="1371460" indent="0">
              <a:buNone/>
              <a:defRPr sz="2000"/>
            </a:lvl4pPr>
            <a:lvl5pPr marL="1828612" indent="0">
              <a:buNone/>
              <a:defRPr sz="2000"/>
            </a:lvl5pPr>
            <a:lvl6pPr marL="2285767" indent="0">
              <a:buNone/>
              <a:defRPr sz="2000"/>
            </a:lvl6pPr>
            <a:lvl7pPr marL="2742919" indent="0">
              <a:buNone/>
              <a:defRPr sz="2000"/>
            </a:lvl7pPr>
            <a:lvl8pPr marL="3200072" indent="0">
              <a:buNone/>
              <a:defRPr sz="2000"/>
            </a:lvl8pPr>
            <a:lvl9pPr marL="3657226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2549527" y="7634290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152" indent="0">
              <a:buNone/>
              <a:defRPr sz="1100"/>
            </a:lvl2pPr>
            <a:lvl3pPr marL="914307" indent="0">
              <a:buNone/>
              <a:defRPr sz="1000"/>
            </a:lvl3pPr>
            <a:lvl4pPr marL="1371460" indent="0">
              <a:buNone/>
              <a:defRPr sz="900"/>
            </a:lvl4pPr>
            <a:lvl5pPr marL="1828612" indent="0">
              <a:buNone/>
              <a:defRPr sz="900"/>
            </a:lvl5pPr>
            <a:lvl6pPr marL="2285767" indent="0">
              <a:buNone/>
              <a:defRPr sz="900"/>
            </a:lvl6pPr>
            <a:lvl7pPr marL="2742919" indent="0">
              <a:buNone/>
              <a:defRPr sz="900"/>
            </a:lvl7pPr>
            <a:lvl8pPr marL="3200072" indent="0">
              <a:buNone/>
              <a:defRPr sz="900"/>
            </a:lvl8pPr>
            <a:lvl9pPr marL="3657226" indent="0">
              <a:buNone/>
              <a:defRPr sz="900"/>
            </a:lvl9pPr>
          </a:lstStyle>
          <a:p>
            <a:pPr lvl="0"/>
            <a:r>
              <a:rPr lang="en-US"/>
              <a:t>Fare clic per modificare gli stili del testo dello schema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3047C6BD-2DB1-ED43-A12D-25DBC8D6EDAB}" type="slidenum">
              <a:rPr lang="en-US"/>
              <a:pPr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06091"/>
      </p:ext>
    </p:extLst>
  </p:cSld>
  <p:clrMapOvr>
    <a:masterClrMapping/>
  </p:clrMapOvr>
  <p:transition xmlns:p14="http://schemas.microsoft.com/office/powerpoint/2010/main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9359901" y="1511300"/>
            <a:ext cx="2857500" cy="5689600"/>
          </a:xfrm>
        </p:spPr>
        <p:txBody>
          <a:bodyPr vert="eaVert"/>
          <a:lstStyle/>
          <a:p>
            <a:r>
              <a:rPr lang="en-US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787401" y="1511300"/>
            <a:ext cx="8420100" cy="5689600"/>
          </a:xfrm>
        </p:spPr>
        <p:txBody>
          <a:bodyPr vert="eaVert"/>
          <a:lstStyle/>
          <a:p>
            <a:pPr lvl="0"/>
            <a:r>
              <a:rPr lang="en-US"/>
              <a:t>Fare clic per modificare gli stili del testo dello schema</a:t>
            </a:r>
          </a:p>
          <a:p>
            <a:pPr lvl="1"/>
            <a:r>
              <a:rPr lang="en-US"/>
              <a:t>Secondo livello</a:t>
            </a:r>
          </a:p>
          <a:p>
            <a:pPr lvl="2"/>
            <a:r>
              <a:rPr lang="en-US"/>
              <a:t>Terzo livello</a:t>
            </a:r>
          </a:p>
          <a:p>
            <a:pPr lvl="3"/>
            <a:r>
              <a:rPr lang="en-US"/>
              <a:t>Quarto livello</a:t>
            </a:r>
          </a:p>
          <a:p>
            <a:pPr lvl="4"/>
            <a:r>
              <a:rPr lang="en-US"/>
              <a:t>Quinto livello</a:t>
            </a: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8682814-DC07-6C4D-8E7D-3C9828A84055}" type="slidenum">
              <a:rPr lang="en-US"/>
              <a:pPr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569469"/>
      </p:ext>
    </p:extLst>
  </p:cSld>
  <p:clrMapOvr>
    <a:masterClrMapping/>
  </p:clrMapOvr>
  <p:transition xmlns:p14="http://schemas.microsoft.com/office/powerpoint/2010/main"/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Fare clic per modificare gli stili del testo dello schema</a:t>
            </a:r>
          </a:p>
          <a:p>
            <a:pPr lvl="1"/>
            <a:r>
              <a:rPr lang="en-US"/>
              <a:t>Secondo livello</a:t>
            </a:r>
          </a:p>
          <a:p>
            <a:pPr lvl="2"/>
            <a:r>
              <a:rPr lang="en-US"/>
              <a:t>Terzo livello</a:t>
            </a:r>
          </a:p>
          <a:p>
            <a:pPr lvl="3"/>
            <a:r>
              <a:rPr lang="en-US"/>
              <a:t>Quarto livello</a:t>
            </a:r>
          </a:p>
          <a:p>
            <a:pPr lvl="4"/>
            <a:r>
              <a:rPr lang="en-US"/>
              <a:t>Quinto livello</a:t>
            </a: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EAB4124F-8D6F-A84A-938A-E54C8087583C}" type="slidenum">
              <a:rPr lang="en-US"/>
              <a:pPr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897314"/>
      </p:ext>
    </p:extLst>
  </p:cSld>
  <p:clrMapOvr>
    <a:masterClrMapping/>
  </p:clrMapOvr>
  <p:transition xmlns:p14="http://schemas.microsoft.com/office/powerpoint/2010/main"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9359901" y="254000"/>
            <a:ext cx="2857500" cy="8229601"/>
          </a:xfrm>
        </p:spPr>
        <p:txBody>
          <a:bodyPr vert="eaVert"/>
          <a:lstStyle/>
          <a:p>
            <a:r>
              <a:rPr lang="en-US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787401" y="254000"/>
            <a:ext cx="8420100" cy="8229601"/>
          </a:xfrm>
        </p:spPr>
        <p:txBody>
          <a:bodyPr vert="eaVert"/>
          <a:lstStyle/>
          <a:p>
            <a:pPr lvl="0"/>
            <a:r>
              <a:rPr lang="en-US"/>
              <a:t>Fare clic per modificare gli stili del testo dello schema</a:t>
            </a:r>
          </a:p>
          <a:p>
            <a:pPr lvl="1"/>
            <a:r>
              <a:rPr lang="en-US"/>
              <a:t>Secondo livello</a:t>
            </a:r>
          </a:p>
          <a:p>
            <a:pPr lvl="2"/>
            <a:r>
              <a:rPr lang="en-US"/>
              <a:t>Terzo livello</a:t>
            </a:r>
          </a:p>
          <a:p>
            <a:pPr lvl="3"/>
            <a:r>
              <a:rPr lang="en-US"/>
              <a:t>Quarto livello</a:t>
            </a:r>
          </a:p>
          <a:p>
            <a:pPr lvl="4"/>
            <a:r>
              <a:rPr lang="en-US"/>
              <a:t>Quinto livello</a:t>
            </a: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2F08DE13-3FC3-9B49-9167-2D50CE6488F9}" type="slidenum">
              <a:rPr lang="en-US"/>
              <a:pPr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1604171"/>
      </p:ext>
    </p:extLst>
  </p:cSld>
  <p:clrMapOvr>
    <a:masterClrMapping/>
  </p:clrMapOvr>
  <p:transition xmlns:p14="http://schemas.microsoft.com/office/powerpoint/2010/main"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974726" y="3030540"/>
            <a:ext cx="11055350" cy="2090736"/>
          </a:xfrm>
        </p:spPr>
        <p:txBody>
          <a:bodyPr/>
          <a:lstStyle/>
          <a:p>
            <a:r>
              <a:rPr lang="en-US"/>
              <a:t>Fare clic per modificare stile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951038" y="5527678"/>
            <a:ext cx="9102726" cy="2492375"/>
          </a:xfrm>
          <a:prstGeom prst="rect">
            <a:avLst/>
          </a:prstGeom>
        </p:spPr>
        <p:txBody>
          <a:bodyPr vert="horz" lIns="91430" tIns="45715" rIns="91430" bIns="45715"/>
          <a:lstStyle>
            <a:lvl1pPr marL="0" indent="0" algn="ctr">
              <a:buNone/>
              <a:defRPr/>
            </a:lvl1pPr>
            <a:lvl2pPr marL="457152" indent="0" algn="ctr">
              <a:buNone/>
              <a:defRPr/>
            </a:lvl2pPr>
            <a:lvl3pPr marL="914307" indent="0" algn="ctr">
              <a:buNone/>
              <a:defRPr/>
            </a:lvl3pPr>
            <a:lvl4pPr marL="1371460" indent="0" algn="ctr">
              <a:buNone/>
              <a:defRPr/>
            </a:lvl4pPr>
            <a:lvl5pPr marL="1828612" indent="0" algn="ctr">
              <a:buNone/>
              <a:defRPr/>
            </a:lvl5pPr>
            <a:lvl6pPr marL="2285767" indent="0" algn="ctr">
              <a:buNone/>
              <a:defRPr/>
            </a:lvl6pPr>
            <a:lvl7pPr marL="2742919" indent="0" algn="ctr">
              <a:buNone/>
              <a:defRPr/>
            </a:lvl7pPr>
            <a:lvl8pPr marL="3200072" indent="0" algn="ctr">
              <a:buNone/>
              <a:defRPr/>
            </a:lvl8pPr>
            <a:lvl9pPr marL="3657226" indent="0" algn="ctr">
              <a:buNone/>
              <a:defRPr/>
            </a:lvl9pPr>
          </a:lstStyle>
          <a:p>
            <a:r>
              <a:rPr lang="en-US"/>
              <a:t>Fare clic per modificare lo stile del sottotitolo dello schema</a:t>
            </a: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248CDC64-CD42-4145-A997-39C281971E1D}" type="slidenum">
              <a:rPr lang="en-US"/>
              <a:pPr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418389"/>
      </p:ext>
    </p:extLst>
  </p:cSld>
  <p:clrMapOvr>
    <a:masterClrMapping/>
  </p:clrMapOvr>
  <p:transition xmlns:p14="http://schemas.microsoft.com/office/powerpoint/2010/main"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50876" y="2276478"/>
            <a:ext cx="11703050" cy="6435725"/>
          </a:xfrm>
          <a:prstGeom prst="rect">
            <a:avLst/>
          </a:prstGeom>
        </p:spPr>
        <p:txBody>
          <a:bodyPr vert="horz" lIns="91430" tIns="45715" rIns="91430" bIns="45715"/>
          <a:lstStyle/>
          <a:p>
            <a:pPr lvl="0"/>
            <a:r>
              <a:rPr lang="en-US"/>
              <a:t>Fare clic per modificare gli stili del testo dello schema</a:t>
            </a:r>
          </a:p>
          <a:p>
            <a:pPr lvl="1"/>
            <a:r>
              <a:rPr lang="en-US"/>
              <a:t>Secondo livello</a:t>
            </a:r>
          </a:p>
          <a:p>
            <a:pPr lvl="2"/>
            <a:r>
              <a:rPr lang="en-US"/>
              <a:t>Terzo livello</a:t>
            </a:r>
          </a:p>
          <a:p>
            <a:pPr lvl="3"/>
            <a:r>
              <a:rPr lang="en-US"/>
              <a:t>Quarto livello</a:t>
            </a:r>
          </a:p>
          <a:p>
            <a:pPr lvl="4"/>
            <a:r>
              <a:rPr lang="en-US"/>
              <a:t>Quinto livello</a:t>
            </a: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6C0F4939-8D78-9D46-8CED-7146A73E2D66}" type="slidenum">
              <a:rPr lang="en-US"/>
              <a:pPr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169219"/>
      </p:ext>
    </p:extLst>
  </p:cSld>
  <p:clrMapOvr>
    <a:masterClrMapping/>
  </p:clrMapOvr>
  <p:transition xmlns:p14="http://schemas.microsoft.com/office/powerpoint/2010/main"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27113" y="6267452"/>
            <a:ext cx="11053761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027113" y="4133849"/>
            <a:ext cx="11053761" cy="2133601"/>
          </a:xfrm>
          <a:prstGeom prst="rect">
            <a:avLst/>
          </a:prstGeom>
        </p:spPr>
        <p:txBody>
          <a:bodyPr vert="horz" lIns="91430" tIns="45715" rIns="91430" bIns="45715" anchor="b"/>
          <a:lstStyle>
            <a:lvl1pPr marL="0" indent="0">
              <a:buNone/>
              <a:defRPr sz="2000"/>
            </a:lvl1pPr>
            <a:lvl2pPr marL="457152" indent="0">
              <a:buNone/>
              <a:defRPr sz="1800"/>
            </a:lvl2pPr>
            <a:lvl3pPr marL="914307" indent="0">
              <a:buNone/>
              <a:defRPr sz="1600"/>
            </a:lvl3pPr>
            <a:lvl4pPr marL="1371460" indent="0">
              <a:buNone/>
              <a:defRPr sz="1400"/>
            </a:lvl4pPr>
            <a:lvl5pPr marL="1828612" indent="0">
              <a:buNone/>
              <a:defRPr sz="1400"/>
            </a:lvl5pPr>
            <a:lvl6pPr marL="2285767" indent="0">
              <a:buNone/>
              <a:defRPr sz="1400"/>
            </a:lvl6pPr>
            <a:lvl7pPr marL="2742919" indent="0">
              <a:buNone/>
              <a:defRPr sz="1400"/>
            </a:lvl7pPr>
            <a:lvl8pPr marL="3200072" indent="0">
              <a:buNone/>
              <a:defRPr sz="1400"/>
            </a:lvl8pPr>
            <a:lvl9pPr marL="3657226" indent="0">
              <a:buNone/>
              <a:defRPr sz="1400"/>
            </a:lvl9pPr>
          </a:lstStyle>
          <a:p>
            <a:pPr lvl="0"/>
            <a:r>
              <a:rPr lang="en-US"/>
              <a:t>Fare clic per modificare gli stili del testo dello schema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A3F848F0-5481-3342-AE56-CC1FCF0EC8A3}" type="slidenum">
              <a:rPr lang="en-US"/>
              <a:pPr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67615"/>
      </p:ext>
    </p:extLst>
  </p:cSld>
  <p:clrMapOvr>
    <a:masterClrMapping/>
  </p:clrMapOvr>
  <p:transition xmlns:p14="http://schemas.microsoft.com/office/powerpoint/2010/main"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50878" y="2276478"/>
            <a:ext cx="5775324" cy="6435725"/>
          </a:xfrm>
          <a:prstGeom prst="rect">
            <a:avLst/>
          </a:prstGeom>
        </p:spPr>
        <p:txBody>
          <a:bodyPr vert="horz" lIns="91430" tIns="45715" rIns="91430" bIns="45715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Fare clic per modificare gli stili del testo dello schema</a:t>
            </a:r>
          </a:p>
          <a:p>
            <a:pPr lvl="1"/>
            <a:r>
              <a:rPr lang="en-US"/>
              <a:t>Secondo livello</a:t>
            </a:r>
          </a:p>
          <a:p>
            <a:pPr lvl="2"/>
            <a:r>
              <a:rPr lang="en-US"/>
              <a:t>Terzo livello</a:t>
            </a:r>
          </a:p>
          <a:p>
            <a:pPr lvl="3"/>
            <a:r>
              <a:rPr lang="en-US"/>
              <a:t>Quarto livello</a:t>
            </a:r>
          </a:p>
          <a:p>
            <a:pPr lvl="4"/>
            <a:r>
              <a:rPr lang="en-US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578602" y="2276478"/>
            <a:ext cx="5775324" cy="6435725"/>
          </a:xfrm>
          <a:prstGeom prst="rect">
            <a:avLst/>
          </a:prstGeom>
        </p:spPr>
        <p:txBody>
          <a:bodyPr vert="horz" lIns="91430" tIns="45715" rIns="91430" bIns="45715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Fare clic per modificare gli stili del testo dello schema</a:t>
            </a:r>
          </a:p>
          <a:p>
            <a:pPr lvl="1"/>
            <a:r>
              <a:rPr lang="en-US"/>
              <a:t>Secondo livello</a:t>
            </a:r>
          </a:p>
          <a:p>
            <a:pPr lvl="2"/>
            <a:r>
              <a:rPr lang="en-US"/>
              <a:t>Terzo livello</a:t>
            </a:r>
          </a:p>
          <a:p>
            <a:pPr lvl="3"/>
            <a:r>
              <a:rPr lang="en-US"/>
              <a:t>Quarto livello</a:t>
            </a:r>
          </a:p>
          <a:p>
            <a:pPr lvl="4"/>
            <a:r>
              <a:rPr lang="en-US"/>
              <a:t>Quinto livello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26C07028-4723-8F45-94BA-A28FCE15B9C5}" type="slidenum">
              <a:rPr lang="en-US"/>
              <a:pPr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746692"/>
      </p:ext>
    </p:extLst>
  </p:cSld>
  <p:clrMapOvr>
    <a:masterClrMapping/>
  </p:clrMapOvr>
  <p:transition xmlns:p14="http://schemas.microsoft.com/office/powerpoint/2010/main"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50876" y="2182814"/>
            <a:ext cx="5745163" cy="909638"/>
          </a:xfrm>
          <a:prstGeom prst="rect">
            <a:avLst/>
          </a:prstGeom>
        </p:spPr>
        <p:txBody>
          <a:bodyPr vert="horz" lIns="91430" tIns="45715" rIns="91430" bIns="45715" anchor="b"/>
          <a:lstStyle>
            <a:lvl1pPr marL="0" indent="0">
              <a:buNone/>
              <a:defRPr sz="2400" b="1"/>
            </a:lvl1pPr>
            <a:lvl2pPr marL="457152" indent="0">
              <a:buNone/>
              <a:defRPr sz="2000" b="1"/>
            </a:lvl2pPr>
            <a:lvl3pPr marL="914307" indent="0">
              <a:buNone/>
              <a:defRPr sz="1800" b="1"/>
            </a:lvl3pPr>
            <a:lvl4pPr marL="1371460" indent="0">
              <a:buNone/>
              <a:defRPr sz="1600" b="1"/>
            </a:lvl4pPr>
            <a:lvl5pPr marL="1828612" indent="0">
              <a:buNone/>
              <a:defRPr sz="1600" b="1"/>
            </a:lvl5pPr>
            <a:lvl6pPr marL="2285767" indent="0">
              <a:buNone/>
              <a:defRPr sz="1600" b="1"/>
            </a:lvl6pPr>
            <a:lvl7pPr marL="2742919" indent="0">
              <a:buNone/>
              <a:defRPr sz="1600" b="1"/>
            </a:lvl7pPr>
            <a:lvl8pPr marL="3200072" indent="0">
              <a:buNone/>
              <a:defRPr sz="1600" b="1"/>
            </a:lvl8pPr>
            <a:lvl9pPr marL="3657226" indent="0">
              <a:buNone/>
              <a:defRPr sz="1600" b="1"/>
            </a:lvl9pPr>
          </a:lstStyle>
          <a:p>
            <a:pPr lvl="0"/>
            <a:r>
              <a:rPr lang="en-US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50876" y="3092451"/>
            <a:ext cx="5745163" cy="5619750"/>
          </a:xfrm>
          <a:prstGeom prst="rect">
            <a:avLst/>
          </a:prstGeom>
        </p:spPr>
        <p:txBody>
          <a:bodyPr vert="horz" lIns="91430" tIns="45715" rIns="91430" bIns="45715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Fare clic per modificare gli stili del testo dello schema</a:t>
            </a:r>
          </a:p>
          <a:p>
            <a:pPr lvl="1"/>
            <a:r>
              <a:rPr lang="en-US"/>
              <a:t>Secondo livello</a:t>
            </a:r>
          </a:p>
          <a:p>
            <a:pPr lvl="2"/>
            <a:r>
              <a:rPr lang="en-US"/>
              <a:t>Terzo livello</a:t>
            </a:r>
          </a:p>
          <a:p>
            <a:pPr lvl="3"/>
            <a:r>
              <a:rPr lang="en-US"/>
              <a:t>Quarto livello</a:t>
            </a:r>
          </a:p>
          <a:p>
            <a:pPr lvl="4"/>
            <a:r>
              <a:rPr lang="en-US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605590" y="2182814"/>
            <a:ext cx="5748336" cy="909638"/>
          </a:xfrm>
          <a:prstGeom prst="rect">
            <a:avLst/>
          </a:prstGeom>
        </p:spPr>
        <p:txBody>
          <a:bodyPr vert="horz" lIns="91430" tIns="45715" rIns="91430" bIns="45715" anchor="b"/>
          <a:lstStyle>
            <a:lvl1pPr marL="0" indent="0">
              <a:buNone/>
              <a:defRPr sz="2400" b="1"/>
            </a:lvl1pPr>
            <a:lvl2pPr marL="457152" indent="0">
              <a:buNone/>
              <a:defRPr sz="2000" b="1"/>
            </a:lvl2pPr>
            <a:lvl3pPr marL="914307" indent="0">
              <a:buNone/>
              <a:defRPr sz="1800" b="1"/>
            </a:lvl3pPr>
            <a:lvl4pPr marL="1371460" indent="0">
              <a:buNone/>
              <a:defRPr sz="1600" b="1"/>
            </a:lvl4pPr>
            <a:lvl5pPr marL="1828612" indent="0">
              <a:buNone/>
              <a:defRPr sz="1600" b="1"/>
            </a:lvl5pPr>
            <a:lvl6pPr marL="2285767" indent="0">
              <a:buNone/>
              <a:defRPr sz="1600" b="1"/>
            </a:lvl6pPr>
            <a:lvl7pPr marL="2742919" indent="0">
              <a:buNone/>
              <a:defRPr sz="1600" b="1"/>
            </a:lvl7pPr>
            <a:lvl8pPr marL="3200072" indent="0">
              <a:buNone/>
              <a:defRPr sz="1600" b="1"/>
            </a:lvl8pPr>
            <a:lvl9pPr marL="3657226" indent="0">
              <a:buNone/>
              <a:defRPr sz="1600" b="1"/>
            </a:lvl9pPr>
          </a:lstStyle>
          <a:p>
            <a:pPr lvl="0"/>
            <a:r>
              <a:rPr lang="en-US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605590" y="3092451"/>
            <a:ext cx="5748336" cy="5619750"/>
          </a:xfrm>
          <a:prstGeom prst="rect">
            <a:avLst/>
          </a:prstGeom>
        </p:spPr>
        <p:txBody>
          <a:bodyPr vert="horz" lIns="91430" tIns="45715" rIns="91430" bIns="45715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Fare clic per modificare gli stili del testo dello schema</a:t>
            </a:r>
          </a:p>
          <a:p>
            <a:pPr lvl="1"/>
            <a:r>
              <a:rPr lang="en-US"/>
              <a:t>Secondo livello</a:t>
            </a:r>
          </a:p>
          <a:p>
            <a:pPr lvl="2"/>
            <a:r>
              <a:rPr lang="en-US"/>
              <a:t>Terzo livello</a:t>
            </a:r>
          </a:p>
          <a:p>
            <a:pPr lvl="3"/>
            <a:r>
              <a:rPr lang="en-US"/>
              <a:t>Quarto livello</a:t>
            </a:r>
          </a:p>
          <a:p>
            <a:pPr lvl="4"/>
            <a:r>
              <a:rPr lang="en-US"/>
              <a:t>Quinto livello</a:t>
            </a: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3DD59A6-3F38-1A4A-A4CD-86193B26E1EA}" type="slidenum">
              <a:rPr lang="en-US"/>
              <a:pPr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1804732"/>
      </p:ext>
    </p:extLst>
  </p:cSld>
  <p:clrMapOvr>
    <a:masterClrMapping/>
  </p:clrMapOvr>
  <p:transition xmlns:p14="http://schemas.microsoft.com/office/powerpoint/2010/main"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Fare clic per modificare stile</a:t>
            </a:r>
            <a:endParaRPr lang="it-IT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35A7A7A5-6A40-FE4F-885B-49AEFC247621}" type="slidenum">
              <a:rPr lang="en-US"/>
              <a:pPr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639730"/>
      </p:ext>
    </p:extLst>
  </p:cSld>
  <p:clrMapOvr>
    <a:masterClrMapping/>
  </p:clrMapOvr>
  <p:transition xmlns:p14="http://schemas.microsoft.com/office/powerpoint/2010/main"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11CC6DF8-830C-CB4C-96B0-D6CC173C0527}" type="slidenum">
              <a:rPr lang="en-US"/>
              <a:pPr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335055"/>
      </p:ext>
    </p:extLst>
  </p:cSld>
  <p:clrMapOvr>
    <a:masterClrMapping/>
  </p:clrMapOvr>
  <p:transition xmlns:p14="http://schemas.microsoft.com/office/powerpoint/2010/main"/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50878" y="388941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084763" y="388939"/>
            <a:ext cx="7269163" cy="8323263"/>
          </a:xfrm>
          <a:prstGeom prst="rect">
            <a:avLst/>
          </a:prstGeom>
        </p:spPr>
        <p:txBody>
          <a:bodyPr vert="horz" lIns="91430" tIns="45715" rIns="91430" bIns="45715"/>
          <a:lstStyle>
            <a:lvl1pPr>
              <a:defRPr sz="31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Fare clic per modificare gli stili del testo dello schema</a:t>
            </a:r>
          </a:p>
          <a:p>
            <a:pPr lvl="1"/>
            <a:r>
              <a:rPr lang="en-US"/>
              <a:t>Secondo livello</a:t>
            </a:r>
          </a:p>
          <a:p>
            <a:pPr lvl="2"/>
            <a:r>
              <a:rPr lang="en-US"/>
              <a:t>Terzo livello</a:t>
            </a:r>
          </a:p>
          <a:p>
            <a:pPr lvl="3"/>
            <a:r>
              <a:rPr lang="en-US"/>
              <a:t>Quarto livello</a:t>
            </a:r>
          </a:p>
          <a:p>
            <a:pPr lvl="4"/>
            <a:r>
              <a:rPr lang="en-US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50878" y="2041526"/>
            <a:ext cx="4278313" cy="6670674"/>
          </a:xfrm>
          <a:prstGeom prst="rect">
            <a:avLst/>
          </a:prstGeom>
        </p:spPr>
        <p:txBody>
          <a:bodyPr vert="horz" lIns="91430" tIns="45715" rIns="91430" bIns="45715"/>
          <a:lstStyle>
            <a:lvl1pPr marL="0" indent="0">
              <a:buNone/>
              <a:defRPr sz="1400"/>
            </a:lvl1pPr>
            <a:lvl2pPr marL="457152" indent="0">
              <a:buNone/>
              <a:defRPr sz="1100"/>
            </a:lvl2pPr>
            <a:lvl3pPr marL="914307" indent="0">
              <a:buNone/>
              <a:defRPr sz="1000"/>
            </a:lvl3pPr>
            <a:lvl4pPr marL="1371460" indent="0">
              <a:buNone/>
              <a:defRPr sz="900"/>
            </a:lvl4pPr>
            <a:lvl5pPr marL="1828612" indent="0">
              <a:buNone/>
              <a:defRPr sz="900"/>
            </a:lvl5pPr>
            <a:lvl6pPr marL="2285767" indent="0">
              <a:buNone/>
              <a:defRPr sz="900"/>
            </a:lvl6pPr>
            <a:lvl7pPr marL="2742919" indent="0">
              <a:buNone/>
              <a:defRPr sz="900"/>
            </a:lvl7pPr>
            <a:lvl8pPr marL="3200072" indent="0">
              <a:buNone/>
              <a:defRPr sz="900"/>
            </a:lvl8pPr>
            <a:lvl9pPr marL="3657226" indent="0">
              <a:buNone/>
              <a:defRPr sz="900"/>
            </a:lvl9pPr>
          </a:lstStyle>
          <a:p>
            <a:pPr lvl="0"/>
            <a:r>
              <a:rPr lang="en-US"/>
              <a:t>Fare clic per modificare gli stili del testo dello schema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37873698-B71B-584E-9D67-851568B21C12}" type="slidenum">
              <a:rPr lang="en-US"/>
              <a:pPr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295879"/>
      </p:ext>
    </p:extLst>
  </p:cSld>
  <p:clrMapOvr>
    <a:masterClrMapping/>
  </p:clrMapOvr>
  <p:transition xmlns:p14="http://schemas.microsoft.com/office/powerpoint/2010/main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974726" y="3030540"/>
            <a:ext cx="11055350" cy="2090736"/>
          </a:xfrm>
        </p:spPr>
        <p:txBody>
          <a:bodyPr/>
          <a:lstStyle/>
          <a:p>
            <a:r>
              <a:rPr lang="en-US"/>
              <a:t>Fare clic per modificare stile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951038" y="5527678"/>
            <a:ext cx="9102726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152" indent="0" algn="ctr">
              <a:buNone/>
              <a:defRPr/>
            </a:lvl2pPr>
            <a:lvl3pPr marL="914307" indent="0" algn="ctr">
              <a:buNone/>
              <a:defRPr/>
            </a:lvl3pPr>
            <a:lvl4pPr marL="1371460" indent="0" algn="ctr">
              <a:buNone/>
              <a:defRPr/>
            </a:lvl4pPr>
            <a:lvl5pPr marL="1828612" indent="0" algn="ctr">
              <a:buNone/>
              <a:defRPr/>
            </a:lvl5pPr>
            <a:lvl6pPr marL="2285767" indent="0" algn="ctr">
              <a:buNone/>
              <a:defRPr/>
            </a:lvl6pPr>
            <a:lvl7pPr marL="2742919" indent="0" algn="ctr">
              <a:buNone/>
              <a:defRPr/>
            </a:lvl7pPr>
            <a:lvl8pPr marL="3200072" indent="0" algn="ctr">
              <a:buNone/>
              <a:defRPr/>
            </a:lvl8pPr>
            <a:lvl9pPr marL="3657226" indent="0" algn="ctr">
              <a:buNone/>
              <a:defRPr/>
            </a:lvl9pPr>
          </a:lstStyle>
          <a:p>
            <a:r>
              <a:rPr lang="en-US"/>
              <a:t>Fare clic per modificare lo stile del sottotitolo dello schema</a:t>
            </a: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BA0A16FF-4468-C346-8BED-0493EBB66618}" type="slidenum">
              <a:rPr lang="en-US"/>
              <a:pPr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879666"/>
      </p:ext>
    </p:extLst>
  </p:cSld>
  <p:clrMapOvr>
    <a:masterClrMapping/>
  </p:clrMapOvr>
  <p:transition xmlns:p14="http://schemas.microsoft.com/office/powerpoint/2010/main"/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549527" y="6827839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Fare clic per modificare stile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2549527" y="871538"/>
            <a:ext cx="7802563" cy="5851526"/>
          </a:xfrm>
          <a:prstGeom prst="rect">
            <a:avLst/>
          </a:prstGeom>
        </p:spPr>
        <p:txBody>
          <a:bodyPr vert="horz" lIns="91430" tIns="45715" rIns="91430" bIns="45715"/>
          <a:lstStyle>
            <a:lvl1pPr marL="0" indent="0">
              <a:buNone/>
              <a:defRPr sz="3100"/>
            </a:lvl1pPr>
            <a:lvl2pPr marL="457152" indent="0">
              <a:buNone/>
              <a:defRPr sz="2800"/>
            </a:lvl2pPr>
            <a:lvl3pPr marL="914307" indent="0">
              <a:buNone/>
              <a:defRPr sz="2400"/>
            </a:lvl3pPr>
            <a:lvl4pPr marL="1371460" indent="0">
              <a:buNone/>
              <a:defRPr sz="2000"/>
            </a:lvl4pPr>
            <a:lvl5pPr marL="1828612" indent="0">
              <a:buNone/>
              <a:defRPr sz="2000"/>
            </a:lvl5pPr>
            <a:lvl6pPr marL="2285767" indent="0">
              <a:buNone/>
              <a:defRPr sz="2000"/>
            </a:lvl6pPr>
            <a:lvl7pPr marL="2742919" indent="0">
              <a:buNone/>
              <a:defRPr sz="2000"/>
            </a:lvl7pPr>
            <a:lvl8pPr marL="3200072" indent="0">
              <a:buNone/>
              <a:defRPr sz="2000"/>
            </a:lvl8pPr>
            <a:lvl9pPr marL="3657226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2549527" y="7634290"/>
            <a:ext cx="7802563" cy="1144587"/>
          </a:xfrm>
          <a:prstGeom prst="rect">
            <a:avLst/>
          </a:prstGeom>
        </p:spPr>
        <p:txBody>
          <a:bodyPr vert="horz" lIns="91430" tIns="45715" rIns="91430" bIns="45715"/>
          <a:lstStyle>
            <a:lvl1pPr marL="0" indent="0">
              <a:buNone/>
              <a:defRPr sz="1400"/>
            </a:lvl1pPr>
            <a:lvl2pPr marL="457152" indent="0">
              <a:buNone/>
              <a:defRPr sz="1100"/>
            </a:lvl2pPr>
            <a:lvl3pPr marL="914307" indent="0">
              <a:buNone/>
              <a:defRPr sz="1000"/>
            </a:lvl3pPr>
            <a:lvl4pPr marL="1371460" indent="0">
              <a:buNone/>
              <a:defRPr sz="900"/>
            </a:lvl4pPr>
            <a:lvl5pPr marL="1828612" indent="0">
              <a:buNone/>
              <a:defRPr sz="900"/>
            </a:lvl5pPr>
            <a:lvl6pPr marL="2285767" indent="0">
              <a:buNone/>
              <a:defRPr sz="900"/>
            </a:lvl6pPr>
            <a:lvl7pPr marL="2742919" indent="0">
              <a:buNone/>
              <a:defRPr sz="900"/>
            </a:lvl7pPr>
            <a:lvl8pPr marL="3200072" indent="0">
              <a:buNone/>
              <a:defRPr sz="900"/>
            </a:lvl8pPr>
            <a:lvl9pPr marL="3657226" indent="0">
              <a:buNone/>
              <a:defRPr sz="900"/>
            </a:lvl9pPr>
          </a:lstStyle>
          <a:p>
            <a:pPr lvl="0"/>
            <a:r>
              <a:rPr lang="en-US"/>
              <a:t>Fare clic per modificare gli stili del testo dello schema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B9A380B3-DCB1-0642-8563-AA9F275A84A1}" type="slidenum">
              <a:rPr lang="en-US"/>
              <a:pPr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586888"/>
      </p:ext>
    </p:extLst>
  </p:cSld>
  <p:clrMapOvr>
    <a:masterClrMapping/>
  </p:clrMapOvr>
  <p:transition xmlns:p14="http://schemas.microsoft.com/office/powerpoint/2010/main"/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50876" y="2276478"/>
            <a:ext cx="11703050" cy="6435725"/>
          </a:xfrm>
          <a:prstGeom prst="rect">
            <a:avLst/>
          </a:prstGeom>
        </p:spPr>
        <p:txBody>
          <a:bodyPr vert="eaVert" lIns="91430" tIns="45715" rIns="91430" bIns="45715"/>
          <a:lstStyle/>
          <a:p>
            <a:pPr lvl="0"/>
            <a:r>
              <a:rPr lang="en-US"/>
              <a:t>Fare clic per modificare gli stili del testo dello schema</a:t>
            </a:r>
          </a:p>
          <a:p>
            <a:pPr lvl="1"/>
            <a:r>
              <a:rPr lang="en-US"/>
              <a:t>Secondo livello</a:t>
            </a:r>
          </a:p>
          <a:p>
            <a:pPr lvl="2"/>
            <a:r>
              <a:rPr lang="en-US"/>
              <a:t>Terzo livello</a:t>
            </a:r>
          </a:p>
          <a:p>
            <a:pPr lvl="3"/>
            <a:r>
              <a:rPr lang="en-US"/>
              <a:t>Quarto livello</a:t>
            </a:r>
          </a:p>
          <a:p>
            <a:pPr lvl="4"/>
            <a:r>
              <a:rPr lang="en-US"/>
              <a:t>Quinto livello</a:t>
            </a: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5FF5B016-DD97-8940-90D2-5A6791B26803}" type="slidenum">
              <a:rPr lang="en-US"/>
              <a:pPr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761826"/>
      </p:ext>
    </p:extLst>
  </p:cSld>
  <p:clrMapOvr>
    <a:masterClrMapping/>
  </p:clrMapOvr>
  <p:transition xmlns:p14="http://schemas.microsoft.com/office/powerpoint/2010/main"/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9428163" y="2276478"/>
            <a:ext cx="2925761" cy="6435725"/>
          </a:xfrm>
        </p:spPr>
        <p:txBody>
          <a:bodyPr vert="eaVert"/>
          <a:lstStyle/>
          <a:p>
            <a:r>
              <a:rPr lang="en-US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50876" y="2276478"/>
            <a:ext cx="8624887" cy="6435725"/>
          </a:xfrm>
          <a:prstGeom prst="rect">
            <a:avLst/>
          </a:prstGeom>
        </p:spPr>
        <p:txBody>
          <a:bodyPr vert="eaVert" lIns="91430" tIns="45715" rIns="91430" bIns="45715"/>
          <a:lstStyle/>
          <a:p>
            <a:pPr lvl="0"/>
            <a:r>
              <a:rPr lang="en-US"/>
              <a:t>Fare clic per modificare gli stili del testo dello schema</a:t>
            </a:r>
          </a:p>
          <a:p>
            <a:pPr lvl="1"/>
            <a:r>
              <a:rPr lang="en-US"/>
              <a:t>Secondo livello</a:t>
            </a:r>
          </a:p>
          <a:p>
            <a:pPr lvl="2"/>
            <a:r>
              <a:rPr lang="en-US"/>
              <a:t>Terzo livello</a:t>
            </a:r>
          </a:p>
          <a:p>
            <a:pPr lvl="3"/>
            <a:r>
              <a:rPr lang="en-US"/>
              <a:t>Quarto livello</a:t>
            </a:r>
          </a:p>
          <a:p>
            <a:pPr lvl="4"/>
            <a:r>
              <a:rPr lang="en-US"/>
              <a:t>Quinto livello</a:t>
            </a: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ECA78C58-18FA-B242-B0A0-D633F7C46F8C}" type="slidenum">
              <a:rPr lang="en-US"/>
              <a:pPr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6582743"/>
      </p:ext>
    </p:extLst>
  </p:cSld>
  <p:clrMapOvr>
    <a:masterClrMapping/>
  </p:clrMapOvr>
  <p:transition xmlns:p14="http://schemas.microsoft.com/office/powerpoint/2010/main"/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974726" y="3030540"/>
            <a:ext cx="11055350" cy="2090736"/>
          </a:xfrm>
        </p:spPr>
        <p:txBody>
          <a:bodyPr/>
          <a:lstStyle/>
          <a:p>
            <a:r>
              <a:rPr lang="en-US"/>
              <a:t>Fare clic per modificare stile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951038" y="5527678"/>
            <a:ext cx="9102726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152" indent="0" algn="ctr">
              <a:buNone/>
              <a:defRPr/>
            </a:lvl2pPr>
            <a:lvl3pPr marL="914307" indent="0" algn="ctr">
              <a:buNone/>
              <a:defRPr/>
            </a:lvl3pPr>
            <a:lvl4pPr marL="1371460" indent="0" algn="ctr">
              <a:buNone/>
              <a:defRPr/>
            </a:lvl4pPr>
            <a:lvl5pPr marL="1828612" indent="0" algn="ctr">
              <a:buNone/>
              <a:defRPr/>
            </a:lvl5pPr>
            <a:lvl6pPr marL="2285767" indent="0" algn="ctr">
              <a:buNone/>
              <a:defRPr/>
            </a:lvl6pPr>
            <a:lvl7pPr marL="2742919" indent="0" algn="ctr">
              <a:buNone/>
              <a:defRPr/>
            </a:lvl7pPr>
            <a:lvl8pPr marL="3200072" indent="0" algn="ctr">
              <a:buNone/>
              <a:defRPr/>
            </a:lvl8pPr>
            <a:lvl9pPr marL="3657226" indent="0" algn="ctr">
              <a:buNone/>
              <a:defRPr/>
            </a:lvl9pPr>
          </a:lstStyle>
          <a:p>
            <a:r>
              <a:rPr lang="en-US"/>
              <a:t>Fare clic per modificare lo stile del sottotitolo dello schema</a:t>
            </a: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07101108-C0C4-684C-822B-AD6473AFAE9F}" type="slidenum">
              <a:rPr lang="en-US"/>
              <a:pPr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703635"/>
      </p:ext>
    </p:extLst>
  </p:cSld>
  <p:clrMapOvr>
    <a:masterClrMapping/>
  </p:clrMapOvr>
  <p:transition xmlns:p14="http://schemas.microsoft.com/office/powerpoint/2010/main"/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Fare clic per modificare gli stili del testo dello schema</a:t>
            </a:r>
          </a:p>
          <a:p>
            <a:pPr lvl="1"/>
            <a:r>
              <a:rPr lang="en-US"/>
              <a:t>Secondo livello</a:t>
            </a:r>
          </a:p>
          <a:p>
            <a:pPr lvl="2"/>
            <a:r>
              <a:rPr lang="en-US"/>
              <a:t>Terzo livello</a:t>
            </a:r>
          </a:p>
          <a:p>
            <a:pPr lvl="3"/>
            <a:r>
              <a:rPr lang="en-US"/>
              <a:t>Quarto livello</a:t>
            </a:r>
          </a:p>
          <a:p>
            <a:pPr lvl="4"/>
            <a:r>
              <a:rPr lang="en-US"/>
              <a:t>Quinto livello</a:t>
            </a: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EB7AA0EE-00A1-A243-B13E-32EE74DF8663}" type="slidenum">
              <a:rPr lang="en-US"/>
              <a:pPr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884902"/>
      </p:ext>
    </p:extLst>
  </p:cSld>
  <p:clrMapOvr>
    <a:masterClrMapping/>
  </p:clrMapOvr>
  <p:transition xmlns:p14="http://schemas.microsoft.com/office/powerpoint/2010/main"/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27113" y="6267452"/>
            <a:ext cx="11053761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027113" y="4133849"/>
            <a:ext cx="11053761" cy="2133601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52" indent="0">
              <a:buNone/>
              <a:defRPr sz="1800"/>
            </a:lvl2pPr>
            <a:lvl3pPr marL="914307" indent="0">
              <a:buNone/>
              <a:defRPr sz="1600"/>
            </a:lvl3pPr>
            <a:lvl4pPr marL="1371460" indent="0">
              <a:buNone/>
              <a:defRPr sz="1400"/>
            </a:lvl4pPr>
            <a:lvl5pPr marL="1828612" indent="0">
              <a:buNone/>
              <a:defRPr sz="1400"/>
            </a:lvl5pPr>
            <a:lvl6pPr marL="2285767" indent="0">
              <a:buNone/>
              <a:defRPr sz="1400"/>
            </a:lvl6pPr>
            <a:lvl7pPr marL="2742919" indent="0">
              <a:buNone/>
              <a:defRPr sz="1400"/>
            </a:lvl7pPr>
            <a:lvl8pPr marL="3200072" indent="0">
              <a:buNone/>
              <a:defRPr sz="1400"/>
            </a:lvl8pPr>
            <a:lvl9pPr marL="3657226" indent="0">
              <a:buNone/>
              <a:defRPr sz="1400"/>
            </a:lvl9pPr>
          </a:lstStyle>
          <a:p>
            <a:pPr lvl="0"/>
            <a:r>
              <a:rPr lang="en-US"/>
              <a:t>Fare clic per modificare gli stili del testo dello schema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D4261B1-165F-F14D-9288-F13CF11E1BF9}" type="slidenum">
              <a:rPr lang="en-US"/>
              <a:pPr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345650"/>
      </p:ext>
    </p:extLst>
  </p:cSld>
  <p:clrMapOvr>
    <a:masterClrMapping/>
  </p:clrMapOvr>
  <p:transition xmlns:p14="http://schemas.microsoft.com/office/powerpoint/2010/main"/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787401" y="2768603"/>
            <a:ext cx="2559050" cy="571499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Fare clic per modificare gli stili del testo dello schema</a:t>
            </a:r>
          </a:p>
          <a:p>
            <a:pPr lvl="1"/>
            <a:r>
              <a:rPr lang="en-US"/>
              <a:t>Secondo livello</a:t>
            </a:r>
          </a:p>
          <a:p>
            <a:pPr lvl="2"/>
            <a:r>
              <a:rPr lang="en-US"/>
              <a:t>Terzo livello</a:t>
            </a:r>
          </a:p>
          <a:p>
            <a:pPr lvl="3"/>
            <a:r>
              <a:rPr lang="en-US"/>
              <a:t>Quarto livello</a:t>
            </a:r>
          </a:p>
          <a:p>
            <a:pPr lvl="4"/>
            <a:r>
              <a:rPr lang="en-US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3498850" y="2768603"/>
            <a:ext cx="2559050" cy="571499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Fare clic per modificare gli stili del testo dello schema</a:t>
            </a:r>
          </a:p>
          <a:p>
            <a:pPr lvl="1"/>
            <a:r>
              <a:rPr lang="en-US"/>
              <a:t>Secondo livello</a:t>
            </a:r>
          </a:p>
          <a:p>
            <a:pPr lvl="2"/>
            <a:r>
              <a:rPr lang="en-US"/>
              <a:t>Terzo livello</a:t>
            </a:r>
          </a:p>
          <a:p>
            <a:pPr lvl="3"/>
            <a:r>
              <a:rPr lang="en-US"/>
              <a:t>Quarto livello</a:t>
            </a:r>
          </a:p>
          <a:p>
            <a:pPr lvl="4"/>
            <a:r>
              <a:rPr lang="en-US"/>
              <a:t>Quinto livello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00272DBF-B027-A742-BCF9-570F6E5246BA}" type="slidenum">
              <a:rPr lang="en-US"/>
              <a:pPr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018248"/>
      </p:ext>
    </p:extLst>
  </p:cSld>
  <p:clrMapOvr>
    <a:masterClrMapping/>
  </p:clrMapOvr>
  <p:transition xmlns:p14="http://schemas.microsoft.com/office/powerpoint/2010/main"/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50876" y="2182814"/>
            <a:ext cx="5745163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2" indent="0">
              <a:buNone/>
              <a:defRPr sz="2000" b="1"/>
            </a:lvl2pPr>
            <a:lvl3pPr marL="914307" indent="0">
              <a:buNone/>
              <a:defRPr sz="1800" b="1"/>
            </a:lvl3pPr>
            <a:lvl4pPr marL="1371460" indent="0">
              <a:buNone/>
              <a:defRPr sz="1600" b="1"/>
            </a:lvl4pPr>
            <a:lvl5pPr marL="1828612" indent="0">
              <a:buNone/>
              <a:defRPr sz="1600" b="1"/>
            </a:lvl5pPr>
            <a:lvl6pPr marL="2285767" indent="0">
              <a:buNone/>
              <a:defRPr sz="1600" b="1"/>
            </a:lvl6pPr>
            <a:lvl7pPr marL="2742919" indent="0">
              <a:buNone/>
              <a:defRPr sz="1600" b="1"/>
            </a:lvl7pPr>
            <a:lvl8pPr marL="3200072" indent="0">
              <a:buNone/>
              <a:defRPr sz="1600" b="1"/>
            </a:lvl8pPr>
            <a:lvl9pPr marL="3657226" indent="0">
              <a:buNone/>
              <a:defRPr sz="1600" b="1"/>
            </a:lvl9pPr>
          </a:lstStyle>
          <a:p>
            <a:pPr lvl="0"/>
            <a:r>
              <a:rPr lang="en-US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50876" y="3092451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Fare clic per modificare gli stili del testo dello schema</a:t>
            </a:r>
          </a:p>
          <a:p>
            <a:pPr lvl="1"/>
            <a:r>
              <a:rPr lang="en-US"/>
              <a:t>Secondo livello</a:t>
            </a:r>
          </a:p>
          <a:p>
            <a:pPr lvl="2"/>
            <a:r>
              <a:rPr lang="en-US"/>
              <a:t>Terzo livello</a:t>
            </a:r>
          </a:p>
          <a:p>
            <a:pPr lvl="3"/>
            <a:r>
              <a:rPr lang="en-US"/>
              <a:t>Quarto livello</a:t>
            </a:r>
          </a:p>
          <a:p>
            <a:pPr lvl="4"/>
            <a:r>
              <a:rPr lang="en-US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605590" y="2182814"/>
            <a:ext cx="5748336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2" indent="0">
              <a:buNone/>
              <a:defRPr sz="2000" b="1"/>
            </a:lvl2pPr>
            <a:lvl3pPr marL="914307" indent="0">
              <a:buNone/>
              <a:defRPr sz="1800" b="1"/>
            </a:lvl3pPr>
            <a:lvl4pPr marL="1371460" indent="0">
              <a:buNone/>
              <a:defRPr sz="1600" b="1"/>
            </a:lvl4pPr>
            <a:lvl5pPr marL="1828612" indent="0">
              <a:buNone/>
              <a:defRPr sz="1600" b="1"/>
            </a:lvl5pPr>
            <a:lvl6pPr marL="2285767" indent="0">
              <a:buNone/>
              <a:defRPr sz="1600" b="1"/>
            </a:lvl6pPr>
            <a:lvl7pPr marL="2742919" indent="0">
              <a:buNone/>
              <a:defRPr sz="1600" b="1"/>
            </a:lvl7pPr>
            <a:lvl8pPr marL="3200072" indent="0">
              <a:buNone/>
              <a:defRPr sz="1600" b="1"/>
            </a:lvl8pPr>
            <a:lvl9pPr marL="3657226" indent="0">
              <a:buNone/>
              <a:defRPr sz="1600" b="1"/>
            </a:lvl9pPr>
          </a:lstStyle>
          <a:p>
            <a:pPr lvl="0"/>
            <a:r>
              <a:rPr lang="en-US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605590" y="3092451"/>
            <a:ext cx="5748336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Fare clic per modificare gli stili del testo dello schema</a:t>
            </a:r>
          </a:p>
          <a:p>
            <a:pPr lvl="1"/>
            <a:r>
              <a:rPr lang="en-US"/>
              <a:t>Secondo livello</a:t>
            </a:r>
          </a:p>
          <a:p>
            <a:pPr lvl="2"/>
            <a:r>
              <a:rPr lang="en-US"/>
              <a:t>Terzo livello</a:t>
            </a:r>
          </a:p>
          <a:p>
            <a:pPr lvl="3"/>
            <a:r>
              <a:rPr lang="en-US"/>
              <a:t>Quarto livello</a:t>
            </a:r>
          </a:p>
          <a:p>
            <a:pPr lvl="4"/>
            <a:r>
              <a:rPr lang="en-US"/>
              <a:t>Quinto livello</a:t>
            </a: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6B792B3F-9CD1-194A-9F6B-D8DFCA3DD068}" type="slidenum">
              <a:rPr lang="en-US"/>
              <a:pPr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57940"/>
      </p:ext>
    </p:extLst>
  </p:cSld>
  <p:clrMapOvr>
    <a:masterClrMapping/>
  </p:clrMapOvr>
  <p:transition xmlns:p14="http://schemas.microsoft.com/office/powerpoint/2010/main"/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Fare clic per modificare stile</a:t>
            </a:r>
            <a:endParaRPr lang="it-IT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656CD3DE-B16C-8747-A6BB-B9ACB6DCC157}" type="slidenum">
              <a:rPr lang="en-US"/>
              <a:pPr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939540"/>
      </p:ext>
    </p:extLst>
  </p:cSld>
  <p:clrMapOvr>
    <a:masterClrMapping/>
  </p:clrMapOvr>
  <p:transition xmlns:p14="http://schemas.microsoft.com/office/powerpoint/2010/main"/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42F33E1C-5BAF-4947-9273-9E80CCF2E86A}" type="slidenum">
              <a:rPr lang="en-US"/>
              <a:pPr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047895"/>
      </p:ext>
    </p:extLst>
  </p:cSld>
  <p:clrMapOvr>
    <a:masterClrMapping/>
  </p:clrMapOvr>
  <p:transition xmlns:p14="http://schemas.microsoft.com/office/powerpoint/2010/main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Fare clic per modificare gli stili del testo dello schema</a:t>
            </a:r>
          </a:p>
          <a:p>
            <a:pPr lvl="1"/>
            <a:r>
              <a:rPr lang="en-US"/>
              <a:t>Secondo livello</a:t>
            </a:r>
          </a:p>
          <a:p>
            <a:pPr lvl="2"/>
            <a:r>
              <a:rPr lang="en-US"/>
              <a:t>Terzo livello</a:t>
            </a:r>
          </a:p>
          <a:p>
            <a:pPr lvl="3"/>
            <a:r>
              <a:rPr lang="en-US"/>
              <a:t>Quarto livello</a:t>
            </a:r>
          </a:p>
          <a:p>
            <a:pPr lvl="4"/>
            <a:r>
              <a:rPr lang="en-US"/>
              <a:t>Quinto livello</a:t>
            </a: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7B099E4-C9B9-554F-A0E9-47F6EF521254}" type="slidenum">
              <a:rPr lang="en-US"/>
              <a:pPr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0668380"/>
      </p:ext>
    </p:extLst>
  </p:cSld>
  <p:clrMapOvr>
    <a:masterClrMapping/>
  </p:clrMapOvr>
  <p:transition xmlns:p14="http://schemas.microsoft.com/office/powerpoint/2010/main"/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50878" y="388941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084763" y="388939"/>
            <a:ext cx="7269163" cy="8323263"/>
          </a:xfrm>
        </p:spPr>
        <p:txBody>
          <a:bodyPr/>
          <a:lstStyle>
            <a:lvl1pPr>
              <a:defRPr sz="31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Fare clic per modificare gli stili del testo dello schema</a:t>
            </a:r>
          </a:p>
          <a:p>
            <a:pPr lvl="1"/>
            <a:r>
              <a:rPr lang="en-US"/>
              <a:t>Secondo livello</a:t>
            </a:r>
          </a:p>
          <a:p>
            <a:pPr lvl="2"/>
            <a:r>
              <a:rPr lang="en-US"/>
              <a:t>Terzo livello</a:t>
            </a:r>
          </a:p>
          <a:p>
            <a:pPr lvl="3"/>
            <a:r>
              <a:rPr lang="en-US"/>
              <a:t>Quarto livello</a:t>
            </a:r>
          </a:p>
          <a:p>
            <a:pPr lvl="4"/>
            <a:r>
              <a:rPr lang="en-US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50878" y="2041526"/>
            <a:ext cx="4278313" cy="6670674"/>
          </a:xfrm>
        </p:spPr>
        <p:txBody>
          <a:bodyPr/>
          <a:lstStyle>
            <a:lvl1pPr marL="0" indent="0">
              <a:buNone/>
              <a:defRPr sz="1400"/>
            </a:lvl1pPr>
            <a:lvl2pPr marL="457152" indent="0">
              <a:buNone/>
              <a:defRPr sz="1100"/>
            </a:lvl2pPr>
            <a:lvl3pPr marL="914307" indent="0">
              <a:buNone/>
              <a:defRPr sz="1000"/>
            </a:lvl3pPr>
            <a:lvl4pPr marL="1371460" indent="0">
              <a:buNone/>
              <a:defRPr sz="900"/>
            </a:lvl4pPr>
            <a:lvl5pPr marL="1828612" indent="0">
              <a:buNone/>
              <a:defRPr sz="900"/>
            </a:lvl5pPr>
            <a:lvl6pPr marL="2285767" indent="0">
              <a:buNone/>
              <a:defRPr sz="900"/>
            </a:lvl6pPr>
            <a:lvl7pPr marL="2742919" indent="0">
              <a:buNone/>
              <a:defRPr sz="900"/>
            </a:lvl7pPr>
            <a:lvl8pPr marL="3200072" indent="0">
              <a:buNone/>
              <a:defRPr sz="900"/>
            </a:lvl8pPr>
            <a:lvl9pPr marL="3657226" indent="0">
              <a:buNone/>
              <a:defRPr sz="900"/>
            </a:lvl9pPr>
          </a:lstStyle>
          <a:p>
            <a:pPr lvl="0"/>
            <a:r>
              <a:rPr lang="en-US"/>
              <a:t>Fare clic per modificare gli stili del testo dello schema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61C8092A-1AF6-4E4A-A498-935F3BE9CEB5}" type="slidenum">
              <a:rPr lang="en-US"/>
              <a:pPr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244038"/>
      </p:ext>
    </p:extLst>
  </p:cSld>
  <p:clrMapOvr>
    <a:masterClrMapping/>
  </p:clrMapOvr>
  <p:transition xmlns:p14="http://schemas.microsoft.com/office/powerpoint/2010/main"/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549527" y="6827839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Fare clic per modificare stile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2549527" y="871538"/>
            <a:ext cx="7802563" cy="5851526"/>
          </a:xfrm>
        </p:spPr>
        <p:txBody>
          <a:bodyPr/>
          <a:lstStyle>
            <a:lvl1pPr marL="0" indent="0">
              <a:buNone/>
              <a:defRPr sz="3100"/>
            </a:lvl1pPr>
            <a:lvl2pPr marL="457152" indent="0">
              <a:buNone/>
              <a:defRPr sz="2800"/>
            </a:lvl2pPr>
            <a:lvl3pPr marL="914307" indent="0">
              <a:buNone/>
              <a:defRPr sz="2400"/>
            </a:lvl3pPr>
            <a:lvl4pPr marL="1371460" indent="0">
              <a:buNone/>
              <a:defRPr sz="2000"/>
            </a:lvl4pPr>
            <a:lvl5pPr marL="1828612" indent="0">
              <a:buNone/>
              <a:defRPr sz="2000"/>
            </a:lvl5pPr>
            <a:lvl6pPr marL="2285767" indent="0">
              <a:buNone/>
              <a:defRPr sz="2000"/>
            </a:lvl6pPr>
            <a:lvl7pPr marL="2742919" indent="0">
              <a:buNone/>
              <a:defRPr sz="2000"/>
            </a:lvl7pPr>
            <a:lvl8pPr marL="3200072" indent="0">
              <a:buNone/>
              <a:defRPr sz="2000"/>
            </a:lvl8pPr>
            <a:lvl9pPr marL="3657226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2549527" y="7634290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152" indent="0">
              <a:buNone/>
              <a:defRPr sz="1100"/>
            </a:lvl2pPr>
            <a:lvl3pPr marL="914307" indent="0">
              <a:buNone/>
              <a:defRPr sz="1000"/>
            </a:lvl3pPr>
            <a:lvl4pPr marL="1371460" indent="0">
              <a:buNone/>
              <a:defRPr sz="900"/>
            </a:lvl4pPr>
            <a:lvl5pPr marL="1828612" indent="0">
              <a:buNone/>
              <a:defRPr sz="900"/>
            </a:lvl5pPr>
            <a:lvl6pPr marL="2285767" indent="0">
              <a:buNone/>
              <a:defRPr sz="900"/>
            </a:lvl6pPr>
            <a:lvl7pPr marL="2742919" indent="0">
              <a:buNone/>
              <a:defRPr sz="900"/>
            </a:lvl7pPr>
            <a:lvl8pPr marL="3200072" indent="0">
              <a:buNone/>
              <a:defRPr sz="900"/>
            </a:lvl8pPr>
            <a:lvl9pPr marL="3657226" indent="0">
              <a:buNone/>
              <a:defRPr sz="900"/>
            </a:lvl9pPr>
          </a:lstStyle>
          <a:p>
            <a:pPr lvl="0"/>
            <a:r>
              <a:rPr lang="en-US"/>
              <a:t>Fare clic per modificare gli stili del testo dello schema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F2147350-DD01-8C47-BC17-985272003CB0}" type="slidenum">
              <a:rPr lang="en-US"/>
              <a:pPr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754371"/>
      </p:ext>
    </p:extLst>
  </p:cSld>
  <p:clrMapOvr>
    <a:masterClrMapping/>
  </p:clrMapOvr>
  <p:transition xmlns:p14="http://schemas.microsoft.com/office/powerpoint/2010/main"/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Fare clic per modificare gli stili del testo dello schema</a:t>
            </a:r>
          </a:p>
          <a:p>
            <a:pPr lvl="1"/>
            <a:r>
              <a:rPr lang="en-US"/>
              <a:t>Secondo livello</a:t>
            </a:r>
          </a:p>
          <a:p>
            <a:pPr lvl="2"/>
            <a:r>
              <a:rPr lang="en-US"/>
              <a:t>Terzo livello</a:t>
            </a:r>
          </a:p>
          <a:p>
            <a:pPr lvl="3"/>
            <a:r>
              <a:rPr lang="en-US"/>
              <a:t>Quarto livello</a:t>
            </a:r>
          </a:p>
          <a:p>
            <a:pPr lvl="4"/>
            <a:r>
              <a:rPr lang="en-US"/>
              <a:t>Quinto livello</a:t>
            </a: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ADDD03BB-F173-D448-8980-D28EDC97CBB8}" type="slidenum">
              <a:rPr lang="en-US"/>
              <a:pPr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836264"/>
      </p:ext>
    </p:extLst>
  </p:cSld>
  <p:clrMapOvr>
    <a:masterClrMapping/>
  </p:clrMapOvr>
  <p:transition xmlns:p14="http://schemas.microsoft.com/office/powerpoint/2010/main"/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9359901" y="254000"/>
            <a:ext cx="2857500" cy="8229601"/>
          </a:xfrm>
        </p:spPr>
        <p:txBody>
          <a:bodyPr vert="eaVert"/>
          <a:lstStyle/>
          <a:p>
            <a:r>
              <a:rPr lang="en-US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787401" y="254000"/>
            <a:ext cx="8420100" cy="8229601"/>
          </a:xfrm>
        </p:spPr>
        <p:txBody>
          <a:bodyPr vert="eaVert"/>
          <a:lstStyle/>
          <a:p>
            <a:pPr lvl="0"/>
            <a:r>
              <a:rPr lang="en-US"/>
              <a:t>Fare clic per modificare gli stili del testo dello schema</a:t>
            </a:r>
          </a:p>
          <a:p>
            <a:pPr lvl="1"/>
            <a:r>
              <a:rPr lang="en-US"/>
              <a:t>Secondo livello</a:t>
            </a:r>
          </a:p>
          <a:p>
            <a:pPr lvl="2"/>
            <a:r>
              <a:rPr lang="en-US"/>
              <a:t>Terzo livello</a:t>
            </a:r>
          </a:p>
          <a:p>
            <a:pPr lvl="3"/>
            <a:r>
              <a:rPr lang="en-US"/>
              <a:t>Quarto livello</a:t>
            </a:r>
          </a:p>
          <a:p>
            <a:pPr lvl="4"/>
            <a:r>
              <a:rPr lang="en-US"/>
              <a:t>Quinto livello</a:t>
            </a: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143FAA29-5C5E-E644-B951-C65BA4D1B1B7}" type="slidenum">
              <a:rPr lang="en-US"/>
              <a:pPr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378409"/>
      </p:ext>
    </p:extLst>
  </p:cSld>
  <p:clrMapOvr>
    <a:masterClrMapping/>
  </p:clrMapOvr>
  <p:transition xmlns:p14="http://schemas.microsoft.com/office/powerpoint/2010/main"/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974726" y="3030540"/>
            <a:ext cx="11055350" cy="2090736"/>
          </a:xfrm>
        </p:spPr>
        <p:txBody>
          <a:bodyPr/>
          <a:lstStyle/>
          <a:p>
            <a:r>
              <a:rPr lang="en-US"/>
              <a:t>Fare clic per modificare stile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951038" y="5527678"/>
            <a:ext cx="9102726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152" indent="0" algn="ctr">
              <a:buNone/>
              <a:defRPr/>
            </a:lvl2pPr>
            <a:lvl3pPr marL="914307" indent="0" algn="ctr">
              <a:buNone/>
              <a:defRPr/>
            </a:lvl3pPr>
            <a:lvl4pPr marL="1371460" indent="0" algn="ctr">
              <a:buNone/>
              <a:defRPr/>
            </a:lvl4pPr>
            <a:lvl5pPr marL="1828612" indent="0" algn="ctr">
              <a:buNone/>
              <a:defRPr/>
            </a:lvl5pPr>
            <a:lvl6pPr marL="2285767" indent="0" algn="ctr">
              <a:buNone/>
              <a:defRPr/>
            </a:lvl6pPr>
            <a:lvl7pPr marL="2742919" indent="0" algn="ctr">
              <a:buNone/>
              <a:defRPr/>
            </a:lvl7pPr>
            <a:lvl8pPr marL="3200072" indent="0" algn="ctr">
              <a:buNone/>
              <a:defRPr/>
            </a:lvl8pPr>
            <a:lvl9pPr marL="3657226" indent="0" algn="ctr">
              <a:buNone/>
              <a:defRPr/>
            </a:lvl9pPr>
          </a:lstStyle>
          <a:p>
            <a:r>
              <a:rPr lang="en-US"/>
              <a:t>Fare clic per modificare lo stile del sottotitolo dello schema</a:t>
            </a: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CD29D410-6406-B940-96B8-F59001DC6F06}" type="slidenum">
              <a:rPr lang="en-US"/>
              <a:pPr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225528"/>
      </p:ext>
    </p:extLst>
  </p:cSld>
  <p:clrMapOvr>
    <a:masterClrMapping/>
  </p:clrMapOvr>
  <p:transition xmlns:p14="http://schemas.microsoft.com/office/powerpoint/2010/main"/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Fare clic per modificare gli stili del testo dello schema</a:t>
            </a:r>
          </a:p>
          <a:p>
            <a:pPr lvl="1"/>
            <a:r>
              <a:rPr lang="en-US"/>
              <a:t>Secondo livello</a:t>
            </a:r>
          </a:p>
          <a:p>
            <a:pPr lvl="2"/>
            <a:r>
              <a:rPr lang="en-US"/>
              <a:t>Terzo livello</a:t>
            </a:r>
          </a:p>
          <a:p>
            <a:pPr lvl="3"/>
            <a:r>
              <a:rPr lang="en-US"/>
              <a:t>Quarto livello</a:t>
            </a:r>
          </a:p>
          <a:p>
            <a:pPr lvl="4"/>
            <a:r>
              <a:rPr lang="en-US"/>
              <a:t>Quinto livello</a:t>
            </a: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EBF2744F-8664-FD4A-8D32-C7770CEE84E8}" type="slidenum">
              <a:rPr lang="en-US"/>
              <a:pPr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738930"/>
      </p:ext>
    </p:extLst>
  </p:cSld>
  <p:clrMapOvr>
    <a:masterClrMapping/>
  </p:clrMapOvr>
  <p:transition xmlns:p14="http://schemas.microsoft.com/office/powerpoint/2010/main"/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27113" y="6267452"/>
            <a:ext cx="11053761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027113" y="4133849"/>
            <a:ext cx="11053761" cy="2133601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52" indent="0">
              <a:buNone/>
              <a:defRPr sz="1800"/>
            </a:lvl2pPr>
            <a:lvl3pPr marL="914307" indent="0">
              <a:buNone/>
              <a:defRPr sz="1600"/>
            </a:lvl3pPr>
            <a:lvl4pPr marL="1371460" indent="0">
              <a:buNone/>
              <a:defRPr sz="1400"/>
            </a:lvl4pPr>
            <a:lvl5pPr marL="1828612" indent="0">
              <a:buNone/>
              <a:defRPr sz="1400"/>
            </a:lvl5pPr>
            <a:lvl6pPr marL="2285767" indent="0">
              <a:buNone/>
              <a:defRPr sz="1400"/>
            </a:lvl6pPr>
            <a:lvl7pPr marL="2742919" indent="0">
              <a:buNone/>
              <a:defRPr sz="1400"/>
            </a:lvl7pPr>
            <a:lvl8pPr marL="3200072" indent="0">
              <a:buNone/>
              <a:defRPr sz="1400"/>
            </a:lvl8pPr>
            <a:lvl9pPr marL="3657226" indent="0">
              <a:buNone/>
              <a:defRPr sz="1400"/>
            </a:lvl9pPr>
          </a:lstStyle>
          <a:p>
            <a:pPr lvl="0"/>
            <a:r>
              <a:rPr lang="en-US"/>
              <a:t>Fare clic per modificare gli stili del testo dello schema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C197EDC1-AA22-1046-BAFC-D19698C76909}" type="slidenum">
              <a:rPr lang="en-US"/>
              <a:pPr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396598"/>
      </p:ext>
    </p:extLst>
  </p:cSld>
  <p:clrMapOvr>
    <a:masterClrMapping/>
  </p:clrMapOvr>
  <p:transition xmlns:p14="http://schemas.microsoft.com/office/powerpoint/2010/main"/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787401" y="2768603"/>
            <a:ext cx="2559050" cy="571499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Fare clic per modificare gli stili del testo dello schema</a:t>
            </a:r>
          </a:p>
          <a:p>
            <a:pPr lvl="1"/>
            <a:r>
              <a:rPr lang="en-US"/>
              <a:t>Secondo livello</a:t>
            </a:r>
          </a:p>
          <a:p>
            <a:pPr lvl="2"/>
            <a:r>
              <a:rPr lang="en-US"/>
              <a:t>Terzo livello</a:t>
            </a:r>
          </a:p>
          <a:p>
            <a:pPr lvl="3"/>
            <a:r>
              <a:rPr lang="en-US"/>
              <a:t>Quarto livello</a:t>
            </a:r>
          </a:p>
          <a:p>
            <a:pPr lvl="4"/>
            <a:r>
              <a:rPr lang="en-US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3498850" y="2768603"/>
            <a:ext cx="2559050" cy="571499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Fare clic per modificare gli stili del testo dello schema</a:t>
            </a:r>
          </a:p>
          <a:p>
            <a:pPr lvl="1"/>
            <a:r>
              <a:rPr lang="en-US"/>
              <a:t>Secondo livello</a:t>
            </a:r>
          </a:p>
          <a:p>
            <a:pPr lvl="2"/>
            <a:r>
              <a:rPr lang="en-US"/>
              <a:t>Terzo livello</a:t>
            </a:r>
          </a:p>
          <a:p>
            <a:pPr lvl="3"/>
            <a:r>
              <a:rPr lang="en-US"/>
              <a:t>Quarto livello</a:t>
            </a:r>
          </a:p>
          <a:p>
            <a:pPr lvl="4"/>
            <a:r>
              <a:rPr lang="en-US"/>
              <a:t>Quinto livello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FBCFF153-51E8-E143-BCEA-9F503AE6C0CB}" type="slidenum">
              <a:rPr lang="en-US"/>
              <a:pPr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020138"/>
      </p:ext>
    </p:extLst>
  </p:cSld>
  <p:clrMapOvr>
    <a:masterClrMapping/>
  </p:clrMapOvr>
  <p:transition xmlns:p14="http://schemas.microsoft.com/office/powerpoint/2010/main"/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50876" y="2182814"/>
            <a:ext cx="5745163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2" indent="0">
              <a:buNone/>
              <a:defRPr sz="2000" b="1"/>
            </a:lvl2pPr>
            <a:lvl3pPr marL="914307" indent="0">
              <a:buNone/>
              <a:defRPr sz="1800" b="1"/>
            </a:lvl3pPr>
            <a:lvl4pPr marL="1371460" indent="0">
              <a:buNone/>
              <a:defRPr sz="1600" b="1"/>
            </a:lvl4pPr>
            <a:lvl5pPr marL="1828612" indent="0">
              <a:buNone/>
              <a:defRPr sz="1600" b="1"/>
            </a:lvl5pPr>
            <a:lvl6pPr marL="2285767" indent="0">
              <a:buNone/>
              <a:defRPr sz="1600" b="1"/>
            </a:lvl6pPr>
            <a:lvl7pPr marL="2742919" indent="0">
              <a:buNone/>
              <a:defRPr sz="1600" b="1"/>
            </a:lvl7pPr>
            <a:lvl8pPr marL="3200072" indent="0">
              <a:buNone/>
              <a:defRPr sz="1600" b="1"/>
            </a:lvl8pPr>
            <a:lvl9pPr marL="3657226" indent="0">
              <a:buNone/>
              <a:defRPr sz="1600" b="1"/>
            </a:lvl9pPr>
          </a:lstStyle>
          <a:p>
            <a:pPr lvl="0"/>
            <a:r>
              <a:rPr lang="en-US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50876" y="3092451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Fare clic per modificare gli stili del testo dello schema</a:t>
            </a:r>
          </a:p>
          <a:p>
            <a:pPr lvl="1"/>
            <a:r>
              <a:rPr lang="en-US"/>
              <a:t>Secondo livello</a:t>
            </a:r>
          </a:p>
          <a:p>
            <a:pPr lvl="2"/>
            <a:r>
              <a:rPr lang="en-US"/>
              <a:t>Terzo livello</a:t>
            </a:r>
          </a:p>
          <a:p>
            <a:pPr lvl="3"/>
            <a:r>
              <a:rPr lang="en-US"/>
              <a:t>Quarto livello</a:t>
            </a:r>
          </a:p>
          <a:p>
            <a:pPr lvl="4"/>
            <a:r>
              <a:rPr lang="en-US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605590" y="2182814"/>
            <a:ext cx="5748336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2" indent="0">
              <a:buNone/>
              <a:defRPr sz="2000" b="1"/>
            </a:lvl2pPr>
            <a:lvl3pPr marL="914307" indent="0">
              <a:buNone/>
              <a:defRPr sz="1800" b="1"/>
            </a:lvl3pPr>
            <a:lvl4pPr marL="1371460" indent="0">
              <a:buNone/>
              <a:defRPr sz="1600" b="1"/>
            </a:lvl4pPr>
            <a:lvl5pPr marL="1828612" indent="0">
              <a:buNone/>
              <a:defRPr sz="1600" b="1"/>
            </a:lvl5pPr>
            <a:lvl6pPr marL="2285767" indent="0">
              <a:buNone/>
              <a:defRPr sz="1600" b="1"/>
            </a:lvl6pPr>
            <a:lvl7pPr marL="2742919" indent="0">
              <a:buNone/>
              <a:defRPr sz="1600" b="1"/>
            </a:lvl7pPr>
            <a:lvl8pPr marL="3200072" indent="0">
              <a:buNone/>
              <a:defRPr sz="1600" b="1"/>
            </a:lvl8pPr>
            <a:lvl9pPr marL="3657226" indent="0">
              <a:buNone/>
              <a:defRPr sz="1600" b="1"/>
            </a:lvl9pPr>
          </a:lstStyle>
          <a:p>
            <a:pPr lvl="0"/>
            <a:r>
              <a:rPr lang="en-US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605590" y="3092451"/>
            <a:ext cx="5748336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Fare clic per modificare gli stili del testo dello schema</a:t>
            </a:r>
          </a:p>
          <a:p>
            <a:pPr lvl="1"/>
            <a:r>
              <a:rPr lang="en-US"/>
              <a:t>Secondo livello</a:t>
            </a:r>
          </a:p>
          <a:p>
            <a:pPr lvl="2"/>
            <a:r>
              <a:rPr lang="en-US"/>
              <a:t>Terzo livello</a:t>
            </a:r>
          </a:p>
          <a:p>
            <a:pPr lvl="3"/>
            <a:r>
              <a:rPr lang="en-US"/>
              <a:t>Quarto livello</a:t>
            </a:r>
          </a:p>
          <a:p>
            <a:pPr lvl="4"/>
            <a:r>
              <a:rPr lang="en-US"/>
              <a:t>Quinto livello</a:t>
            </a: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37E0D43E-BBCA-1042-B626-4352C01F5A8D}" type="slidenum">
              <a:rPr lang="en-US"/>
              <a:pPr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9118275"/>
      </p:ext>
    </p:extLst>
  </p:cSld>
  <p:clrMapOvr>
    <a:masterClrMapping/>
  </p:clrMapOvr>
  <p:transition xmlns:p14="http://schemas.microsoft.com/office/powerpoint/2010/main"/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Fare clic per modificare stile</a:t>
            </a:r>
            <a:endParaRPr lang="it-IT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1AE8336-B4DB-8844-9C01-6F792063EF4B}" type="slidenum">
              <a:rPr lang="en-US"/>
              <a:pPr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504836"/>
      </p:ext>
    </p:extLst>
  </p:cSld>
  <p:clrMapOvr>
    <a:masterClrMapping/>
  </p:clrMapOvr>
  <p:transition xmlns:p14="http://schemas.microsoft.com/office/powerpoint/2010/main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27113" y="6267452"/>
            <a:ext cx="11053761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027113" y="4133849"/>
            <a:ext cx="11053761" cy="2133601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52" indent="0">
              <a:buNone/>
              <a:defRPr sz="1800"/>
            </a:lvl2pPr>
            <a:lvl3pPr marL="914307" indent="0">
              <a:buNone/>
              <a:defRPr sz="1600"/>
            </a:lvl3pPr>
            <a:lvl4pPr marL="1371460" indent="0">
              <a:buNone/>
              <a:defRPr sz="1400"/>
            </a:lvl4pPr>
            <a:lvl5pPr marL="1828612" indent="0">
              <a:buNone/>
              <a:defRPr sz="1400"/>
            </a:lvl5pPr>
            <a:lvl6pPr marL="2285767" indent="0">
              <a:buNone/>
              <a:defRPr sz="1400"/>
            </a:lvl6pPr>
            <a:lvl7pPr marL="2742919" indent="0">
              <a:buNone/>
              <a:defRPr sz="1400"/>
            </a:lvl7pPr>
            <a:lvl8pPr marL="3200072" indent="0">
              <a:buNone/>
              <a:defRPr sz="1400"/>
            </a:lvl8pPr>
            <a:lvl9pPr marL="3657226" indent="0">
              <a:buNone/>
              <a:defRPr sz="1400"/>
            </a:lvl9pPr>
          </a:lstStyle>
          <a:p>
            <a:pPr lvl="0"/>
            <a:r>
              <a:rPr lang="en-US"/>
              <a:t>Fare clic per modificare gli stili del testo dello schema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4B63787-DC03-FF4C-95E8-BBCBC9E432D9}" type="slidenum">
              <a:rPr lang="en-US"/>
              <a:pPr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329094"/>
      </p:ext>
    </p:extLst>
  </p:cSld>
  <p:clrMapOvr>
    <a:masterClrMapping/>
  </p:clrMapOvr>
  <p:transition xmlns:p14="http://schemas.microsoft.com/office/powerpoint/2010/main"/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B239570-1315-DB4C-A227-C1990CE6F8F6}" type="slidenum">
              <a:rPr lang="en-US"/>
              <a:pPr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300382"/>
      </p:ext>
    </p:extLst>
  </p:cSld>
  <p:clrMapOvr>
    <a:masterClrMapping/>
  </p:clrMapOvr>
  <p:transition xmlns:p14="http://schemas.microsoft.com/office/powerpoint/2010/main"/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50878" y="388941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084763" y="388939"/>
            <a:ext cx="7269163" cy="8323263"/>
          </a:xfrm>
        </p:spPr>
        <p:txBody>
          <a:bodyPr/>
          <a:lstStyle>
            <a:lvl1pPr>
              <a:defRPr sz="31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Fare clic per modificare gli stili del testo dello schema</a:t>
            </a:r>
          </a:p>
          <a:p>
            <a:pPr lvl="1"/>
            <a:r>
              <a:rPr lang="en-US"/>
              <a:t>Secondo livello</a:t>
            </a:r>
          </a:p>
          <a:p>
            <a:pPr lvl="2"/>
            <a:r>
              <a:rPr lang="en-US"/>
              <a:t>Terzo livello</a:t>
            </a:r>
          </a:p>
          <a:p>
            <a:pPr lvl="3"/>
            <a:r>
              <a:rPr lang="en-US"/>
              <a:t>Quarto livello</a:t>
            </a:r>
          </a:p>
          <a:p>
            <a:pPr lvl="4"/>
            <a:r>
              <a:rPr lang="en-US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50878" y="2041526"/>
            <a:ext cx="4278313" cy="6670674"/>
          </a:xfrm>
        </p:spPr>
        <p:txBody>
          <a:bodyPr/>
          <a:lstStyle>
            <a:lvl1pPr marL="0" indent="0">
              <a:buNone/>
              <a:defRPr sz="1400"/>
            </a:lvl1pPr>
            <a:lvl2pPr marL="457152" indent="0">
              <a:buNone/>
              <a:defRPr sz="1100"/>
            </a:lvl2pPr>
            <a:lvl3pPr marL="914307" indent="0">
              <a:buNone/>
              <a:defRPr sz="1000"/>
            </a:lvl3pPr>
            <a:lvl4pPr marL="1371460" indent="0">
              <a:buNone/>
              <a:defRPr sz="900"/>
            </a:lvl4pPr>
            <a:lvl5pPr marL="1828612" indent="0">
              <a:buNone/>
              <a:defRPr sz="900"/>
            </a:lvl5pPr>
            <a:lvl6pPr marL="2285767" indent="0">
              <a:buNone/>
              <a:defRPr sz="900"/>
            </a:lvl6pPr>
            <a:lvl7pPr marL="2742919" indent="0">
              <a:buNone/>
              <a:defRPr sz="900"/>
            </a:lvl7pPr>
            <a:lvl8pPr marL="3200072" indent="0">
              <a:buNone/>
              <a:defRPr sz="900"/>
            </a:lvl8pPr>
            <a:lvl9pPr marL="3657226" indent="0">
              <a:buNone/>
              <a:defRPr sz="900"/>
            </a:lvl9pPr>
          </a:lstStyle>
          <a:p>
            <a:pPr lvl="0"/>
            <a:r>
              <a:rPr lang="en-US"/>
              <a:t>Fare clic per modificare gli stili del testo dello schema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FDCAF291-1A1B-7B40-81AC-73BA6B62AA28}" type="slidenum">
              <a:rPr lang="en-US"/>
              <a:pPr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764186"/>
      </p:ext>
    </p:extLst>
  </p:cSld>
  <p:clrMapOvr>
    <a:masterClrMapping/>
  </p:clrMapOvr>
  <p:transition xmlns:p14="http://schemas.microsoft.com/office/powerpoint/2010/main"/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549527" y="6827839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Fare clic per modificare stile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2549527" y="871538"/>
            <a:ext cx="7802563" cy="5851526"/>
          </a:xfrm>
        </p:spPr>
        <p:txBody>
          <a:bodyPr/>
          <a:lstStyle>
            <a:lvl1pPr marL="0" indent="0">
              <a:buNone/>
              <a:defRPr sz="3100"/>
            </a:lvl1pPr>
            <a:lvl2pPr marL="457152" indent="0">
              <a:buNone/>
              <a:defRPr sz="2800"/>
            </a:lvl2pPr>
            <a:lvl3pPr marL="914307" indent="0">
              <a:buNone/>
              <a:defRPr sz="2400"/>
            </a:lvl3pPr>
            <a:lvl4pPr marL="1371460" indent="0">
              <a:buNone/>
              <a:defRPr sz="2000"/>
            </a:lvl4pPr>
            <a:lvl5pPr marL="1828612" indent="0">
              <a:buNone/>
              <a:defRPr sz="2000"/>
            </a:lvl5pPr>
            <a:lvl6pPr marL="2285767" indent="0">
              <a:buNone/>
              <a:defRPr sz="2000"/>
            </a:lvl6pPr>
            <a:lvl7pPr marL="2742919" indent="0">
              <a:buNone/>
              <a:defRPr sz="2000"/>
            </a:lvl7pPr>
            <a:lvl8pPr marL="3200072" indent="0">
              <a:buNone/>
              <a:defRPr sz="2000"/>
            </a:lvl8pPr>
            <a:lvl9pPr marL="3657226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2549527" y="7634290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152" indent="0">
              <a:buNone/>
              <a:defRPr sz="1100"/>
            </a:lvl2pPr>
            <a:lvl3pPr marL="914307" indent="0">
              <a:buNone/>
              <a:defRPr sz="1000"/>
            </a:lvl3pPr>
            <a:lvl4pPr marL="1371460" indent="0">
              <a:buNone/>
              <a:defRPr sz="900"/>
            </a:lvl4pPr>
            <a:lvl5pPr marL="1828612" indent="0">
              <a:buNone/>
              <a:defRPr sz="900"/>
            </a:lvl5pPr>
            <a:lvl6pPr marL="2285767" indent="0">
              <a:buNone/>
              <a:defRPr sz="900"/>
            </a:lvl6pPr>
            <a:lvl7pPr marL="2742919" indent="0">
              <a:buNone/>
              <a:defRPr sz="900"/>
            </a:lvl7pPr>
            <a:lvl8pPr marL="3200072" indent="0">
              <a:buNone/>
              <a:defRPr sz="900"/>
            </a:lvl8pPr>
            <a:lvl9pPr marL="3657226" indent="0">
              <a:buNone/>
              <a:defRPr sz="900"/>
            </a:lvl9pPr>
          </a:lstStyle>
          <a:p>
            <a:pPr lvl="0"/>
            <a:r>
              <a:rPr lang="en-US"/>
              <a:t>Fare clic per modificare gli stili del testo dello schema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BD1F9163-BFEA-F84B-A269-1B6AF9689975}" type="slidenum">
              <a:rPr lang="en-US"/>
              <a:pPr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939518"/>
      </p:ext>
    </p:extLst>
  </p:cSld>
  <p:clrMapOvr>
    <a:masterClrMapping/>
  </p:clrMapOvr>
  <p:transition xmlns:p14="http://schemas.microsoft.com/office/powerpoint/2010/main"/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Fare clic per modificare gli stili del testo dello schema</a:t>
            </a:r>
          </a:p>
          <a:p>
            <a:pPr lvl="1"/>
            <a:r>
              <a:rPr lang="en-US"/>
              <a:t>Secondo livello</a:t>
            </a:r>
          </a:p>
          <a:p>
            <a:pPr lvl="2"/>
            <a:r>
              <a:rPr lang="en-US"/>
              <a:t>Terzo livello</a:t>
            </a:r>
          </a:p>
          <a:p>
            <a:pPr lvl="3"/>
            <a:r>
              <a:rPr lang="en-US"/>
              <a:t>Quarto livello</a:t>
            </a:r>
          </a:p>
          <a:p>
            <a:pPr lvl="4"/>
            <a:r>
              <a:rPr lang="en-US"/>
              <a:t>Quinto livello</a:t>
            </a: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31F79DF-0197-DD46-8FE3-CB9C326F55EE}" type="slidenum">
              <a:rPr lang="en-US"/>
              <a:pPr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9211375"/>
      </p:ext>
    </p:extLst>
  </p:cSld>
  <p:clrMapOvr>
    <a:masterClrMapping/>
  </p:clrMapOvr>
  <p:transition xmlns:p14="http://schemas.microsoft.com/office/powerpoint/2010/main"/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9359901" y="254000"/>
            <a:ext cx="2857500" cy="8229601"/>
          </a:xfrm>
        </p:spPr>
        <p:txBody>
          <a:bodyPr vert="eaVert"/>
          <a:lstStyle/>
          <a:p>
            <a:r>
              <a:rPr lang="en-US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787401" y="254000"/>
            <a:ext cx="8420100" cy="8229601"/>
          </a:xfrm>
        </p:spPr>
        <p:txBody>
          <a:bodyPr vert="eaVert"/>
          <a:lstStyle/>
          <a:p>
            <a:pPr lvl="0"/>
            <a:r>
              <a:rPr lang="en-US"/>
              <a:t>Fare clic per modificare gli stili del testo dello schema</a:t>
            </a:r>
          </a:p>
          <a:p>
            <a:pPr lvl="1"/>
            <a:r>
              <a:rPr lang="en-US"/>
              <a:t>Secondo livello</a:t>
            </a:r>
          </a:p>
          <a:p>
            <a:pPr lvl="2"/>
            <a:r>
              <a:rPr lang="en-US"/>
              <a:t>Terzo livello</a:t>
            </a:r>
          </a:p>
          <a:p>
            <a:pPr lvl="3"/>
            <a:r>
              <a:rPr lang="en-US"/>
              <a:t>Quarto livello</a:t>
            </a:r>
          </a:p>
          <a:p>
            <a:pPr lvl="4"/>
            <a:r>
              <a:rPr lang="en-US"/>
              <a:t>Quinto livello</a:t>
            </a: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4F94CAB-38A3-6040-8A35-B3ECB13981B3}" type="slidenum">
              <a:rPr lang="en-US"/>
              <a:pPr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366709"/>
      </p:ext>
    </p:extLst>
  </p:cSld>
  <p:clrMapOvr>
    <a:masterClrMapping/>
  </p:clrMapOvr>
  <p:transition xmlns:p14="http://schemas.microsoft.com/office/powerpoint/2010/main"/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974726" y="3030540"/>
            <a:ext cx="11055350" cy="2090736"/>
          </a:xfrm>
        </p:spPr>
        <p:txBody>
          <a:bodyPr/>
          <a:lstStyle/>
          <a:p>
            <a:r>
              <a:rPr lang="en-US"/>
              <a:t>Fare clic per modificare stile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951038" y="5527678"/>
            <a:ext cx="9102726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152" indent="0" algn="ctr">
              <a:buNone/>
              <a:defRPr/>
            </a:lvl2pPr>
            <a:lvl3pPr marL="914307" indent="0" algn="ctr">
              <a:buNone/>
              <a:defRPr/>
            </a:lvl3pPr>
            <a:lvl4pPr marL="1371460" indent="0" algn="ctr">
              <a:buNone/>
              <a:defRPr/>
            </a:lvl4pPr>
            <a:lvl5pPr marL="1828612" indent="0" algn="ctr">
              <a:buNone/>
              <a:defRPr/>
            </a:lvl5pPr>
            <a:lvl6pPr marL="2285767" indent="0" algn="ctr">
              <a:buNone/>
              <a:defRPr/>
            </a:lvl6pPr>
            <a:lvl7pPr marL="2742919" indent="0" algn="ctr">
              <a:buNone/>
              <a:defRPr/>
            </a:lvl7pPr>
            <a:lvl8pPr marL="3200072" indent="0" algn="ctr">
              <a:buNone/>
              <a:defRPr/>
            </a:lvl8pPr>
            <a:lvl9pPr marL="3657226" indent="0" algn="ctr">
              <a:buNone/>
              <a:defRPr/>
            </a:lvl9pPr>
          </a:lstStyle>
          <a:p>
            <a:r>
              <a:rPr lang="en-US"/>
              <a:t>Fare clic per modificare lo stile del sottotitolo dello schema</a:t>
            </a: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572CE00D-1460-9B46-80ED-8964DBD8F48C}" type="slidenum">
              <a:rPr lang="en-US"/>
              <a:pPr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4787614"/>
      </p:ext>
    </p:extLst>
  </p:cSld>
  <p:clrMapOvr>
    <a:masterClrMapping/>
  </p:clrMapOvr>
  <p:transition xmlns:p14="http://schemas.microsoft.com/office/powerpoint/2010/main"/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Fare clic per modificare gli stili del testo dello schema</a:t>
            </a:r>
          </a:p>
          <a:p>
            <a:pPr lvl="1"/>
            <a:r>
              <a:rPr lang="en-US"/>
              <a:t>Secondo livello</a:t>
            </a:r>
          </a:p>
          <a:p>
            <a:pPr lvl="2"/>
            <a:r>
              <a:rPr lang="en-US"/>
              <a:t>Terzo livello</a:t>
            </a:r>
          </a:p>
          <a:p>
            <a:pPr lvl="3"/>
            <a:r>
              <a:rPr lang="en-US"/>
              <a:t>Quarto livello</a:t>
            </a:r>
          </a:p>
          <a:p>
            <a:pPr lvl="4"/>
            <a:r>
              <a:rPr lang="en-US"/>
              <a:t>Quinto livello</a:t>
            </a: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45294D5-D742-0247-9779-EF79AA5F9E43}" type="slidenum">
              <a:rPr lang="en-US"/>
              <a:pPr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10383"/>
      </p:ext>
    </p:extLst>
  </p:cSld>
  <p:clrMapOvr>
    <a:masterClrMapping/>
  </p:clrMapOvr>
  <p:transition xmlns:p14="http://schemas.microsoft.com/office/powerpoint/2010/main"/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27113" y="6267452"/>
            <a:ext cx="11053761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027113" y="4133849"/>
            <a:ext cx="11053761" cy="2133601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52" indent="0">
              <a:buNone/>
              <a:defRPr sz="1800"/>
            </a:lvl2pPr>
            <a:lvl3pPr marL="914307" indent="0">
              <a:buNone/>
              <a:defRPr sz="1600"/>
            </a:lvl3pPr>
            <a:lvl4pPr marL="1371460" indent="0">
              <a:buNone/>
              <a:defRPr sz="1400"/>
            </a:lvl4pPr>
            <a:lvl5pPr marL="1828612" indent="0">
              <a:buNone/>
              <a:defRPr sz="1400"/>
            </a:lvl5pPr>
            <a:lvl6pPr marL="2285767" indent="0">
              <a:buNone/>
              <a:defRPr sz="1400"/>
            </a:lvl6pPr>
            <a:lvl7pPr marL="2742919" indent="0">
              <a:buNone/>
              <a:defRPr sz="1400"/>
            </a:lvl7pPr>
            <a:lvl8pPr marL="3200072" indent="0">
              <a:buNone/>
              <a:defRPr sz="1400"/>
            </a:lvl8pPr>
            <a:lvl9pPr marL="3657226" indent="0">
              <a:buNone/>
              <a:defRPr sz="1400"/>
            </a:lvl9pPr>
          </a:lstStyle>
          <a:p>
            <a:pPr lvl="0"/>
            <a:r>
              <a:rPr lang="en-US"/>
              <a:t>Fare clic per modificare gli stili del testo dello schema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50805B07-81DE-AA44-B2C3-0B3AEB7D4762}" type="slidenum">
              <a:rPr lang="en-US"/>
              <a:pPr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473472"/>
      </p:ext>
    </p:extLst>
  </p:cSld>
  <p:clrMapOvr>
    <a:masterClrMapping/>
  </p:clrMapOvr>
  <p:transition xmlns:p14="http://schemas.microsoft.com/office/powerpoint/2010/main"/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47700" y="2273300"/>
            <a:ext cx="5778500" cy="7480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Fare clic per modificare gli stili del testo dello schema</a:t>
            </a:r>
          </a:p>
          <a:p>
            <a:pPr lvl="1"/>
            <a:r>
              <a:rPr lang="en-US"/>
              <a:t>Secondo livello</a:t>
            </a:r>
          </a:p>
          <a:p>
            <a:pPr lvl="2"/>
            <a:r>
              <a:rPr lang="en-US"/>
              <a:t>Terzo livello</a:t>
            </a:r>
          </a:p>
          <a:p>
            <a:pPr lvl="3"/>
            <a:r>
              <a:rPr lang="en-US"/>
              <a:t>Quarto livello</a:t>
            </a:r>
          </a:p>
          <a:p>
            <a:pPr lvl="4"/>
            <a:r>
              <a:rPr lang="en-US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578600" y="2273300"/>
            <a:ext cx="5778500" cy="7480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Fare clic per modificare gli stili del testo dello schema</a:t>
            </a:r>
          </a:p>
          <a:p>
            <a:pPr lvl="1"/>
            <a:r>
              <a:rPr lang="en-US"/>
              <a:t>Secondo livello</a:t>
            </a:r>
          </a:p>
          <a:p>
            <a:pPr lvl="2"/>
            <a:r>
              <a:rPr lang="en-US"/>
              <a:t>Terzo livello</a:t>
            </a:r>
          </a:p>
          <a:p>
            <a:pPr lvl="3"/>
            <a:r>
              <a:rPr lang="en-US"/>
              <a:t>Quarto livello</a:t>
            </a:r>
          </a:p>
          <a:p>
            <a:pPr lvl="4"/>
            <a:r>
              <a:rPr lang="en-US"/>
              <a:t>Quinto livello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5D3CB75F-7A4C-2945-988F-F00E3149CEA2}" type="slidenum">
              <a:rPr lang="en-US"/>
              <a:pPr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616002"/>
      </p:ext>
    </p:extLst>
  </p:cSld>
  <p:clrMapOvr>
    <a:masterClrMapping/>
  </p:clrMapOvr>
  <p:transition xmlns:p14="http://schemas.microsoft.com/office/powerpoint/2010/main"/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50876" y="2182814"/>
            <a:ext cx="5745163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2" indent="0">
              <a:buNone/>
              <a:defRPr sz="2000" b="1"/>
            </a:lvl2pPr>
            <a:lvl3pPr marL="914307" indent="0">
              <a:buNone/>
              <a:defRPr sz="1800" b="1"/>
            </a:lvl3pPr>
            <a:lvl4pPr marL="1371460" indent="0">
              <a:buNone/>
              <a:defRPr sz="1600" b="1"/>
            </a:lvl4pPr>
            <a:lvl5pPr marL="1828612" indent="0">
              <a:buNone/>
              <a:defRPr sz="1600" b="1"/>
            </a:lvl5pPr>
            <a:lvl6pPr marL="2285767" indent="0">
              <a:buNone/>
              <a:defRPr sz="1600" b="1"/>
            </a:lvl6pPr>
            <a:lvl7pPr marL="2742919" indent="0">
              <a:buNone/>
              <a:defRPr sz="1600" b="1"/>
            </a:lvl7pPr>
            <a:lvl8pPr marL="3200072" indent="0">
              <a:buNone/>
              <a:defRPr sz="1600" b="1"/>
            </a:lvl8pPr>
            <a:lvl9pPr marL="3657226" indent="0">
              <a:buNone/>
              <a:defRPr sz="1600" b="1"/>
            </a:lvl9pPr>
          </a:lstStyle>
          <a:p>
            <a:pPr lvl="0"/>
            <a:r>
              <a:rPr lang="en-US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50876" y="3092451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Fare clic per modificare gli stili del testo dello schema</a:t>
            </a:r>
          </a:p>
          <a:p>
            <a:pPr lvl="1"/>
            <a:r>
              <a:rPr lang="en-US"/>
              <a:t>Secondo livello</a:t>
            </a:r>
          </a:p>
          <a:p>
            <a:pPr lvl="2"/>
            <a:r>
              <a:rPr lang="en-US"/>
              <a:t>Terzo livello</a:t>
            </a:r>
          </a:p>
          <a:p>
            <a:pPr lvl="3"/>
            <a:r>
              <a:rPr lang="en-US"/>
              <a:t>Quarto livello</a:t>
            </a:r>
          </a:p>
          <a:p>
            <a:pPr lvl="4"/>
            <a:r>
              <a:rPr lang="en-US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605590" y="2182814"/>
            <a:ext cx="5748336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2" indent="0">
              <a:buNone/>
              <a:defRPr sz="2000" b="1"/>
            </a:lvl2pPr>
            <a:lvl3pPr marL="914307" indent="0">
              <a:buNone/>
              <a:defRPr sz="1800" b="1"/>
            </a:lvl3pPr>
            <a:lvl4pPr marL="1371460" indent="0">
              <a:buNone/>
              <a:defRPr sz="1600" b="1"/>
            </a:lvl4pPr>
            <a:lvl5pPr marL="1828612" indent="0">
              <a:buNone/>
              <a:defRPr sz="1600" b="1"/>
            </a:lvl5pPr>
            <a:lvl6pPr marL="2285767" indent="0">
              <a:buNone/>
              <a:defRPr sz="1600" b="1"/>
            </a:lvl6pPr>
            <a:lvl7pPr marL="2742919" indent="0">
              <a:buNone/>
              <a:defRPr sz="1600" b="1"/>
            </a:lvl7pPr>
            <a:lvl8pPr marL="3200072" indent="0">
              <a:buNone/>
              <a:defRPr sz="1600" b="1"/>
            </a:lvl8pPr>
            <a:lvl9pPr marL="3657226" indent="0">
              <a:buNone/>
              <a:defRPr sz="1600" b="1"/>
            </a:lvl9pPr>
          </a:lstStyle>
          <a:p>
            <a:pPr lvl="0"/>
            <a:r>
              <a:rPr lang="en-US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605590" y="3092451"/>
            <a:ext cx="5748336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Fare clic per modificare gli stili del testo dello schema</a:t>
            </a:r>
          </a:p>
          <a:p>
            <a:pPr lvl="1"/>
            <a:r>
              <a:rPr lang="en-US"/>
              <a:t>Secondo livello</a:t>
            </a:r>
          </a:p>
          <a:p>
            <a:pPr lvl="2"/>
            <a:r>
              <a:rPr lang="en-US"/>
              <a:t>Terzo livello</a:t>
            </a:r>
          </a:p>
          <a:p>
            <a:pPr lvl="3"/>
            <a:r>
              <a:rPr lang="en-US"/>
              <a:t>Quarto livello</a:t>
            </a:r>
          </a:p>
          <a:p>
            <a:pPr lvl="4"/>
            <a:r>
              <a:rPr lang="en-US"/>
              <a:t>Quinto livello</a:t>
            </a: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55663578-A873-5646-A3D8-C3DC40022CC2}" type="slidenum">
              <a:rPr lang="en-US"/>
              <a:pPr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0626703"/>
      </p:ext>
    </p:extLst>
  </p:cSld>
  <p:clrMapOvr>
    <a:masterClrMapping/>
  </p:clrMapOvr>
  <p:transition xmlns:p14="http://schemas.microsoft.com/office/powerpoint/2010/main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787401" y="2768603"/>
            <a:ext cx="5638800" cy="571499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Fare clic per modificare gli stili del testo dello schema</a:t>
            </a:r>
          </a:p>
          <a:p>
            <a:pPr lvl="1"/>
            <a:r>
              <a:rPr lang="en-US"/>
              <a:t>Secondo livello</a:t>
            </a:r>
          </a:p>
          <a:p>
            <a:pPr lvl="2"/>
            <a:r>
              <a:rPr lang="en-US"/>
              <a:t>Terzo livello</a:t>
            </a:r>
          </a:p>
          <a:p>
            <a:pPr lvl="3"/>
            <a:r>
              <a:rPr lang="en-US"/>
              <a:t>Quarto livello</a:t>
            </a:r>
          </a:p>
          <a:p>
            <a:pPr lvl="4"/>
            <a:r>
              <a:rPr lang="en-US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578600" y="2768603"/>
            <a:ext cx="5638800" cy="571499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Fare clic per modificare gli stili del testo dello schema</a:t>
            </a:r>
          </a:p>
          <a:p>
            <a:pPr lvl="1"/>
            <a:r>
              <a:rPr lang="en-US"/>
              <a:t>Secondo livello</a:t>
            </a:r>
          </a:p>
          <a:p>
            <a:pPr lvl="2"/>
            <a:r>
              <a:rPr lang="en-US"/>
              <a:t>Terzo livello</a:t>
            </a:r>
          </a:p>
          <a:p>
            <a:pPr lvl="3"/>
            <a:r>
              <a:rPr lang="en-US"/>
              <a:t>Quarto livello</a:t>
            </a:r>
          </a:p>
          <a:p>
            <a:pPr lvl="4"/>
            <a:r>
              <a:rPr lang="en-US"/>
              <a:t>Quinto livello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ADBB25BA-3CF6-FF45-9EEF-A1C99A50DA5C}" type="slidenum">
              <a:rPr lang="en-US"/>
              <a:pPr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522853"/>
      </p:ext>
    </p:extLst>
  </p:cSld>
  <p:clrMapOvr>
    <a:masterClrMapping/>
  </p:clrMapOvr>
  <p:transition xmlns:p14="http://schemas.microsoft.com/office/powerpoint/2010/main"/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Fare clic per modificare stile</a:t>
            </a:r>
            <a:endParaRPr lang="it-IT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1F61B4D-4CA3-2E42-8AEF-1ABB9EF266B1}" type="slidenum">
              <a:rPr lang="en-US"/>
              <a:pPr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385498"/>
      </p:ext>
    </p:extLst>
  </p:cSld>
  <p:clrMapOvr>
    <a:masterClrMapping/>
  </p:clrMapOvr>
  <p:transition xmlns:p14="http://schemas.microsoft.com/office/powerpoint/2010/main"/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8B1E42A-591C-9443-87F3-B2B079D6AC4E}" type="slidenum">
              <a:rPr lang="en-US"/>
              <a:pPr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57055"/>
      </p:ext>
    </p:extLst>
  </p:cSld>
  <p:clrMapOvr>
    <a:masterClrMapping/>
  </p:clrMapOvr>
  <p:transition xmlns:p14="http://schemas.microsoft.com/office/powerpoint/2010/main"/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50878" y="388941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084763" y="388939"/>
            <a:ext cx="7269163" cy="8323263"/>
          </a:xfrm>
        </p:spPr>
        <p:txBody>
          <a:bodyPr/>
          <a:lstStyle>
            <a:lvl1pPr>
              <a:defRPr sz="31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Fare clic per modificare gli stili del testo dello schema</a:t>
            </a:r>
          </a:p>
          <a:p>
            <a:pPr lvl="1"/>
            <a:r>
              <a:rPr lang="en-US"/>
              <a:t>Secondo livello</a:t>
            </a:r>
          </a:p>
          <a:p>
            <a:pPr lvl="2"/>
            <a:r>
              <a:rPr lang="en-US"/>
              <a:t>Terzo livello</a:t>
            </a:r>
          </a:p>
          <a:p>
            <a:pPr lvl="3"/>
            <a:r>
              <a:rPr lang="en-US"/>
              <a:t>Quarto livello</a:t>
            </a:r>
          </a:p>
          <a:p>
            <a:pPr lvl="4"/>
            <a:r>
              <a:rPr lang="en-US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50878" y="2041526"/>
            <a:ext cx="4278313" cy="6670674"/>
          </a:xfrm>
        </p:spPr>
        <p:txBody>
          <a:bodyPr/>
          <a:lstStyle>
            <a:lvl1pPr marL="0" indent="0">
              <a:buNone/>
              <a:defRPr sz="1400"/>
            </a:lvl1pPr>
            <a:lvl2pPr marL="457152" indent="0">
              <a:buNone/>
              <a:defRPr sz="1100"/>
            </a:lvl2pPr>
            <a:lvl3pPr marL="914307" indent="0">
              <a:buNone/>
              <a:defRPr sz="1000"/>
            </a:lvl3pPr>
            <a:lvl4pPr marL="1371460" indent="0">
              <a:buNone/>
              <a:defRPr sz="900"/>
            </a:lvl4pPr>
            <a:lvl5pPr marL="1828612" indent="0">
              <a:buNone/>
              <a:defRPr sz="900"/>
            </a:lvl5pPr>
            <a:lvl6pPr marL="2285767" indent="0">
              <a:buNone/>
              <a:defRPr sz="900"/>
            </a:lvl6pPr>
            <a:lvl7pPr marL="2742919" indent="0">
              <a:buNone/>
              <a:defRPr sz="900"/>
            </a:lvl7pPr>
            <a:lvl8pPr marL="3200072" indent="0">
              <a:buNone/>
              <a:defRPr sz="900"/>
            </a:lvl8pPr>
            <a:lvl9pPr marL="3657226" indent="0">
              <a:buNone/>
              <a:defRPr sz="900"/>
            </a:lvl9pPr>
          </a:lstStyle>
          <a:p>
            <a:pPr lvl="0"/>
            <a:r>
              <a:rPr lang="en-US"/>
              <a:t>Fare clic per modificare gli stili del testo dello schema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20A92BFD-A565-8646-93D2-32E0BFE40A58}" type="slidenum">
              <a:rPr lang="en-US"/>
              <a:pPr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5605385"/>
      </p:ext>
    </p:extLst>
  </p:cSld>
  <p:clrMapOvr>
    <a:masterClrMapping/>
  </p:clrMapOvr>
  <p:transition xmlns:p14="http://schemas.microsoft.com/office/powerpoint/2010/main"/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549527" y="6827839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Fare clic per modificare stile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2549527" y="871538"/>
            <a:ext cx="7802563" cy="5851526"/>
          </a:xfrm>
        </p:spPr>
        <p:txBody>
          <a:bodyPr/>
          <a:lstStyle>
            <a:lvl1pPr marL="0" indent="0">
              <a:buNone/>
              <a:defRPr sz="3100"/>
            </a:lvl1pPr>
            <a:lvl2pPr marL="457152" indent="0">
              <a:buNone/>
              <a:defRPr sz="2800"/>
            </a:lvl2pPr>
            <a:lvl3pPr marL="914307" indent="0">
              <a:buNone/>
              <a:defRPr sz="2400"/>
            </a:lvl3pPr>
            <a:lvl4pPr marL="1371460" indent="0">
              <a:buNone/>
              <a:defRPr sz="2000"/>
            </a:lvl4pPr>
            <a:lvl5pPr marL="1828612" indent="0">
              <a:buNone/>
              <a:defRPr sz="2000"/>
            </a:lvl5pPr>
            <a:lvl6pPr marL="2285767" indent="0">
              <a:buNone/>
              <a:defRPr sz="2000"/>
            </a:lvl6pPr>
            <a:lvl7pPr marL="2742919" indent="0">
              <a:buNone/>
              <a:defRPr sz="2000"/>
            </a:lvl7pPr>
            <a:lvl8pPr marL="3200072" indent="0">
              <a:buNone/>
              <a:defRPr sz="2000"/>
            </a:lvl8pPr>
            <a:lvl9pPr marL="3657226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2549527" y="7634290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152" indent="0">
              <a:buNone/>
              <a:defRPr sz="1100"/>
            </a:lvl2pPr>
            <a:lvl3pPr marL="914307" indent="0">
              <a:buNone/>
              <a:defRPr sz="1000"/>
            </a:lvl3pPr>
            <a:lvl4pPr marL="1371460" indent="0">
              <a:buNone/>
              <a:defRPr sz="900"/>
            </a:lvl4pPr>
            <a:lvl5pPr marL="1828612" indent="0">
              <a:buNone/>
              <a:defRPr sz="900"/>
            </a:lvl5pPr>
            <a:lvl6pPr marL="2285767" indent="0">
              <a:buNone/>
              <a:defRPr sz="900"/>
            </a:lvl6pPr>
            <a:lvl7pPr marL="2742919" indent="0">
              <a:buNone/>
              <a:defRPr sz="900"/>
            </a:lvl7pPr>
            <a:lvl8pPr marL="3200072" indent="0">
              <a:buNone/>
              <a:defRPr sz="900"/>
            </a:lvl8pPr>
            <a:lvl9pPr marL="3657226" indent="0">
              <a:buNone/>
              <a:defRPr sz="900"/>
            </a:lvl9pPr>
          </a:lstStyle>
          <a:p>
            <a:pPr lvl="0"/>
            <a:r>
              <a:rPr lang="en-US"/>
              <a:t>Fare clic per modificare gli stili del testo dello schema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0A6AF28C-326A-0F44-B446-5EDB1021C297}" type="slidenum">
              <a:rPr lang="en-US"/>
              <a:pPr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727212"/>
      </p:ext>
    </p:extLst>
  </p:cSld>
  <p:clrMapOvr>
    <a:masterClrMapping/>
  </p:clrMapOvr>
  <p:transition xmlns:p14="http://schemas.microsoft.com/office/powerpoint/2010/main"/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Fare clic per modificare gli stili del testo dello schema</a:t>
            </a:r>
          </a:p>
          <a:p>
            <a:pPr lvl="1"/>
            <a:r>
              <a:rPr lang="en-US"/>
              <a:t>Secondo livello</a:t>
            </a:r>
          </a:p>
          <a:p>
            <a:pPr lvl="2"/>
            <a:r>
              <a:rPr lang="en-US"/>
              <a:t>Terzo livello</a:t>
            </a:r>
          </a:p>
          <a:p>
            <a:pPr lvl="3"/>
            <a:r>
              <a:rPr lang="en-US"/>
              <a:t>Quarto livello</a:t>
            </a:r>
          </a:p>
          <a:p>
            <a:pPr lvl="4"/>
            <a:r>
              <a:rPr lang="en-US"/>
              <a:t>Quinto livello</a:t>
            </a: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1F1199D3-4FF4-8149-9A50-C90DF259CE9D}" type="slidenum">
              <a:rPr lang="en-US"/>
              <a:pPr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0470440"/>
      </p:ext>
    </p:extLst>
  </p:cSld>
  <p:clrMapOvr>
    <a:masterClrMapping/>
  </p:clrMapOvr>
  <p:transition xmlns:p14="http://schemas.microsoft.com/office/powerpoint/2010/main"/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9429752" y="130178"/>
            <a:ext cx="2927350" cy="9623425"/>
          </a:xfrm>
        </p:spPr>
        <p:txBody>
          <a:bodyPr vert="eaVert"/>
          <a:lstStyle/>
          <a:p>
            <a:r>
              <a:rPr lang="en-US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47702" y="130178"/>
            <a:ext cx="8629650" cy="9623425"/>
          </a:xfrm>
        </p:spPr>
        <p:txBody>
          <a:bodyPr vert="eaVert"/>
          <a:lstStyle/>
          <a:p>
            <a:pPr lvl="0"/>
            <a:r>
              <a:rPr lang="en-US"/>
              <a:t>Fare clic per modificare gli stili del testo dello schema</a:t>
            </a:r>
          </a:p>
          <a:p>
            <a:pPr lvl="1"/>
            <a:r>
              <a:rPr lang="en-US"/>
              <a:t>Secondo livello</a:t>
            </a:r>
          </a:p>
          <a:p>
            <a:pPr lvl="2"/>
            <a:r>
              <a:rPr lang="en-US"/>
              <a:t>Terzo livello</a:t>
            </a:r>
          </a:p>
          <a:p>
            <a:pPr lvl="3"/>
            <a:r>
              <a:rPr lang="en-US"/>
              <a:t>Quarto livello</a:t>
            </a:r>
          </a:p>
          <a:p>
            <a:pPr lvl="4"/>
            <a:r>
              <a:rPr lang="en-US"/>
              <a:t>Quinto livello</a:t>
            </a: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B56CAAF-2A18-0D47-B123-6C47F0B90DD2}" type="slidenum">
              <a:rPr lang="en-US"/>
              <a:pPr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442047"/>
      </p:ext>
    </p:extLst>
  </p:cSld>
  <p:clrMapOvr>
    <a:masterClrMapping/>
  </p:clrMapOvr>
  <p:transition xmlns:p14="http://schemas.microsoft.com/office/powerpoint/2010/main"/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974726" y="3030540"/>
            <a:ext cx="11055350" cy="2090736"/>
          </a:xfrm>
        </p:spPr>
        <p:txBody>
          <a:bodyPr/>
          <a:lstStyle/>
          <a:p>
            <a:r>
              <a:rPr lang="en-US"/>
              <a:t>Fare clic per modificare stile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951038" y="5527678"/>
            <a:ext cx="9102726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152" indent="0" algn="ctr">
              <a:buNone/>
              <a:defRPr/>
            </a:lvl2pPr>
            <a:lvl3pPr marL="914307" indent="0" algn="ctr">
              <a:buNone/>
              <a:defRPr/>
            </a:lvl3pPr>
            <a:lvl4pPr marL="1371460" indent="0" algn="ctr">
              <a:buNone/>
              <a:defRPr/>
            </a:lvl4pPr>
            <a:lvl5pPr marL="1828612" indent="0" algn="ctr">
              <a:buNone/>
              <a:defRPr/>
            </a:lvl5pPr>
            <a:lvl6pPr marL="2285767" indent="0" algn="ctr">
              <a:buNone/>
              <a:defRPr/>
            </a:lvl6pPr>
            <a:lvl7pPr marL="2742919" indent="0" algn="ctr">
              <a:buNone/>
              <a:defRPr/>
            </a:lvl7pPr>
            <a:lvl8pPr marL="3200072" indent="0" algn="ctr">
              <a:buNone/>
              <a:defRPr/>
            </a:lvl8pPr>
            <a:lvl9pPr marL="3657226" indent="0" algn="ctr">
              <a:buNone/>
              <a:defRPr/>
            </a:lvl9pPr>
          </a:lstStyle>
          <a:p>
            <a:r>
              <a:rPr lang="en-US"/>
              <a:t>Fare clic per modificare lo stile del sottotitolo dello schema</a:t>
            </a: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F0EC120F-CDD6-2C4C-B1A6-EB3E14BDE107}" type="slidenum">
              <a:rPr lang="en-US"/>
              <a:pPr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47255"/>
      </p:ext>
    </p:extLst>
  </p:cSld>
  <p:clrMapOvr>
    <a:masterClrMapping/>
  </p:clrMapOvr>
  <p:transition xmlns:p14="http://schemas.microsoft.com/office/powerpoint/2010/main"/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Fare clic per modificare gli stili del testo dello schema</a:t>
            </a:r>
          </a:p>
          <a:p>
            <a:pPr lvl="1"/>
            <a:r>
              <a:rPr lang="en-US"/>
              <a:t>Secondo livello</a:t>
            </a:r>
          </a:p>
          <a:p>
            <a:pPr lvl="2"/>
            <a:r>
              <a:rPr lang="en-US"/>
              <a:t>Terzo livello</a:t>
            </a:r>
          </a:p>
          <a:p>
            <a:pPr lvl="3"/>
            <a:r>
              <a:rPr lang="en-US"/>
              <a:t>Quarto livello</a:t>
            </a:r>
          </a:p>
          <a:p>
            <a:pPr lvl="4"/>
            <a:r>
              <a:rPr lang="en-US"/>
              <a:t>Quinto livello</a:t>
            </a: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39FDFF2D-6E7A-AF41-A465-78FDA5264042}" type="slidenum">
              <a:rPr lang="en-US"/>
              <a:pPr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7000505"/>
      </p:ext>
    </p:extLst>
  </p:cSld>
  <p:clrMapOvr>
    <a:masterClrMapping/>
  </p:clrMapOvr>
  <p:transition xmlns:p14="http://schemas.microsoft.com/office/powerpoint/2010/main"/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27113" y="6267452"/>
            <a:ext cx="11053761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027113" y="4133849"/>
            <a:ext cx="11053761" cy="2133601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52" indent="0">
              <a:buNone/>
              <a:defRPr sz="1800"/>
            </a:lvl2pPr>
            <a:lvl3pPr marL="914307" indent="0">
              <a:buNone/>
              <a:defRPr sz="1600"/>
            </a:lvl3pPr>
            <a:lvl4pPr marL="1371460" indent="0">
              <a:buNone/>
              <a:defRPr sz="1400"/>
            </a:lvl4pPr>
            <a:lvl5pPr marL="1828612" indent="0">
              <a:buNone/>
              <a:defRPr sz="1400"/>
            </a:lvl5pPr>
            <a:lvl6pPr marL="2285767" indent="0">
              <a:buNone/>
              <a:defRPr sz="1400"/>
            </a:lvl6pPr>
            <a:lvl7pPr marL="2742919" indent="0">
              <a:buNone/>
              <a:defRPr sz="1400"/>
            </a:lvl7pPr>
            <a:lvl8pPr marL="3200072" indent="0">
              <a:buNone/>
              <a:defRPr sz="1400"/>
            </a:lvl8pPr>
            <a:lvl9pPr marL="3657226" indent="0">
              <a:buNone/>
              <a:defRPr sz="1400"/>
            </a:lvl9pPr>
          </a:lstStyle>
          <a:p>
            <a:pPr lvl="0"/>
            <a:r>
              <a:rPr lang="en-US"/>
              <a:t>Fare clic per modificare gli stili del testo dello schema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A3F58330-8274-6E44-BC77-5054036E14F9}" type="slidenum">
              <a:rPr lang="en-US"/>
              <a:pPr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898938"/>
      </p:ext>
    </p:extLst>
  </p:cSld>
  <p:clrMapOvr>
    <a:masterClrMapping/>
  </p:clrMapOvr>
  <p:transition xmlns:p14="http://schemas.microsoft.com/office/powerpoint/2010/main"/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47700" y="2273300"/>
            <a:ext cx="5778500" cy="7480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Fare clic per modificare gli stili del testo dello schema</a:t>
            </a:r>
          </a:p>
          <a:p>
            <a:pPr lvl="1"/>
            <a:r>
              <a:rPr lang="en-US"/>
              <a:t>Secondo livello</a:t>
            </a:r>
          </a:p>
          <a:p>
            <a:pPr lvl="2"/>
            <a:r>
              <a:rPr lang="en-US"/>
              <a:t>Terzo livello</a:t>
            </a:r>
          </a:p>
          <a:p>
            <a:pPr lvl="3"/>
            <a:r>
              <a:rPr lang="en-US"/>
              <a:t>Quarto livello</a:t>
            </a:r>
          </a:p>
          <a:p>
            <a:pPr lvl="4"/>
            <a:r>
              <a:rPr lang="en-US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578600" y="2273300"/>
            <a:ext cx="5778500" cy="7480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Fare clic per modificare gli stili del testo dello schema</a:t>
            </a:r>
          </a:p>
          <a:p>
            <a:pPr lvl="1"/>
            <a:r>
              <a:rPr lang="en-US"/>
              <a:t>Secondo livello</a:t>
            </a:r>
          </a:p>
          <a:p>
            <a:pPr lvl="2"/>
            <a:r>
              <a:rPr lang="en-US"/>
              <a:t>Terzo livello</a:t>
            </a:r>
          </a:p>
          <a:p>
            <a:pPr lvl="3"/>
            <a:r>
              <a:rPr lang="en-US"/>
              <a:t>Quarto livello</a:t>
            </a:r>
          </a:p>
          <a:p>
            <a:pPr lvl="4"/>
            <a:r>
              <a:rPr lang="en-US"/>
              <a:t>Quinto livello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42E87C8-DE85-3B4B-BF67-AEABD3762022}" type="slidenum">
              <a:rPr lang="en-US"/>
              <a:pPr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324349"/>
      </p:ext>
    </p:extLst>
  </p:cSld>
  <p:clrMapOvr>
    <a:masterClrMapping/>
  </p:clrMapOvr>
  <p:transition xmlns:p14="http://schemas.microsoft.com/office/powerpoint/2010/main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50876" y="2182814"/>
            <a:ext cx="5745163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2" indent="0">
              <a:buNone/>
              <a:defRPr sz="2000" b="1"/>
            </a:lvl2pPr>
            <a:lvl3pPr marL="914307" indent="0">
              <a:buNone/>
              <a:defRPr sz="1800" b="1"/>
            </a:lvl3pPr>
            <a:lvl4pPr marL="1371460" indent="0">
              <a:buNone/>
              <a:defRPr sz="1600" b="1"/>
            </a:lvl4pPr>
            <a:lvl5pPr marL="1828612" indent="0">
              <a:buNone/>
              <a:defRPr sz="1600" b="1"/>
            </a:lvl5pPr>
            <a:lvl6pPr marL="2285767" indent="0">
              <a:buNone/>
              <a:defRPr sz="1600" b="1"/>
            </a:lvl6pPr>
            <a:lvl7pPr marL="2742919" indent="0">
              <a:buNone/>
              <a:defRPr sz="1600" b="1"/>
            </a:lvl7pPr>
            <a:lvl8pPr marL="3200072" indent="0">
              <a:buNone/>
              <a:defRPr sz="1600" b="1"/>
            </a:lvl8pPr>
            <a:lvl9pPr marL="3657226" indent="0">
              <a:buNone/>
              <a:defRPr sz="1600" b="1"/>
            </a:lvl9pPr>
          </a:lstStyle>
          <a:p>
            <a:pPr lvl="0"/>
            <a:r>
              <a:rPr lang="en-US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50876" y="3092451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Fare clic per modificare gli stili del testo dello schema</a:t>
            </a:r>
          </a:p>
          <a:p>
            <a:pPr lvl="1"/>
            <a:r>
              <a:rPr lang="en-US"/>
              <a:t>Secondo livello</a:t>
            </a:r>
          </a:p>
          <a:p>
            <a:pPr lvl="2"/>
            <a:r>
              <a:rPr lang="en-US"/>
              <a:t>Terzo livello</a:t>
            </a:r>
          </a:p>
          <a:p>
            <a:pPr lvl="3"/>
            <a:r>
              <a:rPr lang="en-US"/>
              <a:t>Quarto livello</a:t>
            </a:r>
          </a:p>
          <a:p>
            <a:pPr lvl="4"/>
            <a:r>
              <a:rPr lang="en-US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605590" y="2182814"/>
            <a:ext cx="5748336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2" indent="0">
              <a:buNone/>
              <a:defRPr sz="2000" b="1"/>
            </a:lvl2pPr>
            <a:lvl3pPr marL="914307" indent="0">
              <a:buNone/>
              <a:defRPr sz="1800" b="1"/>
            </a:lvl3pPr>
            <a:lvl4pPr marL="1371460" indent="0">
              <a:buNone/>
              <a:defRPr sz="1600" b="1"/>
            </a:lvl4pPr>
            <a:lvl5pPr marL="1828612" indent="0">
              <a:buNone/>
              <a:defRPr sz="1600" b="1"/>
            </a:lvl5pPr>
            <a:lvl6pPr marL="2285767" indent="0">
              <a:buNone/>
              <a:defRPr sz="1600" b="1"/>
            </a:lvl6pPr>
            <a:lvl7pPr marL="2742919" indent="0">
              <a:buNone/>
              <a:defRPr sz="1600" b="1"/>
            </a:lvl7pPr>
            <a:lvl8pPr marL="3200072" indent="0">
              <a:buNone/>
              <a:defRPr sz="1600" b="1"/>
            </a:lvl8pPr>
            <a:lvl9pPr marL="3657226" indent="0">
              <a:buNone/>
              <a:defRPr sz="1600" b="1"/>
            </a:lvl9pPr>
          </a:lstStyle>
          <a:p>
            <a:pPr lvl="0"/>
            <a:r>
              <a:rPr lang="en-US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605590" y="3092451"/>
            <a:ext cx="5748336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Fare clic per modificare gli stili del testo dello schema</a:t>
            </a:r>
          </a:p>
          <a:p>
            <a:pPr lvl="1"/>
            <a:r>
              <a:rPr lang="en-US"/>
              <a:t>Secondo livello</a:t>
            </a:r>
          </a:p>
          <a:p>
            <a:pPr lvl="2"/>
            <a:r>
              <a:rPr lang="en-US"/>
              <a:t>Terzo livello</a:t>
            </a:r>
          </a:p>
          <a:p>
            <a:pPr lvl="3"/>
            <a:r>
              <a:rPr lang="en-US"/>
              <a:t>Quarto livello</a:t>
            </a:r>
          </a:p>
          <a:p>
            <a:pPr lvl="4"/>
            <a:r>
              <a:rPr lang="en-US"/>
              <a:t>Quinto livello</a:t>
            </a: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BCFA0B21-E82D-EE43-A8F5-18AB4FAA7494}" type="slidenum">
              <a:rPr lang="en-US"/>
              <a:pPr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716992"/>
      </p:ext>
    </p:extLst>
  </p:cSld>
  <p:clrMapOvr>
    <a:masterClrMapping/>
  </p:clrMapOvr>
  <p:transition xmlns:p14="http://schemas.microsoft.com/office/powerpoint/2010/main"/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50876" y="2182814"/>
            <a:ext cx="5745163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2" indent="0">
              <a:buNone/>
              <a:defRPr sz="2000" b="1"/>
            </a:lvl2pPr>
            <a:lvl3pPr marL="914307" indent="0">
              <a:buNone/>
              <a:defRPr sz="1800" b="1"/>
            </a:lvl3pPr>
            <a:lvl4pPr marL="1371460" indent="0">
              <a:buNone/>
              <a:defRPr sz="1600" b="1"/>
            </a:lvl4pPr>
            <a:lvl5pPr marL="1828612" indent="0">
              <a:buNone/>
              <a:defRPr sz="1600" b="1"/>
            </a:lvl5pPr>
            <a:lvl6pPr marL="2285767" indent="0">
              <a:buNone/>
              <a:defRPr sz="1600" b="1"/>
            </a:lvl6pPr>
            <a:lvl7pPr marL="2742919" indent="0">
              <a:buNone/>
              <a:defRPr sz="1600" b="1"/>
            </a:lvl7pPr>
            <a:lvl8pPr marL="3200072" indent="0">
              <a:buNone/>
              <a:defRPr sz="1600" b="1"/>
            </a:lvl8pPr>
            <a:lvl9pPr marL="3657226" indent="0">
              <a:buNone/>
              <a:defRPr sz="1600" b="1"/>
            </a:lvl9pPr>
          </a:lstStyle>
          <a:p>
            <a:pPr lvl="0"/>
            <a:r>
              <a:rPr lang="en-US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50876" y="3092451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Fare clic per modificare gli stili del testo dello schema</a:t>
            </a:r>
          </a:p>
          <a:p>
            <a:pPr lvl="1"/>
            <a:r>
              <a:rPr lang="en-US"/>
              <a:t>Secondo livello</a:t>
            </a:r>
          </a:p>
          <a:p>
            <a:pPr lvl="2"/>
            <a:r>
              <a:rPr lang="en-US"/>
              <a:t>Terzo livello</a:t>
            </a:r>
          </a:p>
          <a:p>
            <a:pPr lvl="3"/>
            <a:r>
              <a:rPr lang="en-US"/>
              <a:t>Quarto livello</a:t>
            </a:r>
          </a:p>
          <a:p>
            <a:pPr lvl="4"/>
            <a:r>
              <a:rPr lang="en-US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605590" y="2182814"/>
            <a:ext cx="5748336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2" indent="0">
              <a:buNone/>
              <a:defRPr sz="2000" b="1"/>
            </a:lvl2pPr>
            <a:lvl3pPr marL="914307" indent="0">
              <a:buNone/>
              <a:defRPr sz="1800" b="1"/>
            </a:lvl3pPr>
            <a:lvl4pPr marL="1371460" indent="0">
              <a:buNone/>
              <a:defRPr sz="1600" b="1"/>
            </a:lvl4pPr>
            <a:lvl5pPr marL="1828612" indent="0">
              <a:buNone/>
              <a:defRPr sz="1600" b="1"/>
            </a:lvl5pPr>
            <a:lvl6pPr marL="2285767" indent="0">
              <a:buNone/>
              <a:defRPr sz="1600" b="1"/>
            </a:lvl6pPr>
            <a:lvl7pPr marL="2742919" indent="0">
              <a:buNone/>
              <a:defRPr sz="1600" b="1"/>
            </a:lvl7pPr>
            <a:lvl8pPr marL="3200072" indent="0">
              <a:buNone/>
              <a:defRPr sz="1600" b="1"/>
            </a:lvl8pPr>
            <a:lvl9pPr marL="3657226" indent="0">
              <a:buNone/>
              <a:defRPr sz="1600" b="1"/>
            </a:lvl9pPr>
          </a:lstStyle>
          <a:p>
            <a:pPr lvl="0"/>
            <a:r>
              <a:rPr lang="en-US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605590" y="3092451"/>
            <a:ext cx="5748336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Fare clic per modificare gli stili del testo dello schema</a:t>
            </a:r>
          </a:p>
          <a:p>
            <a:pPr lvl="1"/>
            <a:r>
              <a:rPr lang="en-US"/>
              <a:t>Secondo livello</a:t>
            </a:r>
          </a:p>
          <a:p>
            <a:pPr lvl="2"/>
            <a:r>
              <a:rPr lang="en-US"/>
              <a:t>Terzo livello</a:t>
            </a:r>
          </a:p>
          <a:p>
            <a:pPr lvl="3"/>
            <a:r>
              <a:rPr lang="en-US"/>
              <a:t>Quarto livello</a:t>
            </a:r>
          </a:p>
          <a:p>
            <a:pPr lvl="4"/>
            <a:r>
              <a:rPr lang="en-US"/>
              <a:t>Quinto livello</a:t>
            </a: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BFE5D080-3424-4B4D-9328-F75794871DE4}" type="slidenum">
              <a:rPr lang="en-US"/>
              <a:pPr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17926"/>
      </p:ext>
    </p:extLst>
  </p:cSld>
  <p:clrMapOvr>
    <a:masterClrMapping/>
  </p:clrMapOvr>
  <p:transition xmlns:p14="http://schemas.microsoft.com/office/powerpoint/2010/main"/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Fare clic per modificare stile</a:t>
            </a:r>
            <a:endParaRPr lang="it-IT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10B6C859-9B0C-A645-BF74-2643A2AE0E86}" type="slidenum">
              <a:rPr lang="en-US"/>
              <a:pPr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771807"/>
      </p:ext>
    </p:extLst>
  </p:cSld>
  <p:clrMapOvr>
    <a:masterClrMapping/>
  </p:clrMapOvr>
  <p:transition xmlns:p14="http://schemas.microsoft.com/office/powerpoint/2010/main"/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C8B879F8-443B-914E-8E78-2F041172A977}" type="slidenum">
              <a:rPr lang="en-US"/>
              <a:pPr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911579"/>
      </p:ext>
    </p:extLst>
  </p:cSld>
  <p:clrMapOvr>
    <a:masterClrMapping/>
  </p:clrMapOvr>
  <p:transition xmlns:p14="http://schemas.microsoft.com/office/powerpoint/2010/main"/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50878" y="388941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084763" y="388939"/>
            <a:ext cx="7269163" cy="8323263"/>
          </a:xfrm>
        </p:spPr>
        <p:txBody>
          <a:bodyPr/>
          <a:lstStyle>
            <a:lvl1pPr>
              <a:defRPr sz="31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Fare clic per modificare gli stili del testo dello schema</a:t>
            </a:r>
          </a:p>
          <a:p>
            <a:pPr lvl="1"/>
            <a:r>
              <a:rPr lang="en-US"/>
              <a:t>Secondo livello</a:t>
            </a:r>
          </a:p>
          <a:p>
            <a:pPr lvl="2"/>
            <a:r>
              <a:rPr lang="en-US"/>
              <a:t>Terzo livello</a:t>
            </a:r>
          </a:p>
          <a:p>
            <a:pPr lvl="3"/>
            <a:r>
              <a:rPr lang="en-US"/>
              <a:t>Quarto livello</a:t>
            </a:r>
          </a:p>
          <a:p>
            <a:pPr lvl="4"/>
            <a:r>
              <a:rPr lang="en-US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50878" y="2041526"/>
            <a:ext cx="4278313" cy="6670674"/>
          </a:xfrm>
        </p:spPr>
        <p:txBody>
          <a:bodyPr/>
          <a:lstStyle>
            <a:lvl1pPr marL="0" indent="0">
              <a:buNone/>
              <a:defRPr sz="1400"/>
            </a:lvl1pPr>
            <a:lvl2pPr marL="457152" indent="0">
              <a:buNone/>
              <a:defRPr sz="1100"/>
            </a:lvl2pPr>
            <a:lvl3pPr marL="914307" indent="0">
              <a:buNone/>
              <a:defRPr sz="1000"/>
            </a:lvl3pPr>
            <a:lvl4pPr marL="1371460" indent="0">
              <a:buNone/>
              <a:defRPr sz="900"/>
            </a:lvl4pPr>
            <a:lvl5pPr marL="1828612" indent="0">
              <a:buNone/>
              <a:defRPr sz="900"/>
            </a:lvl5pPr>
            <a:lvl6pPr marL="2285767" indent="0">
              <a:buNone/>
              <a:defRPr sz="900"/>
            </a:lvl6pPr>
            <a:lvl7pPr marL="2742919" indent="0">
              <a:buNone/>
              <a:defRPr sz="900"/>
            </a:lvl7pPr>
            <a:lvl8pPr marL="3200072" indent="0">
              <a:buNone/>
              <a:defRPr sz="900"/>
            </a:lvl8pPr>
            <a:lvl9pPr marL="3657226" indent="0">
              <a:buNone/>
              <a:defRPr sz="900"/>
            </a:lvl9pPr>
          </a:lstStyle>
          <a:p>
            <a:pPr lvl="0"/>
            <a:r>
              <a:rPr lang="en-US"/>
              <a:t>Fare clic per modificare gli stili del testo dello schema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F7F3B97-62A9-0E46-9E6A-6593FF860420}" type="slidenum">
              <a:rPr lang="en-US"/>
              <a:pPr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8801740"/>
      </p:ext>
    </p:extLst>
  </p:cSld>
  <p:clrMapOvr>
    <a:masterClrMapping/>
  </p:clrMapOvr>
  <p:transition xmlns:p14="http://schemas.microsoft.com/office/powerpoint/2010/main"/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549527" y="6827839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Fare clic per modificare stile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2549527" y="871538"/>
            <a:ext cx="7802563" cy="5851526"/>
          </a:xfrm>
        </p:spPr>
        <p:txBody>
          <a:bodyPr/>
          <a:lstStyle>
            <a:lvl1pPr marL="0" indent="0">
              <a:buNone/>
              <a:defRPr sz="3100"/>
            </a:lvl1pPr>
            <a:lvl2pPr marL="457152" indent="0">
              <a:buNone/>
              <a:defRPr sz="2800"/>
            </a:lvl2pPr>
            <a:lvl3pPr marL="914307" indent="0">
              <a:buNone/>
              <a:defRPr sz="2400"/>
            </a:lvl3pPr>
            <a:lvl4pPr marL="1371460" indent="0">
              <a:buNone/>
              <a:defRPr sz="2000"/>
            </a:lvl4pPr>
            <a:lvl5pPr marL="1828612" indent="0">
              <a:buNone/>
              <a:defRPr sz="2000"/>
            </a:lvl5pPr>
            <a:lvl6pPr marL="2285767" indent="0">
              <a:buNone/>
              <a:defRPr sz="2000"/>
            </a:lvl6pPr>
            <a:lvl7pPr marL="2742919" indent="0">
              <a:buNone/>
              <a:defRPr sz="2000"/>
            </a:lvl7pPr>
            <a:lvl8pPr marL="3200072" indent="0">
              <a:buNone/>
              <a:defRPr sz="2000"/>
            </a:lvl8pPr>
            <a:lvl9pPr marL="3657226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2549527" y="7634290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152" indent="0">
              <a:buNone/>
              <a:defRPr sz="1100"/>
            </a:lvl2pPr>
            <a:lvl3pPr marL="914307" indent="0">
              <a:buNone/>
              <a:defRPr sz="1000"/>
            </a:lvl3pPr>
            <a:lvl4pPr marL="1371460" indent="0">
              <a:buNone/>
              <a:defRPr sz="900"/>
            </a:lvl4pPr>
            <a:lvl5pPr marL="1828612" indent="0">
              <a:buNone/>
              <a:defRPr sz="900"/>
            </a:lvl5pPr>
            <a:lvl6pPr marL="2285767" indent="0">
              <a:buNone/>
              <a:defRPr sz="900"/>
            </a:lvl6pPr>
            <a:lvl7pPr marL="2742919" indent="0">
              <a:buNone/>
              <a:defRPr sz="900"/>
            </a:lvl7pPr>
            <a:lvl8pPr marL="3200072" indent="0">
              <a:buNone/>
              <a:defRPr sz="900"/>
            </a:lvl8pPr>
            <a:lvl9pPr marL="3657226" indent="0">
              <a:buNone/>
              <a:defRPr sz="900"/>
            </a:lvl9pPr>
          </a:lstStyle>
          <a:p>
            <a:pPr lvl="0"/>
            <a:r>
              <a:rPr lang="en-US"/>
              <a:t>Fare clic per modificare gli stili del testo dello schema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0A920C2C-9817-5144-9177-73E07F9EFF0E}" type="slidenum">
              <a:rPr lang="en-US"/>
              <a:pPr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881115"/>
      </p:ext>
    </p:extLst>
  </p:cSld>
  <p:clrMapOvr>
    <a:masterClrMapping/>
  </p:clrMapOvr>
  <p:transition xmlns:p14="http://schemas.microsoft.com/office/powerpoint/2010/main"/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Fare clic per modificare gli stili del testo dello schema</a:t>
            </a:r>
          </a:p>
          <a:p>
            <a:pPr lvl="1"/>
            <a:r>
              <a:rPr lang="en-US"/>
              <a:t>Secondo livello</a:t>
            </a:r>
          </a:p>
          <a:p>
            <a:pPr lvl="2"/>
            <a:r>
              <a:rPr lang="en-US"/>
              <a:t>Terzo livello</a:t>
            </a:r>
          </a:p>
          <a:p>
            <a:pPr lvl="3"/>
            <a:r>
              <a:rPr lang="en-US"/>
              <a:t>Quarto livello</a:t>
            </a:r>
          </a:p>
          <a:p>
            <a:pPr lvl="4"/>
            <a:r>
              <a:rPr lang="en-US"/>
              <a:t>Quinto livello</a:t>
            </a: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B2EDCF92-5E7E-CB4A-9E12-D63B8B1BF0D5}" type="slidenum">
              <a:rPr lang="en-US"/>
              <a:pPr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451240"/>
      </p:ext>
    </p:extLst>
  </p:cSld>
  <p:clrMapOvr>
    <a:masterClrMapping/>
  </p:clrMapOvr>
  <p:transition xmlns:p14="http://schemas.microsoft.com/office/powerpoint/2010/main"/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9429752" y="130178"/>
            <a:ext cx="2927350" cy="9623425"/>
          </a:xfrm>
        </p:spPr>
        <p:txBody>
          <a:bodyPr vert="eaVert"/>
          <a:lstStyle/>
          <a:p>
            <a:r>
              <a:rPr lang="en-US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47702" y="130178"/>
            <a:ext cx="8629650" cy="9623425"/>
          </a:xfrm>
        </p:spPr>
        <p:txBody>
          <a:bodyPr vert="eaVert"/>
          <a:lstStyle/>
          <a:p>
            <a:pPr lvl="0"/>
            <a:r>
              <a:rPr lang="en-US"/>
              <a:t>Fare clic per modificare gli stili del testo dello schema</a:t>
            </a:r>
          </a:p>
          <a:p>
            <a:pPr lvl="1"/>
            <a:r>
              <a:rPr lang="en-US"/>
              <a:t>Secondo livello</a:t>
            </a:r>
          </a:p>
          <a:p>
            <a:pPr lvl="2"/>
            <a:r>
              <a:rPr lang="en-US"/>
              <a:t>Terzo livello</a:t>
            </a:r>
          </a:p>
          <a:p>
            <a:pPr lvl="3"/>
            <a:r>
              <a:rPr lang="en-US"/>
              <a:t>Quarto livello</a:t>
            </a:r>
          </a:p>
          <a:p>
            <a:pPr lvl="4"/>
            <a:r>
              <a:rPr lang="en-US"/>
              <a:t>Quinto livello</a:t>
            </a: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465A2DC-46F0-FA41-91EF-35B19D159E5E}" type="slidenum">
              <a:rPr lang="en-US"/>
              <a:pPr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4571325"/>
      </p:ext>
    </p:extLst>
  </p:cSld>
  <p:clrMapOvr>
    <a:masterClrMapping/>
  </p:clrMapOvr>
  <p:transition xmlns:p14="http://schemas.microsoft.com/office/powerpoint/2010/main"/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974726" y="3030540"/>
            <a:ext cx="11055350" cy="2090736"/>
          </a:xfrm>
        </p:spPr>
        <p:txBody>
          <a:bodyPr/>
          <a:lstStyle/>
          <a:p>
            <a:r>
              <a:rPr lang="en-US"/>
              <a:t>Fare clic per modificare stile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951038" y="5527678"/>
            <a:ext cx="9102726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152" indent="0" algn="ctr">
              <a:buNone/>
              <a:defRPr/>
            </a:lvl2pPr>
            <a:lvl3pPr marL="914307" indent="0" algn="ctr">
              <a:buNone/>
              <a:defRPr/>
            </a:lvl3pPr>
            <a:lvl4pPr marL="1371460" indent="0" algn="ctr">
              <a:buNone/>
              <a:defRPr/>
            </a:lvl4pPr>
            <a:lvl5pPr marL="1828612" indent="0" algn="ctr">
              <a:buNone/>
              <a:defRPr/>
            </a:lvl5pPr>
            <a:lvl6pPr marL="2285767" indent="0" algn="ctr">
              <a:buNone/>
              <a:defRPr/>
            </a:lvl6pPr>
            <a:lvl7pPr marL="2742919" indent="0" algn="ctr">
              <a:buNone/>
              <a:defRPr/>
            </a:lvl7pPr>
            <a:lvl8pPr marL="3200072" indent="0" algn="ctr">
              <a:buNone/>
              <a:defRPr/>
            </a:lvl8pPr>
            <a:lvl9pPr marL="3657226" indent="0" algn="ctr">
              <a:buNone/>
              <a:defRPr/>
            </a:lvl9pPr>
          </a:lstStyle>
          <a:p>
            <a:r>
              <a:rPr lang="en-US"/>
              <a:t>Fare clic per modificare lo stile del sottotitolo dello schema</a:t>
            </a: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BCD9AFEB-1446-C841-B2CA-EA40820E7288}" type="slidenum">
              <a:rPr lang="en-US"/>
              <a:pPr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464812"/>
      </p:ext>
    </p:extLst>
  </p:cSld>
  <p:clrMapOvr>
    <a:masterClrMapping/>
  </p:clrMapOvr>
  <p:transition xmlns:p14="http://schemas.microsoft.com/office/powerpoint/2010/main"/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Fare clic per modificare gli stili del testo dello schema</a:t>
            </a:r>
          </a:p>
          <a:p>
            <a:pPr lvl="1"/>
            <a:r>
              <a:rPr lang="en-US"/>
              <a:t>Secondo livello</a:t>
            </a:r>
          </a:p>
          <a:p>
            <a:pPr lvl="2"/>
            <a:r>
              <a:rPr lang="en-US"/>
              <a:t>Terzo livello</a:t>
            </a:r>
          </a:p>
          <a:p>
            <a:pPr lvl="3"/>
            <a:r>
              <a:rPr lang="en-US"/>
              <a:t>Quarto livello</a:t>
            </a:r>
          </a:p>
          <a:p>
            <a:pPr lvl="4"/>
            <a:r>
              <a:rPr lang="en-US"/>
              <a:t>Quinto livello</a:t>
            </a: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E58AD100-829C-7145-9A21-1C971EA843AB}" type="slidenum">
              <a:rPr lang="en-US"/>
              <a:pPr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0122190"/>
      </p:ext>
    </p:extLst>
  </p:cSld>
  <p:clrMapOvr>
    <a:masterClrMapping/>
  </p:clrMapOvr>
  <p:transition xmlns:p14="http://schemas.microsoft.com/office/powerpoint/2010/main"/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27113" y="6267452"/>
            <a:ext cx="11053761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027113" y="4133849"/>
            <a:ext cx="11053761" cy="2133601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52" indent="0">
              <a:buNone/>
              <a:defRPr sz="1800"/>
            </a:lvl2pPr>
            <a:lvl3pPr marL="914307" indent="0">
              <a:buNone/>
              <a:defRPr sz="1600"/>
            </a:lvl3pPr>
            <a:lvl4pPr marL="1371460" indent="0">
              <a:buNone/>
              <a:defRPr sz="1400"/>
            </a:lvl4pPr>
            <a:lvl5pPr marL="1828612" indent="0">
              <a:buNone/>
              <a:defRPr sz="1400"/>
            </a:lvl5pPr>
            <a:lvl6pPr marL="2285767" indent="0">
              <a:buNone/>
              <a:defRPr sz="1400"/>
            </a:lvl6pPr>
            <a:lvl7pPr marL="2742919" indent="0">
              <a:buNone/>
              <a:defRPr sz="1400"/>
            </a:lvl7pPr>
            <a:lvl8pPr marL="3200072" indent="0">
              <a:buNone/>
              <a:defRPr sz="1400"/>
            </a:lvl8pPr>
            <a:lvl9pPr marL="3657226" indent="0">
              <a:buNone/>
              <a:defRPr sz="1400"/>
            </a:lvl9pPr>
          </a:lstStyle>
          <a:p>
            <a:pPr lvl="0"/>
            <a:r>
              <a:rPr lang="en-US"/>
              <a:t>Fare clic per modificare gli stili del testo dello schema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5E9AF178-7800-1E42-BE9B-C13FB1E3DE53}" type="slidenum">
              <a:rPr lang="en-US"/>
              <a:pPr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906165"/>
      </p:ext>
    </p:extLst>
  </p:cSld>
  <p:clrMapOvr>
    <a:masterClrMapping/>
  </p:clrMapOvr>
  <p:transition xmlns:p14="http://schemas.microsoft.com/office/powerpoint/2010/main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Fare clic per modificare stile</a:t>
            </a:r>
            <a:endParaRPr lang="it-IT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60F089C2-FF5D-8E4F-957D-B684C99C4268}" type="slidenum">
              <a:rPr lang="en-US"/>
              <a:pPr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505862"/>
      </p:ext>
    </p:extLst>
  </p:cSld>
  <p:clrMapOvr>
    <a:masterClrMapping/>
  </p:clrMapOvr>
  <p:transition xmlns:p14="http://schemas.microsoft.com/office/powerpoint/2010/main"/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47700" y="2273300"/>
            <a:ext cx="5778500" cy="7480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Fare clic per modificare gli stili del testo dello schema</a:t>
            </a:r>
          </a:p>
          <a:p>
            <a:pPr lvl="1"/>
            <a:r>
              <a:rPr lang="en-US"/>
              <a:t>Secondo livello</a:t>
            </a:r>
          </a:p>
          <a:p>
            <a:pPr lvl="2"/>
            <a:r>
              <a:rPr lang="en-US"/>
              <a:t>Terzo livello</a:t>
            </a:r>
          </a:p>
          <a:p>
            <a:pPr lvl="3"/>
            <a:r>
              <a:rPr lang="en-US"/>
              <a:t>Quarto livello</a:t>
            </a:r>
          </a:p>
          <a:p>
            <a:pPr lvl="4"/>
            <a:r>
              <a:rPr lang="en-US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578600" y="2273300"/>
            <a:ext cx="5778500" cy="7480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Fare clic per modificare gli stili del testo dello schema</a:t>
            </a:r>
          </a:p>
          <a:p>
            <a:pPr lvl="1"/>
            <a:r>
              <a:rPr lang="en-US"/>
              <a:t>Secondo livello</a:t>
            </a:r>
          </a:p>
          <a:p>
            <a:pPr lvl="2"/>
            <a:r>
              <a:rPr lang="en-US"/>
              <a:t>Terzo livello</a:t>
            </a:r>
          </a:p>
          <a:p>
            <a:pPr lvl="3"/>
            <a:r>
              <a:rPr lang="en-US"/>
              <a:t>Quarto livello</a:t>
            </a:r>
          </a:p>
          <a:p>
            <a:pPr lvl="4"/>
            <a:r>
              <a:rPr lang="en-US"/>
              <a:t>Quinto livello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D4523A0-BF5A-7647-8C68-E81CF161FF78}" type="slidenum">
              <a:rPr lang="en-US"/>
              <a:pPr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284929"/>
      </p:ext>
    </p:extLst>
  </p:cSld>
  <p:clrMapOvr>
    <a:masterClrMapping/>
  </p:clrMapOvr>
  <p:transition xmlns:p14="http://schemas.microsoft.com/office/powerpoint/2010/main"/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50876" y="2182814"/>
            <a:ext cx="5745163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2" indent="0">
              <a:buNone/>
              <a:defRPr sz="2000" b="1"/>
            </a:lvl2pPr>
            <a:lvl3pPr marL="914307" indent="0">
              <a:buNone/>
              <a:defRPr sz="1800" b="1"/>
            </a:lvl3pPr>
            <a:lvl4pPr marL="1371460" indent="0">
              <a:buNone/>
              <a:defRPr sz="1600" b="1"/>
            </a:lvl4pPr>
            <a:lvl5pPr marL="1828612" indent="0">
              <a:buNone/>
              <a:defRPr sz="1600" b="1"/>
            </a:lvl5pPr>
            <a:lvl6pPr marL="2285767" indent="0">
              <a:buNone/>
              <a:defRPr sz="1600" b="1"/>
            </a:lvl6pPr>
            <a:lvl7pPr marL="2742919" indent="0">
              <a:buNone/>
              <a:defRPr sz="1600" b="1"/>
            </a:lvl7pPr>
            <a:lvl8pPr marL="3200072" indent="0">
              <a:buNone/>
              <a:defRPr sz="1600" b="1"/>
            </a:lvl8pPr>
            <a:lvl9pPr marL="3657226" indent="0">
              <a:buNone/>
              <a:defRPr sz="1600" b="1"/>
            </a:lvl9pPr>
          </a:lstStyle>
          <a:p>
            <a:pPr lvl="0"/>
            <a:r>
              <a:rPr lang="en-US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50876" y="3092451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Fare clic per modificare gli stili del testo dello schema</a:t>
            </a:r>
          </a:p>
          <a:p>
            <a:pPr lvl="1"/>
            <a:r>
              <a:rPr lang="en-US"/>
              <a:t>Secondo livello</a:t>
            </a:r>
          </a:p>
          <a:p>
            <a:pPr lvl="2"/>
            <a:r>
              <a:rPr lang="en-US"/>
              <a:t>Terzo livello</a:t>
            </a:r>
          </a:p>
          <a:p>
            <a:pPr lvl="3"/>
            <a:r>
              <a:rPr lang="en-US"/>
              <a:t>Quarto livello</a:t>
            </a:r>
          </a:p>
          <a:p>
            <a:pPr lvl="4"/>
            <a:r>
              <a:rPr lang="en-US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605590" y="2182814"/>
            <a:ext cx="5748336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2" indent="0">
              <a:buNone/>
              <a:defRPr sz="2000" b="1"/>
            </a:lvl2pPr>
            <a:lvl3pPr marL="914307" indent="0">
              <a:buNone/>
              <a:defRPr sz="1800" b="1"/>
            </a:lvl3pPr>
            <a:lvl4pPr marL="1371460" indent="0">
              <a:buNone/>
              <a:defRPr sz="1600" b="1"/>
            </a:lvl4pPr>
            <a:lvl5pPr marL="1828612" indent="0">
              <a:buNone/>
              <a:defRPr sz="1600" b="1"/>
            </a:lvl5pPr>
            <a:lvl6pPr marL="2285767" indent="0">
              <a:buNone/>
              <a:defRPr sz="1600" b="1"/>
            </a:lvl6pPr>
            <a:lvl7pPr marL="2742919" indent="0">
              <a:buNone/>
              <a:defRPr sz="1600" b="1"/>
            </a:lvl7pPr>
            <a:lvl8pPr marL="3200072" indent="0">
              <a:buNone/>
              <a:defRPr sz="1600" b="1"/>
            </a:lvl8pPr>
            <a:lvl9pPr marL="3657226" indent="0">
              <a:buNone/>
              <a:defRPr sz="1600" b="1"/>
            </a:lvl9pPr>
          </a:lstStyle>
          <a:p>
            <a:pPr lvl="0"/>
            <a:r>
              <a:rPr lang="en-US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605590" y="3092451"/>
            <a:ext cx="5748336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Fare clic per modificare gli stili del testo dello schema</a:t>
            </a:r>
          </a:p>
          <a:p>
            <a:pPr lvl="1"/>
            <a:r>
              <a:rPr lang="en-US"/>
              <a:t>Secondo livello</a:t>
            </a:r>
          </a:p>
          <a:p>
            <a:pPr lvl="2"/>
            <a:r>
              <a:rPr lang="en-US"/>
              <a:t>Terzo livello</a:t>
            </a:r>
          </a:p>
          <a:p>
            <a:pPr lvl="3"/>
            <a:r>
              <a:rPr lang="en-US"/>
              <a:t>Quarto livello</a:t>
            </a:r>
          </a:p>
          <a:p>
            <a:pPr lvl="4"/>
            <a:r>
              <a:rPr lang="en-US"/>
              <a:t>Quinto livello</a:t>
            </a: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C0EF9B5C-DF2B-E24F-8CB6-468F09F9164E}" type="slidenum">
              <a:rPr lang="en-US"/>
              <a:pPr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227670"/>
      </p:ext>
    </p:extLst>
  </p:cSld>
  <p:clrMapOvr>
    <a:masterClrMapping/>
  </p:clrMapOvr>
  <p:transition xmlns:p14="http://schemas.microsoft.com/office/powerpoint/2010/main"/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Fare clic per modificare stile</a:t>
            </a:r>
            <a:endParaRPr lang="it-IT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3B4EB45-EB6B-FD45-88D4-2AF6B179FAF8}" type="slidenum">
              <a:rPr lang="en-US"/>
              <a:pPr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114043"/>
      </p:ext>
    </p:extLst>
  </p:cSld>
  <p:clrMapOvr>
    <a:masterClrMapping/>
  </p:clrMapOvr>
  <p:transition xmlns:p14="http://schemas.microsoft.com/office/powerpoint/2010/main"/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075D040-8CB8-2042-B911-69126F4D6DCE}" type="slidenum">
              <a:rPr lang="en-US"/>
              <a:pPr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631315"/>
      </p:ext>
    </p:extLst>
  </p:cSld>
  <p:clrMapOvr>
    <a:masterClrMapping/>
  </p:clrMapOvr>
  <p:transition xmlns:p14="http://schemas.microsoft.com/office/powerpoint/2010/main"/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50878" y="388941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084763" y="388939"/>
            <a:ext cx="7269163" cy="8323263"/>
          </a:xfrm>
        </p:spPr>
        <p:txBody>
          <a:bodyPr/>
          <a:lstStyle>
            <a:lvl1pPr>
              <a:defRPr sz="31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Fare clic per modificare gli stili del testo dello schema</a:t>
            </a:r>
          </a:p>
          <a:p>
            <a:pPr lvl="1"/>
            <a:r>
              <a:rPr lang="en-US"/>
              <a:t>Secondo livello</a:t>
            </a:r>
          </a:p>
          <a:p>
            <a:pPr lvl="2"/>
            <a:r>
              <a:rPr lang="en-US"/>
              <a:t>Terzo livello</a:t>
            </a:r>
          </a:p>
          <a:p>
            <a:pPr lvl="3"/>
            <a:r>
              <a:rPr lang="en-US"/>
              <a:t>Quarto livello</a:t>
            </a:r>
          </a:p>
          <a:p>
            <a:pPr lvl="4"/>
            <a:r>
              <a:rPr lang="en-US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50878" y="2041526"/>
            <a:ext cx="4278313" cy="6670674"/>
          </a:xfrm>
        </p:spPr>
        <p:txBody>
          <a:bodyPr/>
          <a:lstStyle>
            <a:lvl1pPr marL="0" indent="0">
              <a:buNone/>
              <a:defRPr sz="1400"/>
            </a:lvl1pPr>
            <a:lvl2pPr marL="457152" indent="0">
              <a:buNone/>
              <a:defRPr sz="1100"/>
            </a:lvl2pPr>
            <a:lvl3pPr marL="914307" indent="0">
              <a:buNone/>
              <a:defRPr sz="1000"/>
            </a:lvl3pPr>
            <a:lvl4pPr marL="1371460" indent="0">
              <a:buNone/>
              <a:defRPr sz="900"/>
            </a:lvl4pPr>
            <a:lvl5pPr marL="1828612" indent="0">
              <a:buNone/>
              <a:defRPr sz="900"/>
            </a:lvl5pPr>
            <a:lvl6pPr marL="2285767" indent="0">
              <a:buNone/>
              <a:defRPr sz="900"/>
            </a:lvl6pPr>
            <a:lvl7pPr marL="2742919" indent="0">
              <a:buNone/>
              <a:defRPr sz="900"/>
            </a:lvl7pPr>
            <a:lvl8pPr marL="3200072" indent="0">
              <a:buNone/>
              <a:defRPr sz="900"/>
            </a:lvl8pPr>
            <a:lvl9pPr marL="3657226" indent="0">
              <a:buNone/>
              <a:defRPr sz="900"/>
            </a:lvl9pPr>
          </a:lstStyle>
          <a:p>
            <a:pPr lvl="0"/>
            <a:r>
              <a:rPr lang="en-US"/>
              <a:t>Fare clic per modificare gli stili del testo dello schema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34FFFBC-9335-8E40-B722-240380BB35BA}" type="slidenum">
              <a:rPr lang="en-US"/>
              <a:pPr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7734674"/>
      </p:ext>
    </p:extLst>
  </p:cSld>
  <p:clrMapOvr>
    <a:masterClrMapping/>
  </p:clrMapOvr>
  <p:transition xmlns:p14="http://schemas.microsoft.com/office/powerpoint/2010/main"/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549527" y="6827839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Fare clic per modificare stile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2549527" y="871538"/>
            <a:ext cx="7802563" cy="5851526"/>
          </a:xfrm>
        </p:spPr>
        <p:txBody>
          <a:bodyPr/>
          <a:lstStyle>
            <a:lvl1pPr marL="0" indent="0">
              <a:buNone/>
              <a:defRPr sz="3100"/>
            </a:lvl1pPr>
            <a:lvl2pPr marL="457152" indent="0">
              <a:buNone/>
              <a:defRPr sz="2800"/>
            </a:lvl2pPr>
            <a:lvl3pPr marL="914307" indent="0">
              <a:buNone/>
              <a:defRPr sz="2400"/>
            </a:lvl3pPr>
            <a:lvl4pPr marL="1371460" indent="0">
              <a:buNone/>
              <a:defRPr sz="2000"/>
            </a:lvl4pPr>
            <a:lvl5pPr marL="1828612" indent="0">
              <a:buNone/>
              <a:defRPr sz="2000"/>
            </a:lvl5pPr>
            <a:lvl6pPr marL="2285767" indent="0">
              <a:buNone/>
              <a:defRPr sz="2000"/>
            </a:lvl6pPr>
            <a:lvl7pPr marL="2742919" indent="0">
              <a:buNone/>
              <a:defRPr sz="2000"/>
            </a:lvl7pPr>
            <a:lvl8pPr marL="3200072" indent="0">
              <a:buNone/>
              <a:defRPr sz="2000"/>
            </a:lvl8pPr>
            <a:lvl9pPr marL="3657226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2549527" y="7634290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152" indent="0">
              <a:buNone/>
              <a:defRPr sz="1100"/>
            </a:lvl2pPr>
            <a:lvl3pPr marL="914307" indent="0">
              <a:buNone/>
              <a:defRPr sz="1000"/>
            </a:lvl3pPr>
            <a:lvl4pPr marL="1371460" indent="0">
              <a:buNone/>
              <a:defRPr sz="900"/>
            </a:lvl4pPr>
            <a:lvl5pPr marL="1828612" indent="0">
              <a:buNone/>
              <a:defRPr sz="900"/>
            </a:lvl5pPr>
            <a:lvl6pPr marL="2285767" indent="0">
              <a:buNone/>
              <a:defRPr sz="900"/>
            </a:lvl6pPr>
            <a:lvl7pPr marL="2742919" indent="0">
              <a:buNone/>
              <a:defRPr sz="900"/>
            </a:lvl7pPr>
            <a:lvl8pPr marL="3200072" indent="0">
              <a:buNone/>
              <a:defRPr sz="900"/>
            </a:lvl8pPr>
            <a:lvl9pPr marL="3657226" indent="0">
              <a:buNone/>
              <a:defRPr sz="900"/>
            </a:lvl9pPr>
          </a:lstStyle>
          <a:p>
            <a:pPr lvl="0"/>
            <a:r>
              <a:rPr lang="en-US"/>
              <a:t>Fare clic per modificare gli stili del testo dello schema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1782B36-E666-EE40-9FFA-336E68E84BBC}" type="slidenum">
              <a:rPr lang="en-US"/>
              <a:pPr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6426163"/>
      </p:ext>
    </p:extLst>
  </p:cSld>
  <p:clrMapOvr>
    <a:masterClrMapping/>
  </p:clrMapOvr>
  <p:transition xmlns:p14="http://schemas.microsoft.com/office/powerpoint/2010/main"/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Fare clic per modificare gli stili del testo dello schema</a:t>
            </a:r>
          </a:p>
          <a:p>
            <a:pPr lvl="1"/>
            <a:r>
              <a:rPr lang="en-US"/>
              <a:t>Secondo livello</a:t>
            </a:r>
          </a:p>
          <a:p>
            <a:pPr lvl="2"/>
            <a:r>
              <a:rPr lang="en-US"/>
              <a:t>Terzo livello</a:t>
            </a:r>
          </a:p>
          <a:p>
            <a:pPr lvl="3"/>
            <a:r>
              <a:rPr lang="en-US"/>
              <a:t>Quarto livello</a:t>
            </a:r>
          </a:p>
          <a:p>
            <a:pPr lvl="4"/>
            <a:r>
              <a:rPr lang="en-US"/>
              <a:t>Quinto livello</a:t>
            </a: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1047FF37-91FA-F741-819B-5A6CEBDBDE2C}" type="slidenum">
              <a:rPr lang="en-US"/>
              <a:pPr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608698"/>
      </p:ext>
    </p:extLst>
  </p:cSld>
  <p:clrMapOvr>
    <a:masterClrMapping/>
  </p:clrMapOvr>
  <p:transition xmlns:p14="http://schemas.microsoft.com/office/powerpoint/2010/main"/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9429752" y="130178"/>
            <a:ext cx="2927350" cy="9623425"/>
          </a:xfrm>
        </p:spPr>
        <p:txBody>
          <a:bodyPr vert="eaVert"/>
          <a:lstStyle/>
          <a:p>
            <a:r>
              <a:rPr lang="en-US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47702" y="130178"/>
            <a:ext cx="8629650" cy="9623425"/>
          </a:xfrm>
        </p:spPr>
        <p:txBody>
          <a:bodyPr vert="eaVert"/>
          <a:lstStyle/>
          <a:p>
            <a:pPr lvl="0"/>
            <a:r>
              <a:rPr lang="en-US"/>
              <a:t>Fare clic per modificare gli stili del testo dello schema</a:t>
            </a:r>
          </a:p>
          <a:p>
            <a:pPr lvl="1"/>
            <a:r>
              <a:rPr lang="en-US"/>
              <a:t>Secondo livello</a:t>
            </a:r>
          </a:p>
          <a:p>
            <a:pPr lvl="2"/>
            <a:r>
              <a:rPr lang="en-US"/>
              <a:t>Terzo livello</a:t>
            </a:r>
          </a:p>
          <a:p>
            <a:pPr lvl="3"/>
            <a:r>
              <a:rPr lang="en-US"/>
              <a:t>Quarto livello</a:t>
            </a:r>
          </a:p>
          <a:p>
            <a:pPr lvl="4"/>
            <a:r>
              <a:rPr lang="en-US"/>
              <a:t>Quinto livello</a:t>
            </a: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8C2220D-AE55-6B4E-B908-766EEC927871}" type="slidenum">
              <a:rPr lang="en-US"/>
              <a:pPr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984474"/>
      </p:ext>
    </p:extLst>
  </p:cSld>
  <p:clrMapOvr>
    <a:masterClrMapping/>
  </p:clrMapOvr>
  <p:transition xmlns:p14="http://schemas.microsoft.com/office/powerpoint/2010/main"/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974726" y="3030540"/>
            <a:ext cx="11055350" cy="2090736"/>
          </a:xfrm>
        </p:spPr>
        <p:txBody>
          <a:bodyPr/>
          <a:lstStyle/>
          <a:p>
            <a:r>
              <a:rPr lang="en-US"/>
              <a:t>Fare clic per modificare stile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951038" y="5527678"/>
            <a:ext cx="9102726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152" indent="0" algn="ctr">
              <a:buNone/>
              <a:defRPr/>
            </a:lvl2pPr>
            <a:lvl3pPr marL="914307" indent="0" algn="ctr">
              <a:buNone/>
              <a:defRPr/>
            </a:lvl3pPr>
            <a:lvl4pPr marL="1371460" indent="0" algn="ctr">
              <a:buNone/>
              <a:defRPr/>
            </a:lvl4pPr>
            <a:lvl5pPr marL="1828612" indent="0" algn="ctr">
              <a:buNone/>
              <a:defRPr/>
            </a:lvl5pPr>
            <a:lvl6pPr marL="2285767" indent="0" algn="ctr">
              <a:buNone/>
              <a:defRPr/>
            </a:lvl6pPr>
            <a:lvl7pPr marL="2742919" indent="0" algn="ctr">
              <a:buNone/>
              <a:defRPr/>
            </a:lvl7pPr>
            <a:lvl8pPr marL="3200072" indent="0" algn="ctr">
              <a:buNone/>
              <a:defRPr/>
            </a:lvl8pPr>
            <a:lvl9pPr marL="3657226" indent="0" algn="ctr">
              <a:buNone/>
              <a:defRPr/>
            </a:lvl9pPr>
          </a:lstStyle>
          <a:p>
            <a:r>
              <a:rPr lang="en-US"/>
              <a:t>Fare clic per modificare lo stile del sottotitolo dello schema</a:t>
            </a: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0FBE45A0-940F-A844-9A84-C2B2F915B4AF}" type="slidenum">
              <a:rPr lang="en-US"/>
              <a:pPr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726311"/>
      </p:ext>
    </p:extLst>
  </p:cSld>
  <p:clrMapOvr>
    <a:masterClrMapping/>
  </p:clrMapOvr>
  <p:transition xmlns:p14="http://schemas.microsoft.com/office/powerpoint/2010/main"/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Fare clic per modificare gli stili del testo dello schema</a:t>
            </a:r>
          </a:p>
          <a:p>
            <a:pPr lvl="1"/>
            <a:r>
              <a:rPr lang="en-US"/>
              <a:t>Secondo livello</a:t>
            </a:r>
          </a:p>
          <a:p>
            <a:pPr lvl="2"/>
            <a:r>
              <a:rPr lang="en-US"/>
              <a:t>Terzo livello</a:t>
            </a:r>
          </a:p>
          <a:p>
            <a:pPr lvl="3"/>
            <a:r>
              <a:rPr lang="en-US"/>
              <a:t>Quarto livello</a:t>
            </a:r>
          </a:p>
          <a:p>
            <a:pPr lvl="4"/>
            <a:r>
              <a:rPr lang="en-US"/>
              <a:t>Quinto livello</a:t>
            </a: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6D821470-DE41-0740-975C-58B721B999C6}" type="slidenum">
              <a:rPr lang="en-US"/>
              <a:pPr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9653252"/>
      </p:ext>
    </p:extLst>
  </p:cSld>
  <p:clrMapOvr>
    <a:masterClrMapping/>
  </p:clrMapOvr>
  <p:transition xmlns:p14="http://schemas.microsoft.com/office/powerpoint/2010/main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AF3E9617-D9D3-3F43-85DA-5F1EB85F1D06}" type="slidenum">
              <a:rPr lang="en-US"/>
              <a:pPr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0624"/>
      </p:ext>
    </p:extLst>
  </p:cSld>
  <p:clrMapOvr>
    <a:masterClrMapping/>
  </p:clrMapOvr>
  <p:transition xmlns:p14="http://schemas.microsoft.com/office/powerpoint/2010/main"/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27113" y="6267452"/>
            <a:ext cx="11053761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027113" y="4133849"/>
            <a:ext cx="11053761" cy="2133601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52" indent="0">
              <a:buNone/>
              <a:defRPr sz="1800"/>
            </a:lvl2pPr>
            <a:lvl3pPr marL="914307" indent="0">
              <a:buNone/>
              <a:defRPr sz="1600"/>
            </a:lvl3pPr>
            <a:lvl4pPr marL="1371460" indent="0">
              <a:buNone/>
              <a:defRPr sz="1400"/>
            </a:lvl4pPr>
            <a:lvl5pPr marL="1828612" indent="0">
              <a:buNone/>
              <a:defRPr sz="1400"/>
            </a:lvl5pPr>
            <a:lvl6pPr marL="2285767" indent="0">
              <a:buNone/>
              <a:defRPr sz="1400"/>
            </a:lvl6pPr>
            <a:lvl7pPr marL="2742919" indent="0">
              <a:buNone/>
              <a:defRPr sz="1400"/>
            </a:lvl7pPr>
            <a:lvl8pPr marL="3200072" indent="0">
              <a:buNone/>
              <a:defRPr sz="1400"/>
            </a:lvl8pPr>
            <a:lvl9pPr marL="3657226" indent="0">
              <a:buNone/>
              <a:defRPr sz="1400"/>
            </a:lvl9pPr>
          </a:lstStyle>
          <a:p>
            <a:pPr lvl="0"/>
            <a:r>
              <a:rPr lang="en-US"/>
              <a:t>Fare clic per modificare gli stili del testo dello schema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15045F71-A438-F741-AD87-F2D0B9C697A3}" type="slidenum">
              <a:rPr lang="en-US"/>
              <a:pPr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093150"/>
      </p:ext>
    </p:extLst>
  </p:cSld>
  <p:clrMapOvr>
    <a:masterClrMapping/>
  </p:clrMapOvr>
  <p:transition xmlns:p14="http://schemas.microsoft.com/office/powerpoint/2010/main"/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47700" y="2273300"/>
            <a:ext cx="5778500" cy="7480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Fare clic per modificare gli stili del testo dello schema</a:t>
            </a:r>
          </a:p>
          <a:p>
            <a:pPr lvl="1"/>
            <a:r>
              <a:rPr lang="en-US"/>
              <a:t>Secondo livello</a:t>
            </a:r>
          </a:p>
          <a:p>
            <a:pPr lvl="2"/>
            <a:r>
              <a:rPr lang="en-US"/>
              <a:t>Terzo livello</a:t>
            </a:r>
          </a:p>
          <a:p>
            <a:pPr lvl="3"/>
            <a:r>
              <a:rPr lang="en-US"/>
              <a:t>Quarto livello</a:t>
            </a:r>
          </a:p>
          <a:p>
            <a:pPr lvl="4"/>
            <a:r>
              <a:rPr lang="en-US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578600" y="2273300"/>
            <a:ext cx="5778500" cy="7480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Fare clic per modificare gli stili del testo dello schema</a:t>
            </a:r>
          </a:p>
          <a:p>
            <a:pPr lvl="1"/>
            <a:r>
              <a:rPr lang="en-US"/>
              <a:t>Secondo livello</a:t>
            </a:r>
          </a:p>
          <a:p>
            <a:pPr lvl="2"/>
            <a:r>
              <a:rPr lang="en-US"/>
              <a:t>Terzo livello</a:t>
            </a:r>
          </a:p>
          <a:p>
            <a:pPr lvl="3"/>
            <a:r>
              <a:rPr lang="en-US"/>
              <a:t>Quarto livello</a:t>
            </a:r>
          </a:p>
          <a:p>
            <a:pPr lvl="4"/>
            <a:r>
              <a:rPr lang="en-US"/>
              <a:t>Quinto livello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2E92DB0-1AA4-8043-9081-86FA770F33AE}" type="slidenum">
              <a:rPr lang="en-US"/>
              <a:pPr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66682"/>
      </p:ext>
    </p:extLst>
  </p:cSld>
  <p:clrMapOvr>
    <a:masterClrMapping/>
  </p:clrMapOvr>
  <p:transition xmlns:p14="http://schemas.microsoft.com/office/powerpoint/2010/main"/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50876" y="2182814"/>
            <a:ext cx="5745163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2" indent="0">
              <a:buNone/>
              <a:defRPr sz="2000" b="1"/>
            </a:lvl2pPr>
            <a:lvl3pPr marL="914307" indent="0">
              <a:buNone/>
              <a:defRPr sz="1800" b="1"/>
            </a:lvl3pPr>
            <a:lvl4pPr marL="1371460" indent="0">
              <a:buNone/>
              <a:defRPr sz="1600" b="1"/>
            </a:lvl4pPr>
            <a:lvl5pPr marL="1828612" indent="0">
              <a:buNone/>
              <a:defRPr sz="1600" b="1"/>
            </a:lvl5pPr>
            <a:lvl6pPr marL="2285767" indent="0">
              <a:buNone/>
              <a:defRPr sz="1600" b="1"/>
            </a:lvl6pPr>
            <a:lvl7pPr marL="2742919" indent="0">
              <a:buNone/>
              <a:defRPr sz="1600" b="1"/>
            </a:lvl7pPr>
            <a:lvl8pPr marL="3200072" indent="0">
              <a:buNone/>
              <a:defRPr sz="1600" b="1"/>
            </a:lvl8pPr>
            <a:lvl9pPr marL="3657226" indent="0">
              <a:buNone/>
              <a:defRPr sz="1600" b="1"/>
            </a:lvl9pPr>
          </a:lstStyle>
          <a:p>
            <a:pPr lvl="0"/>
            <a:r>
              <a:rPr lang="en-US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50876" y="3092451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Fare clic per modificare gli stili del testo dello schema</a:t>
            </a:r>
          </a:p>
          <a:p>
            <a:pPr lvl="1"/>
            <a:r>
              <a:rPr lang="en-US"/>
              <a:t>Secondo livello</a:t>
            </a:r>
          </a:p>
          <a:p>
            <a:pPr lvl="2"/>
            <a:r>
              <a:rPr lang="en-US"/>
              <a:t>Terzo livello</a:t>
            </a:r>
          </a:p>
          <a:p>
            <a:pPr lvl="3"/>
            <a:r>
              <a:rPr lang="en-US"/>
              <a:t>Quarto livello</a:t>
            </a:r>
          </a:p>
          <a:p>
            <a:pPr lvl="4"/>
            <a:r>
              <a:rPr lang="en-US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605590" y="2182814"/>
            <a:ext cx="5748336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2" indent="0">
              <a:buNone/>
              <a:defRPr sz="2000" b="1"/>
            </a:lvl2pPr>
            <a:lvl3pPr marL="914307" indent="0">
              <a:buNone/>
              <a:defRPr sz="1800" b="1"/>
            </a:lvl3pPr>
            <a:lvl4pPr marL="1371460" indent="0">
              <a:buNone/>
              <a:defRPr sz="1600" b="1"/>
            </a:lvl4pPr>
            <a:lvl5pPr marL="1828612" indent="0">
              <a:buNone/>
              <a:defRPr sz="1600" b="1"/>
            </a:lvl5pPr>
            <a:lvl6pPr marL="2285767" indent="0">
              <a:buNone/>
              <a:defRPr sz="1600" b="1"/>
            </a:lvl6pPr>
            <a:lvl7pPr marL="2742919" indent="0">
              <a:buNone/>
              <a:defRPr sz="1600" b="1"/>
            </a:lvl7pPr>
            <a:lvl8pPr marL="3200072" indent="0">
              <a:buNone/>
              <a:defRPr sz="1600" b="1"/>
            </a:lvl8pPr>
            <a:lvl9pPr marL="3657226" indent="0">
              <a:buNone/>
              <a:defRPr sz="1600" b="1"/>
            </a:lvl9pPr>
          </a:lstStyle>
          <a:p>
            <a:pPr lvl="0"/>
            <a:r>
              <a:rPr lang="en-US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605590" y="3092451"/>
            <a:ext cx="5748336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Fare clic per modificare gli stili del testo dello schema</a:t>
            </a:r>
          </a:p>
          <a:p>
            <a:pPr lvl="1"/>
            <a:r>
              <a:rPr lang="en-US"/>
              <a:t>Secondo livello</a:t>
            </a:r>
          </a:p>
          <a:p>
            <a:pPr lvl="2"/>
            <a:r>
              <a:rPr lang="en-US"/>
              <a:t>Terzo livello</a:t>
            </a:r>
          </a:p>
          <a:p>
            <a:pPr lvl="3"/>
            <a:r>
              <a:rPr lang="en-US"/>
              <a:t>Quarto livello</a:t>
            </a:r>
          </a:p>
          <a:p>
            <a:pPr lvl="4"/>
            <a:r>
              <a:rPr lang="en-US"/>
              <a:t>Quinto livello</a:t>
            </a: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9BF9E8B-B93E-7649-8F28-CA1BDF739576}" type="slidenum">
              <a:rPr lang="en-US"/>
              <a:pPr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6360497"/>
      </p:ext>
    </p:extLst>
  </p:cSld>
  <p:clrMapOvr>
    <a:masterClrMapping/>
  </p:clrMapOvr>
  <p:transition xmlns:p14="http://schemas.microsoft.com/office/powerpoint/2010/main"/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Fare clic per modificare stile</a:t>
            </a:r>
            <a:endParaRPr lang="it-IT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2D321599-73A0-8D41-A42E-F2ACF326CC29}" type="slidenum">
              <a:rPr lang="en-US"/>
              <a:pPr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9131501"/>
      </p:ext>
    </p:extLst>
  </p:cSld>
  <p:clrMapOvr>
    <a:masterClrMapping/>
  </p:clrMapOvr>
  <p:transition xmlns:p14="http://schemas.microsoft.com/office/powerpoint/2010/main"/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F9B099C1-1894-A143-9811-DCF10AC2A0CC}" type="slidenum">
              <a:rPr lang="en-US"/>
              <a:pPr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432339"/>
      </p:ext>
    </p:extLst>
  </p:cSld>
  <p:clrMapOvr>
    <a:masterClrMapping/>
  </p:clrMapOvr>
  <p:transition xmlns:p14="http://schemas.microsoft.com/office/powerpoint/2010/main"/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50878" y="388941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084763" y="388939"/>
            <a:ext cx="7269163" cy="8323263"/>
          </a:xfrm>
        </p:spPr>
        <p:txBody>
          <a:bodyPr/>
          <a:lstStyle>
            <a:lvl1pPr>
              <a:defRPr sz="31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Fare clic per modificare gli stili del testo dello schema</a:t>
            </a:r>
          </a:p>
          <a:p>
            <a:pPr lvl="1"/>
            <a:r>
              <a:rPr lang="en-US"/>
              <a:t>Secondo livello</a:t>
            </a:r>
          </a:p>
          <a:p>
            <a:pPr lvl="2"/>
            <a:r>
              <a:rPr lang="en-US"/>
              <a:t>Terzo livello</a:t>
            </a:r>
          </a:p>
          <a:p>
            <a:pPr lvl="3"/>
            <a:r>
              <a:rPr lang="en-US"/>
              <a:t>Quarto livello</a:t>
            </a:r>
          </a:p>
          <a:p>
            <a:pPr lvl="4"/>
            <a:r>
              <a:rPr lang="en-US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50878" y="2041526"/>
            <a:ext cx="4278313" cy="6670674"/>
          </a:xfrm>
        </p:spPr>
        <p:txBody>
          <a:bodyPr/>
          <a:lstStyle>
            <a:lvl1pPr marL="0" indent="0">
              <a:buNone/>
              <a:defRPr sz="1400"/>
            </a:lvl1pPr>
            <a:lvl2pPr marL="457152" indent="0">
              <a:buNone/>
              <a:defRPr sz="1100"/>
            </a:lvl2pPr>
            <a:lvl3pPr marL="914307" indent="0">
              <a:buNone/>
              <a:defRPr sz="1000"/>
            </a:lvl3pPr>
            <a:lvl4pPr marL="1371460" indent="0">
              <a:buNone/>
              <a:defRPr sz="900"/>
            </a:lvl4pPr>
            <a:lvl5pPr marL="1828612" indent="0">
              <a:buNone/>
              <a:defRPr sz="900"/>
            </a:lvl5pPr>
            <a:lvl6pPr marL="2285767" indent="0">
              <a:buNone/>
              <a:defRPr sz="900"/>
            </a:lvl6pPr>
            <a:lvl7pPr marL="2742919" indent="0">
              <a:buNone/>
              <a:defRPr sz="900"/>
            </a:lvl7pPr>
            <a:lvl8pPr marL="3200072" indent="0">
              <a:buNone/>
              <a:defRPr sz="900"/>
            </a:lvl8pPr>
            <a:lvl9pPr marL="3657226" indent="0">
              <a:buNone/>
              <a:defRPr sz="900"/>
            </a:lvl9pPr>
          </a:lstStyle>
          <a:p>
            <a:pPr lvl="0"/>
            <a:r>
              <a:rPr lang="en-US"/>
              <a:t>Fare clic per modificare gli stili del testo dello schema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1B574C36-1049-FB41-A004-B59352A70415}" type="slidenum">
              <a:rPr lang="en-US"/>
              <a:pPr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546977"/>
      </p:ext>
    </p:extLst>
  </p:cSld>
  <p:clrMapOvr>
    <a:masterClrMapping/>
  </p:clrMapOvr>
  <p:transition xmlns:p14="http://schemas.microsoft.com/office/powerpoint/2010/main"/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549527" y="6827839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Fare clic per modificare stile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2549527" y="871538"/>
            <a:ext cx="7802563" cy="5851526"/>
          </a:xfrm>
        </p:spPr>
        <p:txBody>
          <a:bodyPr/>
          <a:lstStyle>
            <a:lvl1pPr marL="0" indent="0">
              <a:buNone/>
              <a:defRPr sz="3100"/>
            </a:lvl1pPr>
            <a:lvl2pPr marL="457152" indent="0">
              <a:buNone/>
              <a:defRPr sz="2800"/>
            </a:lvl2pPr>
            <a:lvl3pPr marL="914307" indent="0">
              <a:buNone/>
              <a:defRPr sz="2400"/>
            </a:lvl3pPr>
            <a:lvl4pPr marL="1371460" indent="0">
              <a:buNone/>
              <a:defRPr sz="2000"/>
            </a:lvl4pPr>
            <a:lvl5pPr marL="1828612" indent="0">
              <a:buNone/>
              <a:defRPr sz="2000"/>
            </a:lvl5pPr>
            <a:lvl6pPr marL="2285767" indent="0">
              <a:buNone/>
              <a:defRPr sz="2000"/>
            </a:lvl6pPr>
            <a:lvl7pPr marL="2742919" indent="0">
              <a:buNone/>
              <a:defRPr sz="2000"/>
            </a:lvl7pPr>
            <a:lvl8pPr marL="3200072" indent="0">
              <a:buNone/>
              <a:defRPr sz="2000"/>
            </a:lvl8pPr>
            <a:lvl9pPr marL="3657226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2549527" y="7634290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152" indent="0">
              <a:buNone/>
              <a:defRPr sz="1100"/>
            </a:lvl2pPr>
            <a:lvl3pPr marL="914307" indent="0">
              <a:buNone/>
              <a:defRPr sz="1000"/>
            </a:lvl3pPr>
            <a:lvl4pPr marL="1371460" indent="0">
              <a:buNone/>
              <a:defRPr sz="900"/>
            </a:lvl4pPr>
            <a:lvl5pPr marL="1828612" indent="0">
              <a:buNone/>
              <a:defRPr sz="900"/>
            </a:lvl5pPr>
            <a:lvl6pPr marL="2285767" indent="0">
              <a:buNone/>
              <a:defRPr sz="900"/>
            </a:lvl6pPr>
            <a:lvl7pPr marL="2742919" indent="0">
              <a:buNone/>
              <a:defRPr sz="900"/>
            </a:lvl7pPr>
            <a:lvl8pPr marL="3200072" indent="0">
              <a:buNone/>
              <a:defRPr sz="900"/>
            </a:lvl8pPr>
            <a:lvl9pPr marL="3657226" indent="0">
              <a:buNone/>
              <a:defRPr sz="900"/>
            </a:lvl9pPr>
          </a:lstStyle>
          <a:p>
            <a:pPr lvl="0"/>
            <a:r>
              <a:rPr lang="en-US"/>
              <a:t>Fare clic per modificare gli stili del testo dello schema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E4D523A4-5714-4A4F-807A-965278C5A730}" type="slidenum">
              <a:rPr lang="en-US"/>
              <a:pPr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8659066"/>
      </p:ext>
    </p:extLst>
  </p:cSld>
  <p:clrMapOvr>
    <a:masterClrMapping/>
  </p:clrMapOvr>
  <p:transition xmlns:p14="http://schemas.microsoft.com/office/powerpoint/2010/main"/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Fare clic per modificare gli stili del testo dello schema</a:t>
            </a:r>
          </a:p>
          <a:p>
            <a:pPr lvl="1"/>
            <a:r>
              <a:rPr lang="en-US"/>
              <a:t>Secondo livello</a:t>
            </a:r>
          </a:p>
          <a:p>
            <a:pPr lvl="2"/>
            <a:r>
              <a:rPr lang="en-US"/>
              <a:t>Terzo livello</a:t>
            </a:r>
          </a:p>
          <a:p>
            <a:pPr lvl="3"/>
            <a:r>
              <a:rPr lang="en-US"/>
              <a:t>Quarto livello</a:t>
            </a:r>
          </a:p>
          <a:p>
            <a:pPr lvl="4"/>
            <a:r>
              <a:rPr lang="en-US"/>
              <a:t>Quinto livello</a:t>
            </a: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5FAA2661-2B4A-4B41-9B48-F5C372196F83}" type="slidenum">
              <a:rPr lang="en-US"/>
              <a:pPr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633063"/>
      </p:ext>
    </p:extLst>
  </p:cSld>
  <p:clrMapOvr>
    <a:masterClrMapping/>
  </p:clrMapOvr>
  <p:transition xmlns:p14="http://schemas.microsoft.com/office/powerpoint/2010/main"/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9429752" y="130178"/>
            <a:ext cx="2927350" cy="9623425"/>
          </a:xfrm>
        </p:spPr>
        <p:txBody>
          <a:bodyPr vert="eaVert"/>
          <a:lstStyle/>
          <a:p>
            <a:r>
              <a:rPr lang="en-US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47702" y="130178"/>
            <a:ext cx="8629650" cy="9623425"/>
          </a:xfrm>
        </p:spPr>
        <p:txBody>
          <a:bodyPr vert="eaVert"/>
          <a:lstStyle/>
          <a:p>
            <a:pPr lvl="0"/>
            <a:r>
              <a:rPr lang="en-US"/>
              <a:t>Fare clic per modificare gli stili del testo dello schema</a:t>
            </a:r>
          </a:p>
          <a:p>
            <a:pPr lvl="1"/>
            <a:r>
              <a:rPr lang="en-US"/>
              <a:t>Secondo livello</a:t>
            </a:r>
          </a:p>
          <a:p>
            <a:pPr lvl="2"/>
            <a:r>
              <a:rPr lang="en-US"/>
              <a:t>Terzo livello</a:t>
            </a:r>
          </a:p>
          <a:p>
            <a:pPr lvl="3"/>
            <a:r>
              <a:rPr lang="en-US"/>
              <a:t>Quarto livello</a:t>
            </a:r>
          </a:p>
          <a:p>
            <a:pPr lvl="4"/>
            <a:r>
              <a:rPr lang="en-US"/>
              <a:t>Quinto livello</a:t>
            </a: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68C1F777-5B6C-B647-A023-D2F58D024321}" type="slidenum">
              <a:rPr lang="en-US"/>
              <a:pPr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916411"/>
      </p:ext>
    </p:extLst>
  </p:cSld>
  <p:clrMapOvr>
    <a:masterClrMapping/>
  </p:clrMapOvr>
  <p:transition xmlns:p14="http://schemas.microsoft.com/office/powerpoint/2010/main"/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5360" y="3029940"/>
            <a:ext cx="11054080" cy="209070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0720" y="5527040"/>
            <a:ext cx="9103360" cy="2492587"/>
          </a:xfrm>
        </p:spPr>
        <p:txBody>
          <a:bodyPr/>
          <a:lstStyle>
            <a:lvl1pPr marL="0" indent="0" algn="ctr">
              <a:buNone/>
              <a:defRPr/>
            </a:lvl1pPr>
            <a:lvl2pPr marL="650164" indent="0" algn="ctr">
              <a:buNone/>
              <a:defRPr/>
            </a:lvl2pPr>
            <a:lvl3pPr marL="1300326" indent="0" algn="ctr">
              <a:buNone/>
              <a:defRPr/>
            </a:lvl3pPr>
            <a:lvl4pPr marL="1950490" indent="0" algn="ctr">
              <a:buNone/>
              <a:defRPr/>
            </a:lvl4pPr>
            <a:lvl5pPr marL="2600653" indent="0" algn="ctr">
              <a:buNone/>
              <a:defRPr/>
            </a:lvl5pPr>
            <a:lvl6pPr marL="3250816" indent="0" algn="ctr">
              <a:buNone/>
              <a:defRPr/>
            </a:lvl6pPr>
            <a:lvl7pPr marL="3900981" indent="0" algn="ctr">
              <a:buNone/>
              <a:defRPr/>
            </a:lvl7pPr>
            <a:lvl8pPr marL="4551142" indent="0" algn="ctr">
              <a:buNone/>
              <a:defRPr/>
            </a:lvl8pPr>
            <a:lvl9pPr marL="5201307" indent="0" algn="ctr">
              <a:buNone/>
              <a:defRPr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639537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50878" y="388941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084763" y="388939"/>
            <a:ext cx="7269163" cy="8323263"/>
          </a:xfrm>
        </p:spPr>
        <p:txBody>
          <a:bodyPr/>
          <a:lstStyle>
            <a:lvl1pPr>
              <a:defRPr sz="31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Fare clic per modificare gli stili del testo dello schema</a:t>
            </a:r>
          </a:p>
          <a:p>
            <a:pPr lvl="1"/>
            <a:r>
              <a:rPr lang="en-US"/>
              <a:t>Secondo livello</a:t>
            </a:r>
          </a:p>
          <a:p>
            <a:pPr lvl="2"/>
            <a:r>
              <a:rPr lang="en-US"/>
              <a:t>Terzo livello</a:t>
            </a:r>
          </a:p>
          <a:p>
            <a:pPr lvl="3"/>
            <a:r>
              <a:rPr lang="en-US"/>
              <a:t>Quarto livello</a:t>
            </a:r>
          </a:p>
          <a:p>
            <a:pPr lvl="4"/>
            <a:r>
              <a:rPr lang="en-US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50878" y="2041526"/>
            <a:ext cx="4278313" cy="6670674"/>
          </a:xfrm>
        </p:spPr>
        <p:txBody>
          <a:bodyPr/>
          <a:lstStyle>
            <a:lvl1pPr marL="0" indent="0">
              <a:buNone/>
              <a:defRPr sz="1400"/>
            </a:lvl1pPr>
            <a:lvl2pPr marL="457152" indent="0">
              <a:buNone/>
              <a:defRPr sz="1100"/>
            </a:lvl2pPr>
            <a:lvl3pPr marL="914307" indent="0">
              <a:buNone/>
              <a:defRPr sz="1000"/>
            </a:lvl3pPr>
            <a:lvl4pPr marL="1371460" indent="0">
              <a:buNone/>
              <a:defRPr sz="900"/>
            </a:lvl4pPr>
            <a:lvl5pPr marL="1828612" indent="0">
              <a:buNone/>
              <a:defRPr sz="900"/>
            </a:lvl5pPr>
            <a:lvl6pPr marL="2285767" indent="0">
              <a:buNone/>
              <a:defRPr sz="900"/>
            </a:lvl6pPr>
            <a:lvl7pPr marL="2742919" indent="0">
              <a:buNone/>
              <a:defRPr sz="900"/>
            </a:lvl7pPr>
            <a:lvl8pPr marL="3200072" indent="0">
              <a:buNone/>
              <a:defRPr sz="900"/>
            </a:lvl8pPr>
            <a:lvl9pPr marL="3657226" indent="0">
              <a:buNone/>
              <a:defRPr sz="900"/>
            </a:lvl9pPr>
          </a:lstStyle>
          <a:p>
            <a:pPr lvl="0"/>
            <a:r>
              <a:rPr lang="en-US"/>
              <a:t>Fare clic per modificare gli stili del testo dello schema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522CA0BF-83D2-FF40-BCDD-57CC0016FE31}" type="slidenum">
              <a:rPr lang="en-US"/>
              <a:pPr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580633"/>
      </p:ext>
    </p:extLst>
  </p:cSld>
  <p:clrMapOvr>
    <a:masterClrMapping/>
  </p:clrMapOvr>
  <p:transition xmlns:p14="http://schemas.microsoft.com/office/powerpoint/2010/main"/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963492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290" y="6267595"/>
            <a:ext cx="11054080" cy="1937173"/>
          </a:xfrm>
        </p:spPr>
        <p:txBody>
          <a:bodyPr anchor="t"/>
          <a:lstStyle>
            <a:lvl1pPr algn="l">
              <a:defRPr sz="57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290" y="4133996"/>
            <a:ext cx="11054080" cy="2133599"/>
          </a:xfrm>
        </p:spPr>
        <p:txBody>
          <a:bodyPr anchor="b"/>
          <a:lstStyle>
            <a:lvl1pPr marL="0" indent="0">
              <a:buNone/>
              <a:defRPr sz="2800"/>
            </a:lvl1pPr>
            <a:lvl2pPr marL="650164" indent="0">
              <a:buNone/>
              <a:defRPr sz="2600"/>
            </a:lvl2pPr>
            <a:lvl3pPr marL="1300326" indent="0">
              <a:buNone/>
              <a:defRPr sz="2300"/>
            </a:lvl3pPr>
            <a:lvl4pPr marL="1950490" indent="0">
              <a:buNone/>
              <a:defRPr sz="2000"/>
            </a:lvl4pPr>
            <a:lvl5pPr marL="2600653" indent="0">
              <a:buNone/>
              <a:defRPr sz="2000"/>
            </a:lvl5pPr>
            <a:lvl6pPr marL="3250816" indent="0">
              <a:buNone/>
              <a:defRPr sz="2000"/>
            </a:lvl6pPr>
            <a:lvl7pPr marL="3900981" indent="0">
              <a:buNone/>
              <a:defRPr sz="2000"/>
            </a:lvl7pPr>
            <a:lvl8pPr marL="4551142" indent="0">
              <a:buNone/>
              <a:defRPr sz="2000"/>
            </a:lvl8pPr>
            <a:lvl9pPr marL="5201307" indent="0">
              <a:buNone/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74918159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75360" y="2817707"/>
            <a:ext cx="5418667" cy="5852160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10773" y="2817707"/>
            <a:ext cx="5418667" cy="5852160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442752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240" y="390596"/>
            <a:ext cx="1170432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240" y="2183272"/>
            <a:ext cx="5746045" cy="909884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50164" indent="0">
              <a:buNone/>
              <a:defRPr sz="2800" b="1"/>
            </a:lvl2pPr>
            <a:lvl3pPr marL="1300326" indent="0">
              <a:buNone/>
              <a:defRPr sz="2600" b="1"/>
            </a:lvl3pPr>
            <a:lvl4pPr marL="1950490" indent="0">
              <a:buNone/>
              <a:defRPr sz="2300" b="1"/>
            </a:lvl4pPr>
            <a:lvl5pPr marL="2600653" indent="0">
              <a:buNone/>
              <a:defRPr sz="2300" b="1"/>
            </a:lvl5pPr>
            <a:lvl6pPr marL="3250816" indent="0">
              <a:buNone/>
              <a:defRPr sz="2300" b="1"/>
            </a:lvl6pPr>
            <a:lvl7pPr marL="3900981" indent="0">
              <a:buNone/>
              <a:defRPr sz="2300" b="1"/>
            </a:lvl7pPr>
            <a:lvl8pPr marL="4551142" indent="0">
              <a:buNone/>
              <a:defRPr sz="2300" b="1"/>
            </a:lvl8pPr>
            <a:lvl9pPr marL="5201307" indent="0">
              <a:buNone/>
              <a:defRPr sz="2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240" y="3093155"/>
            <a:ext cx="5746045" cy="5619610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6260" y="2183272"/>
            <a:ext cx="5748302" cy="909884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50164" indent="0">
              <a:buNone/>
              <a:defRPr sz="2800" b="1"/>
            </a:lvl2pPr>
            <a:lvl3pPr marL="1300326" indent="0">
              <a:buNone/>
              <a:defRPr sz="2600" b="1"/>
            </a:lvl3pPr>
            <a:lvl4pPr marL="1950490" indent="0">
              <a:buNone/>
              <a:defRPr sz="2300" b="1"/>
            </a:lvl4pPr>
            <a:lvl5pPr marL="2600653" indent="0">
              <a:buNone/>
              <a:defRPr sz="2300" b="1"/>
            </a:lvl5pPr>
            <a:lvl6pPr marL="3250816" indent="0">
              <a:buNone/>
              <a:defRPr sz="2300" b="1"/>
            </a:lvl6pPr>
            <a:lvl7pPr marL="3900981" indent="0">
              <a:buNone/>
              <a:defRPr sz="2300" b="1"/>
            </a:lvl7pPr>
            <a:lvl8pPr marL="4551142" indent="0">
              <a:buNone/>
              <a:defRPr sz="2300" b="1"/>
            </a:lvl8pPr>
            <a:lvl9pPr marL="5201307" indent="0">
              <a:buNone/>
              <a:defRPr sz="2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6260" y="3093155"/>
            <a:ext cx="5748302" cy="5619610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215994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020321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3335058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243" y="388338"/>
            <a:ext cx="4278490" cy="1652693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516" y="388342"/>
            <a:ext cx="7270044" cy="8324427"/>
          </a:xfrm>
        </p:spPr>
        <p:txBody>
          <a:bodyPr/>
          <a:lstStyle>
            <a:lvl1pPr>
              <a:defRPr sz="4600"/>
            </a:lvl1pPr>
            <a:lvl2pPr>
              <a:defRPr sz="4000"/>
            </a:lvl2pPr>
            <a:lvl3pPr>
              <a:defRPr sz="34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243" y="2041033"/>
            <a:ext cx="4278490" cy="6671734"/>
          </a:xfrm>
        </p:spPr>
        <p:txBody>
          <a:bodyPr/>
          <a:lstStyle>
            <a:lvl1pPr marL="0" indent="0">
              <a:buNone/>
              <a:defRPr sz="2000"/>
            </a:lvl1pPr>
            <a:lvl2pPr marL="650164" indent="0">
              <a:buNone/>
              <a:defRPr sz="1700"/>
            </a:lvl2pPr>
            <a:lvl3pPr marL="1300326" indent="0">
              <a:buNone/>
              <a:defRPr sz="1400"/>
            </a:lvl3pPr>
            <a:lvl4pPr marL="1950490" indent="0">
              <a:buNone/>
              <a:defRPr sz="1300"/>
            </a:lvl4pPr>
            <a:lvl5pPr marL="2600653" indent="0">
              <a:buNone/>
              <a:defRPr sz="1300"/>
            </a:lvl5pPr>
            <a:lvl6pPr marL="3250816" indent="0">
              <a:buNone/>
              <a:defRPr sz="1300"/>
            </a:lvl6pPr>
            <a:lvl7pPr marL="3900981" indent="0">
              <a:buNone/>
              <a:defRPr sz="1300"/>
            </a:lvl7pPr>
            <a:lvl8pPr marL="4551142" indent="0">
              <a:buNone/>
              <a:defRPr sz="1300"/>
            </a:lvl8pPr>
            <a:lvl9pPr marL="5201307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77725459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032" y="6827520"/>
            <a:ext cx="7802880" cy="806027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032" y="871502"/>
            <a:ext cx="7802880" cy="5852160"/>
          </a:xfrm>
        </p:spPr>
        <p:txBody>
          <a:bodyPr/>
          <a:lstStyle>
            <a:lvl1pPr marL="0" indent="0">
              <a:buNone/>
              <a:defRPr sz="4600"/>
            </a:lvl1pPr>
            <a:lvl2pPr marL="650164" indent="0">
              <a:buNone/>
              <a:defRPr sz="4000"/>
            </a:lvl2pPr>
            <a:lvl3pPr marL="1300326" indent="0">
              <a:buNone/>
              <a:defRPr sz="3400"/>
            </a:lvl3pPr>
            <a:lvl4pPr marL="1950490" indent="0">
              <a:buNone/>
              <a:defRPr sz="2800"/>
            </a:lvl4pPr>
            <a:lvl5pPr marL="2600653" indent="0">
              <a:buNone/>
              <a:defRPr sz="2800"/>
            </a:lvl5pPr>
            <a:lvl6pPr marL="3250816" indent="0">
              <a:buNone/>
              <a:defRPr sz="2800"/>
            </a:lvl6pPr>
            <a:lvl7pPr marL="3900981" indent="0">
              <a:buNone/>
              <a:defRPr sz="2800"/>
            </a:lvl7pPr>
            <a:lvl8pPr marL="4551142" indent="0">
              <a:buNone/>
              <a:defRPr sz="2800"/>
            </a:lvl8pPr>
            <a:lvl9pPr marL="5201307" indent="0">
              <a:buNone/>
              <a:defRPr sz="28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032" y="7633547"/>
            <a:ext cx="7802880" cy="1144693"/>
          </a:xfrm>
        </p:spPr>
        <p:txBody>
          <a:bodyPr/>
          <a:lstStyle>
            <a:lvl1pPr marL="0" indent="0">
              <a:buNone/>
              <a:defRPr sz="2000"/>
            </a:lvl1pPr>
            <a:lvl2pPr marL="650164" indent="0">
              <a:buNone/>
              <a:defRPr sz="1700"/>
            </a:lvl2pPr>
            <a:lvl3pPr marL="1300326" indent="0">
              <a:buNone/>
              <a:defRPr sz="1400"/>
            </a:lvl3pPr>
            <a:lvl4pPr marL="1950490" indent="0">
              <a:buNone/>
              <a:defRPr sz="1300"/>
            </a:lvl4pPr>
            <a:lvl5pPr marL="2600653" indent="0">
              <a:buNone/>
              <a:defRPr sz="1300"/>
            </a:lvl5pPr>
            <a:lvl6pPr marL="3250816" indent="0">
              <a:buNone/>
              <a:defRPr sz="1300"/>
            </a:lvl6pPr>
            <a:lvl7pPr marL="3900981" indent="0">
              <a:buNone/>
              <a:defRPr sz="1300"/>
            </a:lvl7pPr>
            <a:lvl8pPr marL="4551142" indent="0">
              <a:buNone/>
              <a:defRPr sz="1300"/>
            </a:lvl8pPr>
            <a:lvl9pPr marL="5201307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77986176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4499757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480" y="216747"/>
            <a:ext cx="2817707" cy="845312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75360" y="216747"/>
            <a:ext cx="8236373" cy="845312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2871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Fare clic per modificare gli stili del testo dello schema</a:t>
            </a:r>
          </a:p>
          <a:p>
            <a:pPr lvl="1"/>
            <a:r>
              <a:rPr lang="en-US"/>
              <a:t>Secondo livello</a:t>
            </a:r>
          </a:p>
          <a:p>
            <a:pPr lvl="2"/>
            <a:r>
              <a:rPr lang="en-US"/>
              <a:t>Terzo livello</a:t>
            </a:r>
          </a:p>
          <a:p>
            <a:pPr lvl="3"/>
            <a:r>
              <a:rPr lang="en-US"/>
              <a:t>Quarto livello</a:t>
            </a:r>
          </a:p>
          <a:p>
            <a:pPr lvl="4"/>
            <a:r>
              <a:rPr lang="en-US"/>
              <a:t>Quinto livello</a:t>
            </a: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373C494-0838-9844-A416-41871170A11C}" type="slidenum">
              <a:rPr lang="en-US"/>
              <a:pPr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526196"/>
      </p:ext>
    </p:extLst>
  </p:cSld>
  <p:clrMapOvr>
    <a:masterClrMapping/>
  </p:clrMapOvr>
  <p:transition xmlns:p14="http://schemas.microsoft.com/office/powerpoint/2010/main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549527" y="6827839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Fare clic per modificare stile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2549527" y="871538"/>
            <a:ext cx="7802563" cy="5851526"/>
          </a:xfrm>
        </p:spPr>
        <p:txBody>
          <a:bodyPr/>
          <a:lstStyle>
            <a:lvl1pPr marL="0" indent="0">
              <a:buNone/>
              <a:defRPr sz="3100"/>
            </a:lvl1pPr>
            <a:lvl2pPr marL="457152" indent="0">
              <a:buNone/>
              <a:defRPr sz="2800"/>
            </a:lvl2pPr>
            <a:lvl3pPr marL="914307" indent="0">
              <a:buNone/>
              <a:defRPr sz="2400"/>
            </a:lvl3pPr>
            <a:lvl4pPr marL="1371460" indent="0">
              <a:buNone/>
              <a:defRPr sz="2000"/>
            </a:lvl4pPr>
            <a:lvl5pPr marL="1828612" indent="0">
              <a:buNone/>
              <a:defRPr sz="2000"/>
            </a:lvl5pPr>
            <a:lvl6pPr marL="2285767" indent="0">
              <a:buNone/>
              <a:defRPr sz="2000"/>
            </a:lvl6pPr>
            <a:lvl7pPr marL="2742919" indent="0">
              <a:buNone/>
              <a:defRPr sz="2000"/>
            </a:lvl7pPr>
            <a:lvl8pPr marL="3200072" indent="0">
              <a:buNone/>
              <a:defRPr sz="2000"/>
            </a:lvl8pPr>
            <a:lvl9pPr marL="3657226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2549527" y="7634290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152" indent="0">
              <a:buNone/>
              <a:defRPr sz="1100"/>
            </a:lvl2pPr>
            <a:lvl3pPr marL="914307" indent="0">
              <a:buNone/>
              <a:defRPr sz="1000"/>
            </a:lvl3pPr>
            <a:lvl4pPr marL="1371460" indent="0">
              <a:buNone/>
              <a:defRPr sz="900"/>
            </a:lvl4pPr>
            <a:lvl5pPr marL="1828612" indent="0">
              <a:buNone/>
              <a:defRPr sz="900"/>
            </a:lvl5pPr>
            <a:lvl6pPr marL="2285767" indent="0">
              <a:buNone/>
              <a:defRPr sz="900"/>
            </a:lvl6pPr>
            <a:lvl7pPr marL="2742919" indent="0">
              <a:buNone/>
              <a:defRPr sz="900"/>
            </a:lvl7pPr>
            <a:lvl8pPr marL="3200072" indent="0">
              <a:buNone/>
              <a:defRPr sz="900"/>
            </a:lvl8pPr>
            <a:lvl9pPr marL="3657226" indent="0">
              <a:buNone/>
              <a:defRPr sz="900"/>
            </a:lvl9pPr>
          </a:lstStyle>
          <a:p>
            <a:pPr lvl="0"/>
            <a:r>
              <a:rPr lang="en-US"/>
              <a:t>Fare clic per modificare gli stili del testo dello schema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CC298BF3-25C1-1F46-8888-44DFD3159D9A}" type="slidenum">
              <a:rPr lang="en-US"/>
              <a:pPr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389485"/>
      </p:ext>
    </p:extLst>
  </p:cSld>
  <p:clrMapOvr>
    <a:masterClrMapping/>
  </p:clrMapOvr>
  <p:transition xmlns:p14="http://schemas.microsoft.com/office/powerpoint/2010/main"/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975360" y="216747"/>
            <a:ext cx="11270827" cy="84531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39685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650240" y="-34"/>
            <a:ext cx="11704320" cy="1117608"/>
          </a:xfrm>
          <a:prstGeom prst="rect">
            <a:avLst/>
          </a:prstGeom>
        </p:spPr>
        <p:txBody>
          <a:bodyPr anchor="b">
            <a:normAutofit/>
          </a:bodyPr>
          <a:lstStyle/>
          <a:p>
            <a:r>
              <a:rPr lang="ja-JP" altLang="en-US" smtClean="0"/>
              <a:t>マスタ タイトルの書式設定</a:t>
            </a:r>
            <a:endParaRPr lang="en-US"/>
          </a:p>
        </p:txBody>
      </p:sp>
      <p:sp>
        <p:nvSpPr>
          <p:cNvPr id="3" name="Date Placeholder 6"/>
          <p:cNvSpPr>
            <a:spLocks noGrp="1"/>
          </p:cNvSpPr>
          <p:nvPr>
            <p:ph type="dt" sz="half" idx="10"/>
          </p:nvPr>
        </p:nvSpPr>
        <p:spPr>
          <a:xfrm>
            <a:off x="650240" y="8882098"/>
            <a:ext cx="3034453" cy="677333"/>
          </a:xfrm>
          <a:prstGeom prst="rect">
            <a:avLst/>
          </a:prstGeom>
        </p:spPr>
        <p:txBody>
          <a:bodyPr vert="horz" wrap="square" lIns="130032" tIns="65017" rIns="130032" bIns="65017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 algn="l"/>
            <a:fld id="{12C13381-472C-314C-84EF-5FB43B0776C4}" type="datetime1">
              <a:rPr lang="en-US" altLang="ja-JP" sz="3400">
                <a:latin typeface="Symbol" charset="0"/>
                <a:ea typeface="ＭＳ Ｐゴシック" charset="0"/>
                <a:cs typeface="+mn-cs"/>
              </a:rPr>
              <a:pPr algn="l"/>
              <a:t>4/26/11</a:t>
            </a:fld>
            <a:endParaRPr lang="en-US" sz="3400">
              <a:latin typeface="Symbol" charset="0"/>
              <a:ea typeface="ＭＳ Ｐゴシック" charset="0"/>
              <a:cs typeface="+mn-cs"/>
            </a:endParaRPr>
          </a:p>
        </p:txBody>
      </p:sp>
      <p:sp>
        <p:nvSpPr>
          <p:cNvPr id="4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655C8D6C-0A93-BA4A-9D38-374CA8D883B3}" type="slidenum">
              <a:rPr lang="en-US"/>
              <a:pPr/>
              <a:t>‹n.›</a:t>
            </a:fld>
            <a:endParaRPr lang="en-US"/>
          </a:p>
        </p:txBody>
      </p:sp>
      <p:sp>
        <p:nvSpPr>
          <p:cNvPr id="5" name="Footer Placeholder 8"/>
          <p:cNvSpPr>
            <a:spLocks noGrp="1"/>
          </p:cNvSpPr>
          <p:nvPr>
            <p:ph type="ftr" sz="quarter" idx="12"/>
          </p:nvPr>
        </p:nvSpPr>
        <p:spPr>
          <a:xfrm>
            <a:off x="4443308" y="8882098"/>
            <a:ext cx="4118187" cy="677333"/>
          </a:xfrm>
          <a:prstGeom prst="rect">
            <a:avLst/>
          </a:prstGeom>
        </p:spPr>
        <p:txBody>
          <a:bodyPr lIns="130032" tIns="65017" rIns="130032" bIns="65017"/>
          <a:lstStyle>
            <a:lvl1pPr>
              <a:defRPr>
                <a:solidFill>
                  <a:prstClr val="black"/>
                </a:solidFill>
                <a:latin typeface="Symbol" pitchFamily="18" charset="2"/>
                <a:ea typeface="+mn-ea"/>
              </a:defRPr>
            </a:lvl1pPr>
          </a:lstStyle>
          <a:p>
            <a:pPr algn="l">
              <a:defRPr/>
            </a:pPr>
            <a:endParaRPr lang="en-US" sz="340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6933213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タイトルと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smtClean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609559" y="0"/>
            <a:ext cx="11704320" cy="1117574"/>
          </a:xfrm>
          <a:prstGeom prst="rect">
            <a:avLst/>
          </a:prstGeom>
        </p:spPr>
        <p:txBody>
          <a:bodyPr anchor="b">
            <a:normAutofit/>
          </a:bodyPr>
          <a:lstStyle/>
          <a:p>
            <a:r>
              <a:rPr lang="ja-JP" altLang="en-US" smtClean="0"/>
              <a:t>マスタ タイトルの書式設定</a:t>
            </a:r>
            <a:endParaRPr lang="en-US"/>
          </a:p>
        </p:txBody>
      </p:sp>
      <p:sp>
        <p:nvSpPr>
          <p:cNvPr id="4" name="Date Placeholder 7"/>
          <p:cNvSpPr>
            <a:spLocks noGrp="1"/>
          </p:cNvSpPr>
          <p:nvPr>
            <p:ph type="dt" sz="half" idx="10"/>
          </p:nvPr>
        </p:nvSpPr>
        <p:spPr>
          <a:xfrm>
            <a:off x="650240" y="8882098"/>
            <a:ext cx="3034453" cy="677333"/>
          </a:xfrm>
          <a:prstGeom prst="rect">
            <a:avLst/>
          </a:prstGeom>
        </p:spPr>
        <p:txBody>
          <a:bodyPr vert="horz" wrap="square" lIns="130032" tIns="65017" rIns="130032" bIns="65017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 algn="l"/>
            <a:fld id="{65C23C3E-62AF-7948-9AB3-EEEFFAFDFD5A}" type="datetime1">
              <a:rPr lang="en-US" altLang="ja-JP" sz="3400">
                <a:latin typeface="Symbol" charset="0"/>
                <a:ea typeface="ＭＳ Ｐゴシック" charset="0"/>
                <a:cs typeface="+mn-cs"/>
              </a:rPr>
              <a:pPr algn="l"/>
              <a:t>4/26/11</a:t>
            </a:fld>
            <a:endParaRPr lang="en-US" sz="3400">
              <a:latin typeface="Symbol" charset="0"/>
              <a:ea typeface="ＭＳ Ｐゴシック" charset="0"/>
              <a:cs typeface="+mn-cs"/>
            </a:endParaRPr>
          </a:p>
        </p:txBody>
      </p:sp>
      <p:sp>
        <p:nvSpPr>
          <p:cNvPr id="5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71A03474-EE9D-DF40-9C86-4C4FAA5DB6B8}" type="slidenum">
              <a:rPr lang="en-US"/>
              <a:pPr/>
              <a:t>‹n.›</a:t>
            </a:fld>
            <a:endParaRPr lang="en-US"/>
          </a:p>
        </p:txBody>
      </p:sp>
      <p:sp>
        <p:nvSpPr>
          <p:cNvPr id="6" name="Footer Placeholder 10"/>
          <p:cNvSpPr>
            <a:spLocks noGrp="1"/>
          </p:cNvSpPr>
          <p:nvPr>
            <p:ph type="ftr" sz="quarter" idx="12"/>
          </p:nvPr>
        </p:nvSpPr>
        <p:spPr>
          <a:xfrm>
            <a:off x="4443308" y="8882098"/>
            <a:ext cx="4118187" cy="677333"/>
          </a:xfrm>
          <a:prstGeom prst="rect">
            <a:avLst/>
          </a:prstGeom>
        </p:spPr>
        <p:txBody>
          <a:bodyPr lIns="130032" tIns="65017" rIns="130032" bIns="65017"/>
          <a:lstStyle>
            <a:lvl1pPr>
              <a:defRPr>
                <a:solidFill>
                  <a:prstClr val="black"/>
                </a:solidFill>
                <a:latin typeface="Symbol" pitchFamily="18" charset="2"/>
                <a:ea typeface="+mn-ea"/>
              </a:defRPr>
            </a:lvl1pPr>
          </a:lstStyle>
          <a:p>
            <a:pPr algn="l">
              <a:defRPr/>
            </a:pPr>
            <a:endParaRPr lang="en-US" sz="340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3668651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smtClean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650240" y="-34"/>
            <a:ext cx="11704320" cy="1117608"/>
          </a:xfrm>
          <a:prstGeom prst="rect">
            <a:avLst/>
          </a:prstGeom>
        </p:spPr>
        <p:txBody>
          <a:bodyPr anchor="b">
            <a:normAutofit/>
          </a:bodyPr>
          <a:lstStyle/>
          <a:p>
            <a:r>
              <a:rPr lang="ja-JP" altLang="en-US" smtClean="0"/>
              <a:t>マスタ タイトルの書式設定</a:t>
            </a:r>
            <a:endParaRPr lang="en-US"/>
          </a:p>
        </p:txBody>
      </p:sp>
      <p:sp>
        <p:nvSpPr>
          <p:cNvPr id="4" name="Date Placeholder 7"/>
          <p:cNvSpPr>
            <a:spLocks noGrp="1"/>
          </p:cNvSpPr>
          <p:nvPr>
            <p:ph type="dt" sz="half" idx="10"/>
          </p:nvPr>
        </p:nvSpPr>
        <p:spPr>
          <a:xfrm>
            <a:off x="650240" y="8882098"/>
            <a:ext cx="3034453" cy="677333"/>
          </a:xfrm>
          <a:prstGeom prst="rect">
            <a:avLst/>
          </a:prstGeom>
        </p:spPr>
        <p:txBody>
          <a:bodyPr vert="horz" wrap="square" lIns="130032" tIns="65017" rIns="130032" bIns="65017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 algn="l"/>
            <a:fld id="{555C6092-AC20-E646-8AC4-1B89C7DEAE5B}" type="datetime1">
              <a:rPr lang="en-US" altLang="ja-JP" sz="3400">
                <a:latin typeface="Symbol" charset="0"/>
                <a:ea typeface="ＭＳ Ｐゴシック" charset="0"/>
                <a:cs typeface="+mn-cs"/>
              </a:rPr>
              <a:pPr algn="l"/>
              <a:t>4/26/11</a:t>
            </a:fld>
            <a:endParaRPr lang="en-US" sz="3400">
              <a:latin typeface="Symbol" charset="0"/>
              <a:ea typeface="ＭＳ Ｐゴシック" charset="0"/>
              <a:cs typeface="+mn-cs"/>
            </a:endParaRPr>
          </a:p>
        </p:txBody>
      </p:sp>
      <p:sp>
        <p:nvSpPr>
          <p:cNvPr id="5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457A3FDE-A5D8-0D4E-982C-11D7562360AC}" type="slidenum">
              <a:rPr lang="en-US"/>
              <a:pPr/>
              <a:t>‹n.›</a:t>
            </a:fld>
            <a:endParaRPr lang="en-US"/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2"/>
          </p:nvPr>
        </p:nvSpPr>
        <p:spPr>
          <a:xfrm>
            <a:off x="4443308" y="8882098"/>
            <a:ext cx="4118187" cy="677333"/>
          </a:xfrm>
          <a:prstGeom prst="rect">
            <a:avLst/>
          </a:prstGeom>
        </p:spPr>
        <p:txBody>
          <a:bodyPr lIns="130032" tIns="65017" rIns="130032" bIns="65017"/>
          <a:lstStyle>
            <a:lvl1pPr>
              <a:defRPr>
                <a:solidFill>
                  <a:prstClr val="black"/>
                </a:solidFill>
                <a:latin typeface="Symbol" pitchFamily="18" charset="2"/>
                <a:ea typeface="+mn-ea"/>
              </a:defRPr>
            </a:lvl1pPr>
          </a:lstStyle>
          <a:p>
            <a:pPr algn="l">
              <a:defRPr/>
            </a:pPr>
            <a:endParaRPr lang="en-US" sz="340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568738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Fare clic per modificare gli stili del testo dello schema</a:t>
            </a:r>
          </a:p>
          <a:p>
            <a:pPr lvl="1"/>
            <a:r>
              <a:rPr lang="en-US"/>
              <a:t>Secondo livello</a:t>
            </a:r>
          </a:p>
          <a:p>
            <a:pPr lvl="2"/>
            <a:r>
              <a:rPr lang="en-US"/>
              <a:t>Terzo livello</a:t>
            </a:r>
          </a:p>
          <a:p>
            <a:pPr lvl="3"/>
            <a:r>
              <a:rPr lang="en-US"/>
              <a:t>Quarto livello</a:t>
            </a:r>
          </a:p>
          <a:p>
            <a:pPr lvl="4"/>
            <a:r>
              <a:rPr lang="en-US"/>
              <a:t>Quinto livello</a:t>
            </a: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B776F3AE-9D99-384A-9DC1-C31C156E55CC}" type="slidenum">
              <a:rPr lang="en-US"/>
              <a:pPr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1128977"/>
      </p:ext>
    </p:extLst>
  </p:cSld>
  <p:clrMapOvr>
    <a:masterClrMapping/>
  </p:clrMapOvr>
  <p:transition xmlns:p14="http://schemas.microsoft.com/office/powerpoint/2010/main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9359901" y="254000"/>
            <a:ext cx="2857500" cy="8229601"/>
          </a:xfrm>
        </p:spPr>
        <p:txBody>
          <a:bodyPr vert="eaVert"/>
          <a:lstStyle/>
          <a:p>
            <a:r>
              <a:rPr lang="en-US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787401" y="254000"/>
            <a:ext cx="8420100" cy="8229601"/>
          </a:xfrm>
        </p:spPr>
        <p:txBody>
          <a:bodyPr vert="eaVert"/>
          <a:lstStyle/>
          <a:p>
            <a:pPr lvl="0"/>
            <a:r>
              <a:rPr lang="en-US"/>
              <a:t>Fare clic per modificare gli stili del testo dello schema</a:t>
            </a:r>
          </a:p>
          <a:p>
            <a:pPr lvl="1"/>
            <a:r>
              <a:rPr lang="en-US"/>
              <a:t>Secondo livello</a:t>
            </a:r>
          </a:p>
          <a:p>
            <a:pPr lvl="2"/>
            <a:r>
              <a:rPr lang="en-US"/>
              <a:t>Terzo livello</a:t>
            </a:r>
          </a:p>
          <a:p>
            <a:pPr lvl="3"/>
            <a:r>
              <a:rPr lang="en-US"/>
              <a:t>Quarto livello</a:t>
            </a:r>
          </a:p>
          <a:p>
            <a:pPr lvl="4"/>
            <a:r>
              <a:rPr lang="en-US"/>
              <a:t>Quinto livello</a:t>
            </a: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F0F34B86-561F-7743-A901-8F609EC5FD21}" type="slidenum">
              <a:rPr lang="en-US"/>
              <a:pPr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765770"/>
      </p:ext>
    </p:extLst>
  </p:cSld>
  <p:clrMapOvr>
    <a:masterClrMapping/>
  </p:clrMapOvr>
  <p:transition xmlns:p14="http://schemas.microsoft.com/office/powerpoint/2010/main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650240" y="-34"/>
            <a:ext cx="11704320" cy="1117608"/>
          </a:xfrm>
          <a:prstGeom prst="rect">
            <a:avLst/>
          </a:prstGeom>
        </p:spPr>
        <p:txBody>
          <a:bodyPr anchor="b">
            <a:normAutofit/>
          </a:bodyPr>
          <a:lstStyle/>
          <a:p>
            <a:r>
              <a:rPr lang="ja-JP" altLang="en-US" smtClean="0"/>
              <a:t>マスタ タイトルの書式設定</a:t>
            </a:r>
            <a:endParaRPr lang="en-US"/>
          </a:p>
        </p:txBody>
      </p:sp>
      <p:sp>
        <p:nvSpPr>
          <p:cNvPr id="3" name="Date Placeholder 6"/>
          <p:cNvSpPr>
            <a:spLocks noGrp="1"/>
          </p:cNvSpPr>
          <p:nvPr>
            <p:ph type="dt" sz="half" idx="10"/>
          </p:nvPr>
        </p:nvSpPr>
        <p:spPr>
          <a:xfrm>
            <a:off x="650240" y="8882098"/>
            <a:ext cx="3034453" cy="677333"/>
          </a:xfrm>
          <a:prstGeom prst="rect">
            <a:avLst/>
          </a:prstGeom>
        </p:spPr>
        <p:txBody>
          <a:bodyPr vert="horz" wrap="square" lIns="130046" tIns="65023" rIns="130046" bIns="65023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12C13381-472C-314C-84EF-5FB43B0776C4}" type="datetime1">
              <a:rPr lang="en-US" altLang="ja-JP"/>
              <a:pPr/>
              <a:t>4/26/11</a:t>
            </a:fld>
            <a:endParaRPr lang="en-US"/>
          </a:p>
        </p:txBody>
      </p:sp>
      <p:sp>
        <p:nvSpPr>
          <p:cNvPr id="4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655C8D6C-0A93-BA4A-9D38-374CA8D883B3}" type="slidenum">
              <a:rPr lang="en-US"/>
              <a:pPr/>
              <a:t>‹n.›</a:t>
            </a:fld>
            <a:endParaRPr lang="en-US"/>
          </a:p>
        </p:txBody>
      </p:sp>
      <p:sp>
        <p:nvSpPr>
          <p:cNvPr id="5" name="Footer Placeholder 8"/>
          <p:cNvSpPr>
            <a:spLocks noGrp="1"/>
          </p:cNvSpPr>
          <p:nvPr>
            <p:ph type="ftr" sz="quarter" idx="12"/>
          </p:nvPr>
        </p:nvSpPr>
        <p:spPr>
          <a:xfrm>
            <a:off x="4443307" y="8882098"/>
            <a:ext cx="4118187" cy="677333"/>
          </a:xfrm>
          <a:prstGeom prst="rect">
            <a:avLst/>
          </a:prstGeom>
        </p:spPr>
        <p:txBody>
          <a:bodyPr lIns="130046" tIns="65023" rIns="130046" bIns="65023"/>
          <a:lstStyle>
            <a:lvl1pPr>
              <a:defRPr>
                <a:solidFill>
                  <a:prstClr val="black"/>
                </a:solidFill>
                <a:latin typeface="Symbol" pitchFamily="18" charset="2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13087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974726" y="3030540"/>
            <a:ext cx="11055350" cy="2090736"/>
          </a:xfrm>
        </p:spPr>
        <p:txBody>
          <a:bodyPr/>
          <a:lstStyle/>
          <a:p>
            <a:r>
              <a:rPr lang="en-US"/>
              <a:t>Fare clic per modificare stile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951038" y="5527678"/>
            <a:ext cx="9102726" cy="2492375"/>
          </a:xfrm>
          <a:prstGeom prst="rect">
            <a:avLst/>
          </a:prstGeom>
        </p:spPr>
        <p:txBody>
          <a:bodyPr vert="horz" lIns="91430" tIns="45715" rIns="91430" bIns="45715"/>
          <a:lstStyle>
            <a:lvl1pPr marL="0" indent="0" algn="ctr">
              <a:buNone/>
              <a:defRPr/>
            </a:lvl1pPr>
            <a:lvl2pPr marL="457152" indent="0" algn="ctr">
              <a:buNone/>
              <a:defRPr/>
            </a:lvl2pPr>
            <a:lvl3pPr marL="914307" indent="0" algn="ctr">
              <a:buNone/>
              <a:defRPr/>
            </a:lvl3pPr>
            <a:lvl4pPr marL="1371460" indent="0" algn="ctr">
              <a:buNone/>
              <a:defRPr/>
            </a:lvl4pPr>
            <a:lvl5pPr marL="1828612" indent="0" algn="ctr">
              <a:buNone/>
              <a:defRPr/>
            </a:lvl5pPr>
            <a:lvl6pPr marL="2285767" indent="0" algn="ctr">
              <a:buNone/>
              <a:defRPr/>
            </a:lvl6pPr>
            <a:lvl7pPr marL="2742919" indent="0" algn="ctr">
              <a:buNone/>
              <a:defRPr/>
            </a:lvl7pPr>
            <a:lvl8pPr marL="3200072" indent="0" algn="ctr">
              <a:buNone/>
              <a:defRPr/>
            </a:lvl8pPr>
            <a:lvl9pPr marL="3657226" indent="0" algn="ctr">
              <a:buNone/>
              <a:defRPr/>
            </a:lvl9pPr>
          </a:lstStyle>
          <a:p>
            <a:r>
              <a:rPr lang="en-US"/>
              <a:t>Fare clic per modificare lo stile del sottotitolo dello schema</a:t>
            </a: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ECEFD00-E7E1-BC46-AC2E-67F2FB359EFF}" type="slidenum">
              <a:rPr lang="en-US"/>
              <a:pPr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123580"/>
      </p:ext>
    </p:extLst>
  </p:cSld>
  <p:clrMapOvr>
    <a:masterClrMapping/>
  </p:clrMapOvr>
  <p:transition xmlns:p14="http://schemas.microsoft.com/office/powerpoint/2010/main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50876" y="2276478"/>
            <a:ext cx="11703050" cy="6435725"/>
          </a:xfrm>
          <a:prstGeom prst="rect">
            <a:avLst/>
          </a:prstGeom>
        </p:spPr>
        <p:txBody>
          <a:bodyPr vert="horz" lIns="91430" tIns="45715" rIns="91430" bIns="45715"/>
          <a:lstStyle/>
          <a:p>
            <a:pPr lvl="0"/>
            <a:r>
              <a:rPr lang="en-US"/>
              <a:t>Fare clic per modificare gli stili del testo dello schema</a:t>
            </a:r>
          </a:p>
          <a:p>
            <a:pPr lvl="1"/>
            <a:r>
              <a:rPr lang="en-US"/>
              <a:t>Secondo livello</a:t>
            </a:r>
          </a:p>
          <a:p>
            <a:pPr lvl="2"/>
            <a:r>
              <a:rPr lang="en-US"/>
              <a:t>Terzo livello</a:t>
            </a:r>
          </a:p>
          <a:p>
            <a:pPr lvl="3"/>
            <a:r>
              <a:rPr lang="en-US"/>
              <a:t>Quarto livello</a:t>
            </a:r>
          </a:p>
          <a:p>
            <a:pPr lvl="4"/>
            <a:r>
              <a:rPr lang="en-US"/>
              <a:t>Quinto livello</a:t>
            </a: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21B985AB-F264-8F41-9BEF-5C282D66E3A7}" type="slidenum">
              <a:rPr lang="en-US"/>
              <a:pPr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07281"/>
      </p:ext>
    </p:extLst>
  </p:cSld>
  <p:clrMapOvr>
    <a:masterClrMapping/>
  </p:clrMapOvr>
  <p:transition xmlns:p14="http://schemas.microsoft.com/office/powerpoint/2010/main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27113" y="6267452"/>
            <a:ext cx="11053761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027113" y="4133849"/>
            <a:ext cx="11053761" cy="2133601"/>
          </a:xfrm>
          <a:prstGeom prst="rect">
            <a:avLst/>
          </a:prstGeom>
        </p:spPr>
        <p:txBody>
          <a:bodyPr vert="horz" lIns="91430" tIns="45715" rIns="91430" bIns="45715" anchor="b"/>
          <a:lstStyle>
            <a:lvl1pPr marL="0" indent="0">
              <a:buNone/>
              <a:defRPr sz="2000"/>
            </a:lvl1pPr>
            <a:lvl2pPr marL="457152" indent="0">
              <a:buNone/>
              <a:defRPr sz="1800"/>
            </a:lvl2pPr>
            <a:lvl3pPr marL="914307" indent="0">
              <a:buNone/>
              <a:defRPr sz="1600"/>
            </a:lvl3pPr>
            <a:lvl4pPr marL="1371460" indent="0">
              <a:buNone/>
              <a:defRPr sz="1400"/>
            </a:lvl4pPr>
            <a:lvl5pPr marL="1828612" indent="0">
              <a:buNone/>
              <a:defRPr sz="1400"/>
            </a:lvl5pPr>
            <a:lvl6pPr marL="2285767" indent="0">
              <a:buNone/>
              <a:defRPr sz="1400"/>
            </a:lvl6pPr>
            <a:lvl7pPr marL="2742919" indent="0">
              <a:buNone/>
              <a:defRPr sz="1400"/>
            </a:lvl7pPr>
            <a:lvl8pPr marL="3200072" indent="0">
              <a:buNone/>
              <a:defRPr sz="1400"/>
            </a:lvl8pPr>
            <a:lvl9pPr marL="3657226" indent="0">
              <a:buNone/>
              <a:defRPr sz="1400"/>
            </a:lvl9pPr>
          </a:lstStyle>
          <a:p>
            <a:pPr lvl="0"/>
            <a:r>
              <a:rPr lang="en-US"/>
              <a:t>Fare clic per modificare gli stili del testo dello schema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39D0529-4DBE-C348-AB9A-9138CA68F2A1}" type="slidenum">
              <a:rPr lang="en-US"/>
              <a:pPr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390263"/>
      </p:ext>
    </p:extLst>
  </p:cSld>
  <p:clrMapOvr>
    <a:masterClrMapping/>
  </p:clrMapOvr>
  <p:transition xmlns:p14="http://schemas.microsoft.com/office/powerpoint/2010/main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50878" y="2276478"/>
            <a:ext cx="5775324" cy="6435725"/>
          </a:xfrm>
          <a:prstGeom prst="rect">
            <a:avLst/>
          </a:prstGeom>
        </p:spPr>
        <p:txBody>
          <a:bodyPr vert="horz" lIns="91430" tIns="45715" rIns="91430" bIns="45715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Fare clic per modificare gli stili del testo dello schema</a:t>
            </a:r>
          </a:p>
          <a:p>
            <a:pPr lvl="1"/>
            <a:r>
              <a:rPr lang="en-US"/>
              <a:t>Secondo livello</a:t>
            </a:r>
          </a:p>
          <a:p>
            <a:pPr lvl="2"/>
            <a:r>
              <a:rPr lang="en-US"/>
              <a:t>Terzo livello</a:t>
            </a:r>
          </a:p>
          <a:p>
            <a:pPr lvl="3"/>
            <a:r>
              <a:rPr lang="en-US"/>
              <a:t>Quarto livello</a:t>
            </a:r>
          </a:p>
          <a:p>
            <a:pPr lvl="4"/>
            <a:r>
              <a:rPr lang="en-US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578602" y="2276478"/>
            <a:ext cx="5775324" cy="6435725"/>
          </a:xfrm>
          <a:prstGeom prst="rect">
            <a:avLst/>
          </a:prstGeom>
        </p:spPr>
        <p:txBody>
          <a:bodyPr vert="horz" lIns="91430" tIns="45715" rIns="91430" bIns="45715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Fare clic per modificare gli stili del testo dello schema</a:t>
            </a:r>
          </a:p>
          <a:p>
            <a:pPr lvl="1"/>
            <a:r>
              <a:rPr lang="en-US"/>
              <a:t>Secondo livello</a:t>
            </a:r>
          </a:p>
          <a:p>
            <a:pPr lvl="2"/>
            <a:r>
              <a:rPr lang="en-US"/>
              <a:t>Terzo livello</a:t>
            </a:r>
          </a:p>
          <a:p>
            <a:pPr lvl="3"/>
            <a:r>
              <a:rPr lang="en-US"/>
              <a:t>Quarto livello</a:t>
            </a:r>
          </a:p>
          <a:p>
            <a:pPr lvl="4"/>
            <a:r>
              <a:rPr lang="en-US"/>
              <a:t>Quinto livello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21315BBA-00D9-9349-96FF-28FCB241A367}" type="slidenum">
              <a:rPr lang="en-US"/>
              <a:pPr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759604"/>
      </p:ext>
    </p:extLst>
  </p:cSld>
  <p:clrMapOvr>
    <a:masterClrMapping/>
  </p:clrMapOvr>
  <p:transition xmlns:p14="http://schemas.microsoft.com/office/powerpoint/2010/main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50876" y="2182814"/>
            <a:ext cx="5745163" cy="909638"/>
          </a:xfrm>
          <a:prstGeom prst="rect">
            <a:avLst/>
          </a:prstGeom>
        </p:spPr>
        <p:txBody>
          <a:bodyPr vert="horz" lIns="91430" tIns="45715" rIns="91430" bIns="45715" anchor="b"/>
          <a:lstStyle>
            <a:lvl1pPr marL="0" indent="0">
              <a:buNone/>
              <a:defRPr sz="2400" b="1"/>
            </a:lvl1pPr>
            <a:lvl2pPr marL="457152" indent="0">
              <a:buNone/>
              <a:defRPr sz="2000" b="1"/>
            </a:lvl2pPr>
            <a:lvl3pPr marL="914307" indent="0">
              <a:buNone/>
              <a:defRPr sz="1800" b="1"/>
            </a:lvl3pPr>
            <a:lvl4pPr marL="1371460" indent="0">
              <a:buNone/>
              <a:defRPr sz="1600" b="1"/>
            </a:lvl4pPr>
            <a:lvl5pPr marL="1828612" indent="0">
              <a:buNone/>
              <a:defRPr sz="1600" b="1"/>
            </a:lvl5pPr>
            <a:lvl6pPr marL="2285767" indent="0">
              <a:buNone/>
              <a:defRPr sz="1600" b="1"/>
            </a:lvl6pPr>
            <a:lvl7pPr marL="2742919" indent="0">
              <a:buNone/>
              <a:defRPr sz="1600" b="1"/>
            </a:lvl7pPr>
            <a:lvl8pPr marL="3200072" indent="0">
              <a:buNone/>
              <a:defRPr sz="1600" b="1"/>
            </a:lvl8pPr>
            <a:lvl9pPr marL="3657226" indent="0">
              <a:buNone/>
              <a:defRPr sz="1600" b="1"/>
            </a:lvl9pPr>
          </a:lstStyle>
          <a:p>
            <a:pPr lvl="0"/>
            <a:r>
              <a:rPr lang="en-US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50876" y="3092451"/>
            <a:ext cx="5745163" cy="5619750"/>
          </a:xfrm>
          <a:prstGeom prst="rect">
            <a:avLst/>
          </a:prstGeom>
        </p:spPr>
        <p:txBody>
          <a:bodyPr vert="horz" lIns="91430" tIns="45715" rIns="91430" bIns="45715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Fare clic per modificare gli stili del testo dello schema</a:t>
            </a:r>
          </a:p>
          <a:p>
            <a:pPr lvl="1"/>
            <a:r>
              <a:rPr lang="en-US"/>
              <a:t>Secondo livello</a:t>
            </a:r>
          </a:p>
          <a:p>
            <a:pPr lvl="2"/>
            <a:r>
              <a:rPr lang="en-US"/>
              <a:t>Terzo livello</a:t>
            </a:r>
          </a:p>
          <a:p>
            <a:pPr lvl="3"/>
            <a:r>
              <a:rPr lang="en-US"/>
              <a:t>Quarto livello</a:t>
            </a:r>
          </a:p>
          <a:p>
            <a:pPr lvl="4"/>
            <a:r>
              <a:rPr lang="en-US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605590" y="2182814"/>
            <a:ext cx="5748336" cy="909638"/>
          </a:xfrm>
          <a:prstGeom prst="rect">
            <a:avLst/>
          </a:prstGeom>
        </p:spPr>
        <p:txBody>
          <a:bodyPr vert="horz" lIns="91430" tIns="45715" rIns="91430" bIns="45715" anchor="b"/>
          <a:lstStyle>
            <a:lvl1pPr marL="0" indent="0">
              <a:buNone/>
              <a:defRPr sz="2400" b="1"/>
            </a:lvl1pPr>
            <a:lvl2pPr marL="457152" indent="0">
              <a:buNone/>
              <a:defRPr sz="2000" b="1"/>
            </a:lvl2pPr>
            <a:lvl3pPr marL="914307" indent="0">
              <a:buNone/>
              <a:defRPr sz="1800" b="1"/>
            </a:lvl3pPr>
            <a:lvl4pPr marL="1371460" indent="0">
              <a:buNone/>
              <a:defRPr sz="1600" b="1"/>
            </a:lvl4pPr>
            <a:lvl5pPr marL="1828612" indent="0">
              <a:buNone/>
              <a:defRPr sz="1600" b="1"/>
            </a:lvl5pPr>
            <a:lvl6pPr marL="2285767" indent="0">
              <a:buNone/>
              <a:defRPr sz="1600" b="1"/>
            </a:lvl6pPr>
            <a:lvl7pPr marL="2742919" indent="0">
              <a:buNone/>
              <a:defRPr sz="1600" b="1"/>
            </a:lvl7pPr>
            <a:lvl8pPr marL="3200072" indent="0">
              <a:buNone/>
              <a:defRPr sz="1600" b="1"/>
            </a:lvl8pPr>
            <a:lvl9pPr marL="3657226" indent="0">
              <a:buNone/>
              <a:defRPr sz="1600" b="1"/>
            </a:lvl9pPr>
          </a:lstStyle>
          <a:p>
            <a:pPr lvl="0"/>
            <a:r>
              <a:rPr lang="en-US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605590" y="3092451"/>
            <a:ext cx="5748336" cy="5619750"/>
          </a:xfrm>
          <a:prstGeom prst="rect">
            <a:avLst/>
          </a:prstGeom>
        </p:spPr>
        <p:txBody>
          <a:bodyPr vert="horz" lIns="91430" tIns="45715" rIns="91430" bIns="45715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Fare clic per modificare gli stili del testo dello schema</a:t>
            </a:r>
          </a:p>
          <a:p>
            <a:pPr lvl="1"/>
            <a:r>
              <a:rPr lang="en-US"/>
              <a:t>Secondo livello</a:t>
            </a:r>
          </a:p>
          <a:p>
            <a:pPr lvl="2"/>
            <a:r>
              <a:rPr lang="en-US"/>
              <a:t>Terzo livello</a:t>
            </a:r>
          </a:p>
          <a:p>
            <a:pPr lvl="3"/>
            <a:r>
              <a:rPr lang="en-US"/>
              <a:t>Quarto livello</a:t>
            </a:r>
          </a:p>
          <a:p>
            <a:pPr lvl="4"/>
            <a:r>
              <a:rPr lang="en-US"/>
              <a:t>Quinto livello</a:t>
            </a: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5BBE37A9-FDE3-5E47-941D-716F08287E75}" type="slidenum">
              <a:rPr lang="en-US"/>
              <a:pPr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077248"/>
      </p:ext>
    </p:extLst>
  </p:cSld>
  <p:clrMapOvr>
    <a:masterClrMapping/>
  </p:clrMapOvr>
  <p:transition xmlns:p14="http://schemas.microsoft.com/office/powerpoint/2010/main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Fare clic per modificare stile</a:t>
            </a:r>
            <a:endParaRPr lang="it-IT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588A82F9-3F43-2740-9FC6-9E36F2812B08}" type="slidenum">
              <a:rPr lang="en-US"/>
              <a:pPr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5106354"/>
      </p:ext>
    </p:extLst>
  </p:cSld>
  <p:clrMapOvr>
    <a:masterClrMapping/>
  </p:clrMapOvr>
  <p:transition xmlns:p14="http://schemas.microsoft.com/office/powerpoint/2010/main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27113" y="6267452"/>
            <a:ext cx="11053761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027113" y="4133849"/>
            <a:ext cx="11053761" cy="2133601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52" indent="0">
              <a:buNone/>
              <a:defRPr sz="1800"/>
            </a:lvl2pPr>
            <a:lvl3pPr marL="914307" indent="0">
              <a:buNone/>
              <a:defRPr sz="1600"/>
            </a:lvl3pPr>
            <a:lvl4pPr marL="1371460" indent="0">
              <a:buNone/>
              <a:defRPr sz="1400"/>
            </a:lvl4pPr>
            <a:lvl5pPr marL="1828612" indent="0">
              <a:buNone/>
              <a:defRPr sz="1400"/>
            </a:lvl5pPr>
            <a:lvl6pPr marL="2285767" indent="0">
              <a:buNone/>
              <a:defRPr sz="1400"/>
            </a:lvl6pPr>
            <a:lvl7pPr marL="2742919" indent="0">
              <a:buNone/>
              <a:defRPr sz="1400"/>
            </a:lvl7pPr>
            <a:lvl8pPr marL="3200072" indent="0">
              <a:buNone/>
              <a:defRPr sz="1400"/>
            </a:lvl8pPr>
            <a:lvl9pPr marL="3657226" indent="0">
              <a:buNone/>
              <a:defRPr sz="1400"/>
            </a:lvl9pPr>
          </a:lstStyle>
          <a:p>
            <a:pPr lvl="0"/>
            <a:r>
              <a:rPr lang="en-US"/>
              <a:t>Fare clic per modificare gli stili del testo dello schema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C353784F-0032-D641-98BE-0BD5D47EE6A7}" type="slidenum">
              <a:rPr lang="en-US"/>
              <a:pPr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405476"/>
      </p:ext>
    </p:extLst>
  </p:cSld>
  <p:clrMapOvr>
    <a:masterClrMapping/>
  </p:clrMapOvr>
  <p:transition xmlns:p14="http://schemas.microsoft.com/office/powerpoint/2010/main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41CDCC6B-0AC5-4C41-800D-29FC1A7198A1}" type="slidenum">
              <a:rPr lang="en-US"/>
              <a:pPr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180817"/>
      </p:ext>
    </p:extLst>
  </p:cSld>
  <p:clrMapOvr>
    <a:masterClrMapping/>
  </p:clrMapOvr>
  <p:transition xmlns:p14="http://schemas.microsoft.com/office/powerpoint/2010/main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50878" y="388941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084763" y="388939"/>
            <a:ext cx="7269163" cy="8323263"/>
          </a:xfrm>
          <a:prstGeom prst="rect">
            <a:avLst/>
          </a:prstGeom>
        </p:spPr>
        <p:txBody>
          <a:bodyPr vert="horz" lIns="91430" tIns="45715" rIns="91430" bIns="45715"/>
          <a:lstStyle>
            <a:lvl1pPr>
              <a:defRPr sz="31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Fare clic per modificare gli stili del testo dello schema</a:t>
            </a:r>
          </a:p>
          <a:p>
            <a:pPr lvl="1"/>
            <a:r>
              <a:rPr lang="en-US"/>
              <a:t>Secondo livello</a:t>
            </a:r>
          </a:p>
          <a:p>
            <a:pPr lvl="2"/>
            <a:r>
              <a:rPr lang="en-US"/>
              <a:t>Terzo livello</a:t>
            </a:r>
          </a:p>
          <a:p>
            <a:pPr lvl="3"/>
            <a:r>
              <a:rPr lang="en-US"/>
              <a:t>Quarto livello</a:t>
            </a:r>
          </a:p>
          <a:p>
            <a:pPr lvl="4"/>
            <a:r>
              <a:rPr lang="en-US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50878" y="2041526"/>
            <a:ext cx="4278313" cy="6670674"/>
          </a:xfrm>
          <a:prstGeom prst="rect">
            <a:avLst/>
          </a:prstGeom>
        </p:spPr>
        <p:txBody>
          <a:bodyPr vert="horz" lIns="91430" tIns="45715" rIns="91430" bIns="45715"/>
          <a:lstStyle>
            <a:lvl1pPr marL="0" indent="0">
              <a:buNone/>
              <a:defRPr sz="1400"/>
            </a:lvl1pPr>
            <a:lvl2pPr marL="457152" indent="0">
              <a:buNone/>
              <a:defRPr sz="1100"/>
            </a:lvl2pPr>
            <a:lvl3pPr marL="914307" indent="0">
              <a:buNone/>
              <a:defRPr sz="1000"/>
            </a:lvl3pPr>
            <a:lvl4pPr marL="1371460" indent="0">
              <a:buNone/>
              <a:defRPr sz="900"/>
            </a:lvl4pPr>
            <a:lvl5pPr marL="1828612" indent="0">
              <a:buNone/>
              <a:defRPr sz="900"/>
            </a:lvl5pPr>
            <a:lvl6pPr marL="2285767" indent="0">
              <a:buNone/>
              <a:defRPr sz="900"/>
            </a:lvl6pPr>
            <a:lvl7pPr marL="2742919" indent="0">
              <a:buNone/>
              <a:defRPr sz="900"/>
            </a:lvl7pPr>
            <a:lvl8pPr marL="3200072" indent="0">
              <a:buNone/>
              <a:defRPr sz="900"/>
            </a:lvl8pPr>
            <a:lvl9pPr marL="3657226" indent="0">
              <a:buNone/>
              <a:defRPr sz="900"/>
            </a:lvl9pPr>
          </a:lstStyle>
          <a:p>
            <a:pPr lvl="0"/>
            <a:r>
              <a:rPr lang="en-US"/>
              <a:t>Fare clic per modificare gli stili del testo dello schema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C7CC3ED5-C369-0C42-89BA-238C347ED30D}" type="slidenum">
              <a:rPr lang="en-US"/>
              <a:pPr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878792"/>
      </p:ext>
    </p:extLst>
  </p:cSld>
  <p:clrMapOvr>
    <a:masterClrMapping/>
  </p:clrMapOvr>
  <p:transition xmlns:p14="http://schemas.microsoft.com/office/powerpoint/2010/main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549527" y="6827839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Fare clic per modificare stile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2549527" y="871538"/>
            <a:ext cx="7802563" cy="5851526"/>
          </a:xfrm>
          <a:prstGeom prst="rect">
            <a:avLst/>
          </a:prstGeom>
        </p:spPr>
        <p:txBody>
          <a:bodyPr vert="horz" lIns="91430" tIns="45715" rIns="91430" bIns="45715"/>
          <a:lstStyle>
            <a:lvl1pPr marL="0" indent="0">
              <a:buNone/>
              <a:defRPr sz="3100"/>
            </a:lvl1pPr>
            <a:lvl2pPr marL="457152" indent="0">
              <a:buNone/>
              <a:defRPr sz="2800"/>
            </a:lvl2pPr>
            <a:lvl3pPr marL="914307" indent="0">
              <a:buNone/>
              <a:defRPr sz="2400"/>
            </a:lvl3pPr>
            <a:lvl4pPr marL="1371460" indent="0">
              <a:buNone/>
              <a:defRPr sz="2000"/>
            </a:lvl4pPr>
            <a:lvl5pPr marL="1828612" indent="0">
              <a:buNone/>
              <a:defRPr sz="2000"/>
            </a:lvl5pPr>
            <a:lvl6pPr marL="2285767" indent="0">
              <a:buNone/>
              <a:defRPr sz="2000"/>
            </a:lvl6pPr>
            <a:lvl7pPr marL="2742919" indent="0">
              <a:buNone/>
              <a:defRPr sz="2000"/>
            </a:lvl7pPr>
            <a:lvl8pPr marL="3200072" indent="0">
              <a:buNone/>
              <a:defRPr sz="2000"/>
            </a:lvl8pPr>
            <a:lvl9pPr marL="3657226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2549527" y="7634290"/>
            <a:ext cx="7802563" cy="1144587"/>
          </a:xfrm>
          <a:prstGeom prst="rect">
            <a:avLst/>
          </a:prstGeom>
        </p:spPr>
        <p:txBody>
          <a:bodyPr vert="horz" lIns="91430" tIns="45715" rIns="91430" bIns="45715"/>
          <a:lstStyle>
            <a:lvl1pPr marL="0" indent="0">
              <a:buNone/>
              <a:defRPr sz="1400"/>
            </a:lvl1pPr>
            <a:lvl2pPr marL="457152" indent="0">
              <a:buNone/>
              <a:defRPr sz="1100"/>
            </a:lvl2pPr>
            <a:lvl3pPr marL="914307" indent="0">
              <a:buNone/>
              <a:defRPr sz="1000"/>
            </a:lvl3pPr>
            <a:lvl4pPr marL="1371460" indent="0">
              <a:buNone/>
              <a:defRPr sz="900"/>
            </a:lvl4pPr>
            <a:lvl5pPr marL="1828612" indent="0">
              <a:buNone/>
              <a:defRPr sz="900"/>
            </a:lvl5pPr>
            <a:lvl6pPr marL="2285767" indent="0">
              <a:buNone/>
              <a:defRPr sz="900"/>
            </a:lvl6pPr>
            <a:lvl7pPr marL="2742919" indent="0">
              <a:buNone/>
              <a:defRPr sz="900"/>
            </a:lvl7pPr>
            <a:lvl8pPr marL="3200072" indent="0">
              <a:buNone/>
              <a:defRPr sz="900"/>
            </a:lvl8pPr>
            <a:lvl9pPr marL="3657226" indent="0">
              <a:buNone/>
              <a:defRPr sz="900"/>
            </a:lvl9pPr>
          </a:lstStyle>
          <a:p>
            <a:pPr lvl="0"/>
            <a:r>
              <a:rPr lang="en-US"/>
              <a:t>Fare clic per modificare gli stili del testo dello schema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60DC93B1-C446-7843-A205-CD85795F4F11}" type="slidenum">
              <a:rPr lang="en-US"/>
              <a:pPr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4953397"/>
      </p:ext>
    </p:extLst>
  </p:cSld>
  <p:clrMapOvr>
    <a:masterClrMapping/>
  </p:clrMapOvr>
  <p:transition xmlns:p14="http://schemas.microsoft.com/office/powerpoint/2010/main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50876" y="2276478"/>
            <a:ext cx="11703050" cy="6435725"/>
          </a:xfrm>
          <a:prstGeom prst="rect">
            <a:avLst/>
          </a:prstGeom>
        </p:spPr>
        <p:txBody>
          <a:bodyPr vert="eaVert" lIns="91430" tIns="45715" rIns="91430" bIns="45715"/>
          <a:lstStyle/>
          <a:p>
            <a:pPr lvl="0"/>
            <a:r>
              <a:rPr lang="en-US"/>
              <a:t>Fare clic per modificare gli stili del testo dello schema</a:t>
            </a:r>
          </a:p>
          <a:p>
            <a:pPr lvl="1"/>
            <a:r>
              <a:rPr lang="en-US"/>
              <a:t>Secondo livello</a:t>
            </a:r>
          </a:p>
          <a:p>
            <a:pPr lvl="2"/>
            <a:r>
              <a:rPr lang="en-US"/>
              <a:t>Terzo livello</a:t>
            </a:r>
          </a:p>
          <a:p>
            <a:pPr lvl="3"/>
            <a:r>
              <a:rPr lang="en-US"/>
              <a:t>Quarto livello</a:t>
            </a:r>
          </a:p>
          <a:p>
            <a:pPr lvl="4"/>
            <a:r>
              <a:rPr lang="en-US"/>
              <a:t>Quinto livello</a:t>
            </a: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4991A6C4-0DF6-A146-BBCB-B56F9ACC1C45}" type="slidenum">
              <a:rPr lang="en-US"/>
              <a:pPr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22060"/>
      </p:ext>
    </p:extLst>
  </p:cSld>
  <p:clrMapOvr>
    <a:masterClrMapping/>
  </p:clrMapOvr>
  <p:transition xmlns:p14="http://schemas.microsoft.com/office/powerpoint/2010/main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9428163" y="254000"/>
            <a:ext cx="2925761" cy="8458200"/>
          </a:xfrm>
        </p:spPr>
        <p:txBody>
          <a:bodyPr vert="eaVert"/>
          <a:lstStyle/>
          <a:p>
            <a:r>
              <a:rPr lang="en-US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50876" y="254000"/>
            <a:ext cx="8624887" cy="8458200"/>
          </a:xfrm>
          <a:prstGeom prst="rect">
            <a:avLst/>
          </a:prstGeom>
        </p:spPr>
        <p:txBody>
          <a:bodyPr vert="eaVert" lIns="91430" tIns="45715" rIns="91430" bIns="45715"/>
          <a:lstStyle/>
          <a:p>
            <a:pPr lvl="0"/>
            <a:r>
              <a:rPr lang="en-US"/>
              <a:t>Fare clic per modificare gli stili del testo dello schema</a:t>
            </a:r>
          </a:p>
          <a:p>
            <a:pPr lvl="1"/>
            <a:r>
              <a:rPr lang="en-US"/>
              <a:t>Secondo livello</a:t>
            </a:r>
          </a:p>
          <a:p>
            <a:pPr lvl="2"/>
            <a:r>
              <a:rPr lang="en-US"/>
              <a:t>Terzo livello</a:t>
            </a:r>
          </a:p>
          <a:p>
            <a:pPr lvl="3"/>
            <a:r>
              <a:rPr lang="en-US"/>
              <a:t>Quarto livello</a:t>
            </a:r>
          </a:p>
          <a:p>
            <a:pPr lvl="4"/>
            <a:r>
              <a:rPr lang="en-US"/>
              <a:t>Quinto livello</a:t>
            </a: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3E3E9835-369C-0C41-ABA5-D4D8BA7D539E}" type="slidenum">
              <a:rPr lang="en-US"/>
              <a:pPr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8723365"/>
      </p:ext>
    </p:extLst>
  </p:cSld>
  <p:clrMapOvr>
    <a:masterClrMapping/>
  </p:clrMapOvr>
  <p:transition xmlns:p14="http://schemas.microsoft.com/office/powerpoint/2010/main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974726" y="3030540"/>
            <a:ext cx="11055350" cy="2090736"/>
          </a:xfrm>
        </p:spPr>
        <p:txBody>
          <a:bodyPr/>
          <a:lstStyle/>
          <a:p>
            <a:r>
              <a:rPr lang="en-US"/>
              <a:t>Fare clic per modificare stile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951038" y="5527678"/>
            <a:ext cx="9102726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152" indent="0" algn="ctr">
              <a:buNone/>
              <a:defRPr/>
            </a:lvl2pPr>
            <a:lvl3pPr marL="914307" indent="0" algn="ctr">
              <a:buNone/>
              <a:defRPr/>
            </a:lvl3pPr>
            <a:lvl4pPr marL="1371460" indent="0" algn="ctr">
              <a:buNone/>
              <a:defRPr/>
            </a:lvl4pPr>
            <a:lvl5pPr marL="1828612" indent="0" algn="ctr">
              <a:buNone/>
              <a:defRPr/>
            </a:lvl5pPr>
            <a:lvl6pPr marL="2285767" indent="0" algn="ctr">
              <a:buNone/>
              <a:defRPr/>
            </a:lvl6pPr>
            <a:lvl7pPr marL="2742919" indent="0" algn="ctr">
              <a:buNone/>
              <a:defRPr/>
            </a:lvl7pPr>
            <a:lvl8pPr marL="3200072" indent="0" algn="ctr">
              <a:buNone/>
              <a:defRPr/>
            </a:lvl8pPr>
            <a:lvl9pPr marL="3657226" indent="0" algn="ctr">
              <a:buNone/>
              <a:defRPr/>
            </a:lvl9pPr>
          </a:lstStyle>
          <a:p>
            <a:r>
              <a:rPr lang="en-US"/>
              <a:t>Fare clic per modificare lo stile del sottotitolo dello schema</a:t>
            </a: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EE8057EE-DB75-7A43-A0EA-222FFCCDBC91}" type="slidenum">
              <a:rPr lang="en-US"/>
              <a:pPr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269576"/>
      </p:ext>
    </p:extLst>
  </p:cSld>
  <p:clrMapOvr>
    <a:masterClrMapping/>
  </p:clrMapOvr>
  <p:transition xmlns:p14="http://schemas.microsoft.com/office/powerpoint/2010/main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Fare clic per modificare gli stili del testo dello schema</a:t>
            </a:r>
          </a:p>
          <a:p>
            <a:pPr lvl="1"/>
            <a:r>
              <a:rPr lang="en-US"/>
              <a:t>Secondo livello</a:t>
            </a:r>
          </a:p>
          <a:p>
            <a:pPr lvl="2"/>
            <a:r>
              <a:rPr lang="en-US"/>
              <a:t>Terzo livello</a:t>
            </a:r>
          </a:p>
          <a:p>
            <a:pPr lvl="3"/>
            <a:r>
              <a:rPr lang="en-US"/>
              <a:t>Quarto livello</a:t>
            </a:r>
          </a:p>
          <a:p>
            <a:pPr lvl="4"/>
            <a:r>
              <a:rPr lang="en-US"/>
              <a:t>Quinto livello</a:t>
            </a: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FEEC5DD-5BD2-DD40-AEE0-ADB2E6B8D2DC}" type="slidenum">
              <a:rPr lang="en-US"/>
              <a:pPr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814930"/>
      </p:ext>
    </p:extLst>
  </p:cSld>
  <p:clrMapOvr>
    <a:masterClrMapping/>
  </p:clrMapOvr>
  <p:transition xmlns:p14="http://schemas.microsoft.com/office/powerpoint/2010/main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27113" y="6267452"/>
            <a:ext cx="11053761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027113" y="4133849"/>
            <a:ext cx="11053761" cy="2133601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52" indent="0">
              <a:buNone/>
              <a:defRPr sz="1800"/>
            </a:lvl2pPr>
            <a:lvl3pPr marL="914307" indent="0">
              <a:buNone/>
              <a:defRPr sz="1600"/>
            </a:lvl3pPr>
            <a:lvl4pPr marL="1371460" indent="0">
              <a:buNone/>
              <a:defRPr sz="1400"/>
            </a:lvl4pPr>
            <a:lvl5pPr marL="1828612" indent="0">
              <a:buNone/>
              <a:defRPr sz="1400"/>
            </a:lvl5pPr>
            <a:lvl6pPr marL="2285767" indent="0">
              <a:buNone/>
              <a:defRPr sz="1400"/>
            </a:lvl6pPr>
            <a:lvl7pPr marL="2742919" indent="0">
              <a:buNone/>
              <a:defRPr sz="1400"/>
            </a:lvl7pPr>
            <a:lvl8pPr marL="3200072" indent="0">
              <a:buNone/>
              <a:defRPr sz="1400"/>
            </a:lvl8pPr>
            <a:lvl9pPr marL="3657226" indent="0">
              <a:buNone/>
              <a:defRPr sz="1400"/>
            </a:lvl9pPr>
          </a:lstStyle>
          <a:p>
            <a:pPr lvl="0"/>
            <a:r>
              <a:rPr lang="en-US"/>
              <a:t>Fare clic per modificare gli stili del testo dello schema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2DE840A-A8FB-664A-8745-948CF4FF8D9E}" type="slidenum">
              <a:rPr lang="en-US"/>
              <a:pPr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6420738"/>
      </p:ext>
    </p:extLst>
  </p:cSld>
  <p:clrMapOvr>
    <a:masterClrMapping/>
  </p:clrMapOvr>
  <p:transition xmlns:p14="http://schemas.microsoft.com/office/powerpoint/2010/main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47700" y="2273300"/>
            <a:ext cx="5778500" cy="7480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Fare clic per modificare gli stili del testo dello schema</a:t>
            </a:r>
          </a:p>
          <a:p>
            <a:pPr lvl="1"/>
            <a:r>
              <a:rPr lang="en-US"/>
              <a:t>Secondo livello</a:t>
            </a:r>
          </a:p>
          <a:p>
            <a:pPr lvl="2"/>
            <a:r>
              <a:rPr lang="en-US"/>
              <a:t>Terzo livello</a:t>
            </a:r>
          </a:p>
          <a:p>
            <a:pPr lvl="3"/>
            <a:r>
              <a:rPr lang="en-US"/>
              <a:t>Quarto livello</a:t>
            </a:r>
          </a:p>
          <a:p>
            <a:pPr lvl="4"/>
            <a:r>
              <a:rPr lang="en-US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578600" y="2273300"/>
            <a:ext cx="5778500" cy="7480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Fare clic per modificare gli stili del testo dello schema</a:t>
            </a:r>
          </a:p>
          <a:p>
            <a:pPr lvl="1"/>
            <a:r>
              <a:rPr lang="en-US"/>
              <a:t>Secondo livello</a:t>
            </a:r>
          </a:p>
          <a:p>
            <a:pPr lvl="2"/>
            <a:r>
              <a:rPr lang="en-US"/>
              <a:t>Terzo livello</a:t>
            </a:r>
          </a:p>
          <a:p>
            <a:pPr lvl="3"/>
            <a:r>
              <a:rPr lang="en-US"/>
              <a:t>Quarto livello</a:t>
            </a:r>
          </a:p>
          <a:p>
            <a:pPr lvl="4"/>
            <a:r>
              <a:rPr lang="en-US"/>
              <a:t>Quinto livello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578B6F46-8EF3-124E-8A9B-9B34F9E4DA72}" type="slidenum">
              <a:rPr lang="en-US"/>
              <a:pPr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355831"/>
      </p:ext>
    </p:extLst>
  </p:cSld>
  <p:clrMapOvr>
    <a:masterClrMapping/>
  </p:clrMapOvr>
  <p:transition xmlns:p14="http://schemas.microsoft.com/office/powerpoint/2010/main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50876" y="2182814"/>
            <a:ext cx="5745163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2" indent="0">
              <a:buNone/>
              <a:defRPr sz="2000" b="1"/>
            </a:lvl2pPr>
            <a:lvl3pPr marL="914307" indent="0">
              <a:buNone/>
              <a:defRPr sz="1800" b="1"/>
            </a:lvl3pPr>
            <a:lvl4pPr marL="1371460" indent="0">
              <a:buNone/>
              <a:defRPr sz="1600" b="1"/>
            </a:lvl4pPr>
            <a:lvl5pPr marL="1828612" indent="0">
              <a:buNone/>
              <a:defRPr sz="1600" b="1"/>
            </a:lvl5pPr>
            <a:lvl6pPr marL="2285767" indent="0">
              <a:buNone/>
              <a:defRPr sz="1600" b="1"/>
            </a:lvl6pPr>
            <a:lvl7pPr marL="2742919" indent="0">
              <a:buNone/>
              <a:defRPr sz="1600" b="1"/>
            </a:lvl7pPr>
            <a:lvl8pPr marL="3200072" indent="0">
              <a:buNone/>
              <a:defRPr sz="1600" b="1"/>
            </a:lvl8pPr>
            <a:lvl9pPr marL="3657226" indent="0">
              <a:buNone/>
              <a:defRPr sz="1600" b="1"/>
            </a:lvl9pPr>
          </a:lstStyle>
          <a:p>
            <a:pPr lvl="0"/>
            <a:r>
              <a:rPr lang="en-US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50876" y="3092451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Fare clic per modificare gli stili del testo dello schema</a:t>
            </a:r>
          </a:p>
          <a:p>
            <a:pPr lvl="1"/>
            <a:r>
              <a:rPr lang="en-US"/>
              <a:t>Secondo livello</a:t>
            </a:r>
          </a:p>
          <a:p>
            <a:pPr lvl="2"/>
            <a:r>
              <a:rPr lang="en-US"/>
              <a:t>Terzo livello</a:t>
            </a:r>
          </a:p>
          <a:p>
            <a:pPr lvl="3"/>
            <a:r>
              <a:rPr lang="en-US"/>
              <a:t>Quarto livello</a:t>
            </a:r>
          </a:p>
          <a:p>
            <a:pPr lvl="4"/>
            <a:r>
              <a:rPr lang="en-US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605590" y="2182814"/>
            <a:ext cx="5748336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2" indent="0">
              <a:buNone/>
              <a:defRPr sz="2000" b="1"/>
            </a:lvl2pPr>
            <a:lvl3pPr marL="914307" indent="0">
              <a:buNone/>
              <a:defRPr sz="1800" b="1"/>
            </a:lvl3pPr>
            <a:lvl4pPr marL="1371460" indent="0">
              <a:buNone/>
              <a:defRPr sz="1600" b="1"/>
            </a:lvl4pPr>
            <a:lvl5pPr marL="1828612" indent="0">
              <a:buNone/>
              <a:defRPr sz="1600" b="1"/>
            </a:lvl5pPr>
            <a:lvl6pPr marL="2285767" indent="0">
              <a:buNone/>
              <a:defRPr sz="1600" b="1"/>
            </a:lvl6pPr>
            <a:lvl7pPr marL="2742919" indent="0">
              <a:buNone/>
              <a:defRPr sz="1600" b="1"/>
            </a:lvl7pPr>
            <a:lvl8pPr marL="3200072" indent="0">
              <a:buNone/>
              <a:defRPr sz="1600" b="1"/>
            </a:lvl8pPr>
            <a:lvl9pPr marL="3657226" indent="0">
              <a:buNone/>
              <a:defRPr sz="1600" b="1"/>
            </a:lvl9pPr>
          </a:lstStyle>
          <a:p>
            <a:pPr lvl="0"/>
            <a:r>
              <a:rPr lang="en-US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605590" y="3092451"/>
            <a:ext cx="5748336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Fare clic per modificare gli stili del testo dello schema</a:t>
            </a:r>
          </a:p>
          <a:p>
            <a:pPr lvl="1"/>
            <a:r>
              <a:rPr lang="en-US"/>
              <a:t>Secondo livello</a:t>
            </a:r>
          </a:p>
          <a:p>
            <a:pPr lvl="2"/>
            <a:r>
              <a:rPr lang="en-US"/>
              <a:t>Terzo livello</a:t>
            </a:r>
          </a:p>
          <a:p>
            <a:pPr lvl="3"/>
            <a:r>
              <a:rPr lang="en-US"/>
              <a:t>Quarto livello</a:t>
            </a:r>
          </a:p>
          <a:p>
            <a:pPr lvl="4"/>
            <a:r>
              <a:rPr lang="en-US"/>
              <a:t>Quinto livello</a:t>
            </a: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38748893-83B2-E545-88BA-5B6401BFD7BE}" type="slidenum">
              <a:rPr lang="en-US"/>
              <a:pPr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5355404"/>
      </p:ext>
    </p:extLst>
  </p:cSld>
  <p:clrMapOvr>
    <a:masterClrMapping/>
  </p:clrMapOvr>
  <p:transition xmlns:p14="http://schemas.microsoft.com/office/powerpoint/2010/main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787401" y="5308603"/>
            <a:ext cx="5638800" cy="189229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Fare clic per modificare gli stili del testo dello schema</a:t>
            </a:r>
          </a:p>
          <a:p>
            <a:pPr lvl="1"/>
            <a:r>
              <a:rPr lang="en-US"/>
              <a:t>Secondo livello</a:t>
            </a:r>
          </a:p>
          <a:p>
            <a:pPr lvl="2"/>
            <a:r>
              <a:rPr lang="en-US"/>
              <a:t>Terzo livello</a:t>
            </a:r>
          </a:p>
          <a:p>
            <a:pPr lvl="3"/>
            <a:r>
              <a:rPr lang="en-US"/>
              <a:t>Quarto livello</a:t>
            </a:r>
          </a:p>
          <a:p>
            <a:pPr lvl="4"/>
            <a:r>
              <a:rPr lang="en-US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578600" y="5308603"/>
            <a:ext cx="5638800" cy="189229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Fare clic per modificare gli stili del testo dello schema</a:t>
            </a:r>
          </a:p>
          <a:p>
            <a:pPr lvl="1"/>
            <a:r>
              <a:rPr lang="en-US"/>
              <a:t>Secondo livello</a:t>
            </a:r>
          </a:p>
          <a:p>
            <a:pPr lvl="2"/>
            <a:r>
              <a:rPr lang="en-US"/>
              <a:t>Terzo livello</a:t>
            </a:r>
          </a:p>
          <a:p>
            <a:pPr lvl="3"/>
            <a:r>
              <a:rPr lang="en-US"/>
              <a:t>Quarto livello</a:t>
            </a:r>
          </a:p>
          <a:p>
            <a:pPr lvl="4"/>
            <a:r>
              <a:rPr lang="en-US"/>
              <a:t>Quinto livello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A88730E0-CCFE-1745-A34D-F35443E06C18}" type="slidenum">
              <a:rPr lang="en-US"/>
              <a:pPr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479875"/>
      </p:ext>
    </p:extLst>
  </p:cSld>
  <p:clrMapOvr>
    <a:masterClrMapping/>
  </p:clrMapOvr>
  <p:transition xmlns:p14="http://schemas.microsoft.com/office/powerpoint/2010/main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Fare clic per modificare stile</a:t>
            </a:r>
            <a:endParaRPr lang="it-IT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AB5452D1-A3C0-8F49-ABA6-05BB00E7FA86}" type="slidenum">
              <a:rPr lang="en-US"/>
              <a:pPr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7551181"/>
      </p:ext>
    </p:extLst>
  </p:cSld>
  <p:clrMapOvr>
    <a:masterClrMapping/>
  </p:clrMapOvr>
  <p:transition xmlns:p14="http://schemas.microsoft.com/office/powerpoint/2010/main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1DC32F0C-8446-3F4A-B451-FC6D798C3299}" type="slidenum">
              <a:rPr lang="en-US"/>
              <a:pPr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516361"/>
      </p:ext>
    </p:extLst>
  </p:cSld>
  <p:clrMapOvr>
    <a:masterClrMapping/>
  </p:clrMapOvr>
  <p:transition xmlns:p14="http://schemas.microsoft.com/office/powerpoint/2010/main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50878" y="388941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084763" y="388939"/>
            <a:ext cx="7269163" cy="8323263"/>
          </a:xfrm>
        </p:spPr>
        <p:txBody>
          <a:bodyPr/>
          <a:lstStyle>
            <a:lvl1pPr>
              <a:defRPr sz="31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Fare clic per modificare gli stili del testo dello schema</a:t>
            </a:r>
          </a:p>
          <a:p>
            <a:pPr lvl="1"/>
            <a:r>
              <a:rPr lang="en-US"/>
              <a:t>Secondo livello</a:t>
            </a:r>
          </a:p>
          <a:p>
            <a:pPr lvl="2"/>
            <a:r>
              <a:rPr lang="en-US"/>
              <a:t>Terzo livello</a:t>
            </a:r>
          </a:p>
          <a:p>
            <a:pPr lvl="3"/>
            <a:r>
              <a:rPr lang="en-US"/>
              <a:t>Quarto livello</a:t>
            </a:r>
          </a:p>
          <a:p>
            <a:pPr lvl="4"/>
            <a:r>
              <a:rPr lang="en-US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50878" y="2041526"/>
            <a:ext cx="4278313" cy="6670674"/>
          </a:xfrm>
        </p:spPr>
        <p:txBody>
          <a:bodyPr/>
          <a:lstStyle>
            <a:lvl1pPr marL="0" indent="0">
              <a:buNone/>
              <a:defRPr sz="1400"/>
            </a:lvl1pPr>
            <a:lvl2pPr marL="457152" indent="0">
              <a:buNone/>
              <a:defRPr sz="1100"/>
            </a:lvl2pPr>
            <a:lvl3pPr marL="914307" indent="0">
              <a:buNone/>
              <a:defRPr sz="1000"/>
            </a:lvl3pPr>
            <a:lvl4pPr marL="1371460" indent="0">
              <a:buNone/>
              <a:defRPr sz="900"/>
            </a:lvl4pPr>
            <a:lvl5pPr marL="1828612" indent="0">
              <a:buNone/>
              <a:defRPr sz="900"/>
            </a:lvl5pPr>
            <a:lvl6pPr marL="2285767" indent="0">
              <a:buNone/>
              <a:defRPr sz="900"/>
            </a:lvl6pPr>
            <a:lvl7pPr marL="2742919" indent="0">
              <a:buNone/>
              <a:defRPr sz="900"/>
            </a:lvl7pPr>
            <a:lvl8pPr marL="3200072" indent="0">
              <a:buNone/>
              <a:defRPr sz="900"/>
            </a:lvl8pPr>
            <a:lvl9pPr marL="3657226" indent="0">
              <a:buNone/>
              <a:defRPr sz="900"/>
            </a:lvl9pPr>
          </a:lstStyle>
          <a:p>
            <a:pPr lvl="0"/>
            <a:r>
              <a:rPr lang="en-US"/>
              <a:t>Fare clic per modificare gli stili del testo dello schema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509E2AAD-979F-1641-AB35-DFCD15057ED2}" type="slidenum">
              <a:rPr lang="en-US"/>
              <a:pPr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968160"/>
      </p:ext>
    </p:extLst>
  </p:cSld>
  <p:clrMapOvr>
    <a:masterClrMapping/>
  </p:clrMapOvr>
  <p:transition xmlns:p14="http://schemas.microsoft.com/office/powerpoint/2010/main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549527" y="6827839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Fare clic per modificare stile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2549527" y="871538"/>
            <a:ext cx="7802563" cy="5851526"/>
          </a:xfrm>
        </p:spPr>
        <p:txBody>
          <a:bodyPr/>
          <a:lstStyle>
            <a:lvl1pPr marL="0" indent="0">
              <a:buNone/>
              <a:defRPr sz="3100"/>
            </a:lvl1pPr>
            <a:lvl2pPr marL="457152" indent="0">
              <a:buNone/>
              <a:defRPr sz="2800"/>
            </a:lvl2pPr>
            <a:lvl3pPr marL="914307" indent="0">
              <a:buNone/>
              <a:defRPr sz="2400"/>
            </a:lvl3pPr>
            <a:lvl4pPr marL="1371460" indent="0">
              <a:buNone/>
              <a:defRPr sz="2000"/>
            </a:lvl4pPr>
            <a:lvl5pPr marL="1828612" indent="0">
              <a:buNone/>
              <a:defRPr sz="2000"/>
            </a:lvl5pPr>
            <a:lvl6pPr marL="2285767" indent="0">
              <a:buNone/>
              <a:defRPr sz="2000"/>
            </a:lvl6pPr>
            <a:lvl7pPr marL="2742919" indent="0">
              <a:buNone/>
              <a:defRPr sz="2000"/>
            </a:lvl7pPr>
            <a:lvl8pPr marL="3200072" indent="0">
              <a:buNone/>
              <a:defRPr sz="2000"/>
            </a:lvl8pPr>
            <a:lvl9pPr marL="3657226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2549527" y="7634290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152" indent="0">
              <a:buNone/>
              <a:defRPr sz="1100"/>
            </a:lvl2pPr>
            <a:lvl3pPr marL="914307" indent="0">
              <a:buNone/>
              <a:defRPr sz="1000"/>
            </a:lvl3pPr>
            <a:lvl4pPr marL="1371460" indent="0">
              <a:buNone/>
              <a:defRPr sz="900"/>
            </a:lvl4pPr>
            <a:lvl5pPr marL="1828612" indent="0">
              <a:buNone/>
              <a:defRPr sz="900"/>
            </a:lvl5pPr>
            <a:lvl6pPr marL="2285767" indent="0">
              <a:buNone/>
              <a:defRPr sz="900"/>
            </a:lvl6pPr>
            <a:lvl7pPr marL="2742919" indent="0">
              <a:buNone/>
              <a:defRPr sz="900"/>
            </a:lvl7pPr>
            <a:lvl8pPr marL="3200072" indent="0">
              <a:buNone/>
              <a:defRPr sz="900"/>
            </a:lvl8pPr>
            <a:lvl9pPr marL="3657226" indent="0">
              <a:buNone/>
              <a:defRPr sz="900"/>
            </a:lvl9pPr>
          </a:lstStyle>
          <a:p>
            <a:pPr lvl="0"/>
            <a:r>
              <a:rPr lang="en-US"/>
              <a:t>Fare clic per modificare gli stili del testo dello schema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014B7A17-F3EB-0543-83D0-AD35AA64AA9F}" type="slidenum">
              <a:rPr lang="en-US"/>
              <a:pPr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568226"/>
      </p:ext>
    </p:extLst>
  </p:cSld>
  <p:clrMapOvr>
    <a:masterClrMapping/>
  </p:clrMapOvr>
  <p:transition xmlns:p14="http://schemas.microsoft.com/office/powerpoint/2010/main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Fare clic per modificare gli stili del testo dello schema</a:t>
            </a:r>
          </a:p>
          <a:p>
            <a:pPr lvl="1"/>
            <a:r>
              <a:rPr lang="en-US"/>
              <a:t>Secondo livello</a:t>
            </a:r>
          </a:p>
          <a:p>
            <a:pPr lvl="2"/>
            <a:r>
              <a:rPr lang="en-US"/>
              <a:t>Terzo livello</a:t>
            </a:r>
          </a:p>
          <a:p>
            <a:pPr lvl="3"/>
            <a:r>
              <a:rPr lang="en-US"/>
              <a:t>Quarto livello</a:t>
            </a:r>
          </a:p>
          <a:p>
            <a:pPr lvl="4"/>
            <a:r>
              <a:rPr lang="en-US"/>
              <a:t>Quinto livello</a:t>
            </a: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0FB3F299-5F30-7349-9A22-AEA6235C61AE}" type="slidenum">
              <a:rPr lang="en-US"/>
              <a:pPr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76489"/>
      </p:ext>
    </p:extLst>
  </p:cSld>
  <p:clrMapOvr>
    <a:masterClrMapping/>
  </p:clrMapOvr>
  <p:transition xmlns:p14="http://schemas.microsoft.com/office/powerpoint/2010/main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9429752" y="130178"/>
            <a:ext cx="2927350" cy="9623425"/>
          </a:xfrm>
        </p:spPr>
        <p:txBody>
          <a:bodyPr vert="eaVert"/>
          <a:lstStyle/>
          <a:p>
            <a:r>
              <a:rPr lang="en-US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47702" y="130178"/>
            <a:ext cx="8629650" cy="9623425"/>
          </a:xfrm>
        </p:spPr>
        <p:txBody>
          <a:bodyPr vert="eaVert"/>
          <a:lstStyle/>
          <a:p>
            <a:pPr lvl="0"/>
            <a:r>
              <a:rPr lang="en-US"/>
              <a:t>Fare clic per modificare gli stili del testo dello schema</a:t>
            </a:r>
          </a:p>
          <a:p>
            <a:pPr lvl="1"/>
            <a:r>
              <a:rPr lang="en-US"/>
              <a:t>Secondo livello</a:t>
            </a:r>
          </a:p>
          <a:p>
            <a:pPr lvl="2"/>
            <a:r>
              <a:rPr lang="en-US"/>
              <a:t>Terzo livello</a:t>
            </a:r>
          </a:p>
          <a:p>
            <a:pPr lvl="3"/>
            <a:r>
              <a:rPr lang="en-US"/>
              <a:t>Quarto livello</a:t>
            </a:r>
          </a:p>
          <a:p>
            <a:pPr lvl="4"/>
            <a:r>
              <a:rPr lang="en-US"/>
              <a:t>Quinto livello</a:t>
            </a: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CCEF7D60-86FD-0445-AEAA-E62D24DC2670}" type="slidenum">
              <a:rPr lang="en-US"/>
              <a:pPr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842973"/>
      </p:ext>
    </p:extLst>
  </p:cSld>
  <p:clrMapOvr>
    <a:masterClrMapping/>
  </p:clrMapOvr>
  <p:transition xmlns:p14="http://schemas.microsoft.com/office/powerpoint/2010/main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974726" y="3030540"/>
            <a:ext cx="11055350" cy="2090736"/>
          </a:xfrm>
          <a:prstGeom prst="rect">
            <a:avLst/>
          </a:prstGeom>
        </p:spPr>
        <p:txBody>
          <a:bodyPr vert="horz" lIns="91430" tIns="45715" rIns="91430" bIns="45715"/>
          <a:lstStyle/>
          <a:p>
            <a:r>
              <a:rPr lang="en-US"/>
              <a:t>Fare clic per modificare stile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951038" y="5527678"/>
            <a:ext cx="9102726" cy="2492375"/>
          </a:xfrm>
          <a:prstGeom prst="rect">
            <a:avLst/>
          </a:prstGeom>
        </p:spPr>
        <p:txBody>
          <a:bodyPr vert="horz" lIns="91430" tIns="45715" rIns="91430" bIns="45715"/>
          <a:lstStyle>
            <a:lvl1pPr marL="0" indent="0" algn="ctr">
              <a:buNone/>
              <a:defRPr/>
            </a:lvl1pPr>
            <a:lvl2pPr marL="457152" indent="0" algn="ctr">
              <a:buNone/>
              <a:defRPr/>
            </a:lvl2pPr>
            <a:lvl3pPr marL="914307" indent="0" algn="ctr">
              <a:buNone/>
              <a:defRPr/>
            </a:lvl3pPr>
            <a:lvl4pPr marL="1371460" indent="0" algn="ctr">
              <a:buNone/>
              <a:defRPr/>
            </a:lvl4pPr>
            <a:lvl5pPr marL="1828612" indent="0" algn="ctr">
              <a:buNone/>
              <a:defRPr/>
            </a:lvl5pPr>
            <a:lvl6pPr marL="2285767" indent="0" algn="ctr">
              <a:buNone/>
              <a:defRPr/>
            </a:lvl6pPr>
            <a:lvl7pPr marL="2742919" indent="0" algn="ctr">
              <a:buNone/>
              <a:defRPr/>
            </a:lvl7pPr>
            <a:lvl8pPr marL="3200072" indent="0" algn="ctr">
              <a:buNone/>
              <a:defRPr/>
            </a:lvl8pPr>
            <a:lvl9pPr marL="3657226" indent="0" algn="ctr">
              <a:buNone/>
              <a:defRPr/>
            </a:lvl9pPr>
          </a:lstStyle>
          <a:p>
            <a:r>
              <a:rPr lang="en-US"/>
              <a:t>Fare clic per modificare lo stile del sottotitolo dello schema</a:t>
            </a: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FACEB94-E85B-1946-8D08-D52EB6B3D44F}" type="slidenum">
              <a:rPr lang="en-US"/>
              <a:pPr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2493190"/>
      </p:ext>
    </p:extLst>
  </p:cSld>
  <p:clrMapOvr>
    <a:masterClrMapping/>
  </p:clrMapOvr>
  <p:transition xmlns:p14="http://schemas.microsoft.com/office/powerpoint/2010/main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  <a:prstGeom prst="rect">
            <a:avLst/>
          </a:prstGeom>
        </p:spPr>
        <p:txBody>
          <a:bodyPr vert="horz" lIns="91430" tIns="45715" rIns="91430" bIns="45715"/>
          <a:lstStyle/>
          <a:p>
            <a:r>
              <a:rPr lang="en-US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50876" y="2276478"/>
            <a:ext cx="11703050" cy="6435725"/>
          </a:xfrm>
          <a:prstGeom prst="rect">
            <a:avLst/>
          </a:prstGeom>
        </p:spPr>
        <p:txBody>
          <a:bodyPr vert="horz" lIns="91430" tIns="45715" rIns="91430" bIns="45715"/>
          <a:lstStyle/>
          <a:p>
            <a:pPr lvl="0"/>
            <a:r>
              <a:rPr lang="en-US"/>
              <a:t>Fare clic per modificare gli stili del testo dello schema</a:t>
            </a:r>
          </a:p>
          <a:p>
            <a:pPr lvl="1"/>
            <a:r>
              <a:rPr lang="en-US"/>
              <a:t>Secondo livello</a:t>
            </a:r>
          </a:p>
          <a:p>
            <a:pPr lvl="2"/>
            <a:r>
              <a:rPr lang="en-US"/>
              <a:t>Terzo livello</a:t>
            </a:r>
          </a:p>
          <a:p>
            <a:pPr lvl="3"/>
            <a:r>
              <a:rPr lang="en-US"/>
              <a:t>Quarto livello</a:t>
            </a:r>
          </a:p>
          <a:p>
            <a:pPr lvl="4"/>
            <a:r>
              <a:rPr lang="en-US"/>
              <a:t>Quinto livello</a:t>
            </a: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6995CAB2-C063-7F49-ADDA-A9673B31564E}" type="slidenum">
              <a:rPr lang="en-US"/>
              <a:pPr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1152861"/>
      </p:ext>
    </p:extLst>
  </p:cSld>
  <p:clrMapOvr>
    <a:masterClrMapping/>
  </p:clrMapOvr>
  <p:transition xmlns:p14="http://schemas.microsoft.com/office/powerpoint/2010/main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27113" y="6267452"/>
            <a:ext cx="11053761" cy="1936750"/>
          </a:xfrm>
          <a:prstGeom prst="rect">
            <a:avLst/>
          </a:prstGeom>
        </p:spPr>
        <p:txBody>
          <a:bodyPr vert="horz" lIns="91430" tIns="45715" rIns="91430" bIns="45715" anchor="t"/>
          <a:lstStyle>
            <a:lvl1pPr algn="l">
              <a:defRPr sz="4000" b="1" cap="all"/>
            </a:lvl1pPr>
          </a:lstStyle>
          <a:p>
            <a:r>
              <a:rPr lang="en-US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027113" y="4133849"/>
            <a:ext cx="11053761" cy="2133601"/>
          </a:xfrm>
          <a:prstGeom prst="rect">
            <a:avLst/>
          </a:prstGeom>
        </p:spPr>
        <p:txBody>
          <a:bodyPr vert="horz" lIns="91430" tIns="45715" rIns="91430" bIns="45715" anchor="b"/>
          <a:lstStyle>
            <a:lvl1pPr marL="0" indent="0">
              <a:buNone/>
              <a:defRPr sz="2000"/>
            </a:lvl1pPr>
            <a:lvl2pPr marL="457152" indent="0">
              <a:buNone/>
              <a:defRPr sz="1800"/>
            </a:lvl2pPr>
            <a:lvl3pPr marL="914307" indent="0">
              <a:buNone/>
              <a:defRPr sz="1600"/>
            </a:lvl3pPr>
            <a:lvl4pPr marL="1371460" indent="0">
              <a:buNone/>
              <a:defRPr sz="1400"/>
            </a:lvl4pPr>
            <a:lvl5pPr marL="1828612" indent="0">
              <a:buNone/>
              <a:defRPr sz="1400"/>
            </a:lvl5pPr>
            <a:lvl6pPr marL="2285767" indent="0">
              <a:buNone/>
              <a:defRPr sz="1400"/>
            </a:lvl6pPr>
            <a:lvl7pPr marL="2742919" indent="0">
              <a:buNone/>
              <a:defRPr sz="1400"/>
            </a:lvl7pPr>
            <a:lvl8pPr marL="3200072" indent="0">
              <a:buNone/>
              <a:defRPr sz="1400"/>
            </a:lvl8pPr>
            <a:lvl9pPr marL="3657226" indent="0">
              <a:buNone/>
              <a:defRPr sz="1400"/>
            </a:lvl9pPr>
          </a:lstStyle>
          <a:p>
            <a:pPr lvl="0"/>
            <a:r>
              <a:rPr lang="en-US"/>
              <a:t>Fare clic per modificare gli stili del testo dello schema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EB489911-6886-6C46-9BC7-7B3BEF88E332}" type="slidenum">
              <a:rPr lang="en-US"/>
              <a:pPr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127245"/>
      </p:ext>
    </p:extLst>
  </p:cSld>
  <p:clrMapOvr>
    <a:masterClrMapping/>
  </p:clrMapOvr>
  <p:transition xmlns:p14="http://schemas.microsoft.com/office/powerpoint/2010/main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  <a:prstGeom prst="rect">
            <a:avLst/>
          </a:prstGeom>
        </p:spPr>
        <p:txBody>
          <a:bodyPr vert="horz" lIns="91430" tIns="45715" rIns="91430" bIns="45715"/>
          <a:lstStyle/>
          <a:p>
            <a:r>
              <a:rPr lang="en-US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50878" y="2276478"/>
            <a:ext cx="5775324" cy="6435725"/>
          </a:xfrm>
          <a:prstGeom prst="rect">
            <a:avLst/>
          </a:prstGeom>
        </p:spPr>
        <p:txBody>
          <a:bodyPr vert="horz" lIns="91430" tIns="45715" rIns="91430" bIns="45715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Fare clic per modificare gli stili del testo dello schema</a:t>
            </a:r>
          </a:p>
          <a:p>
            <a:pPr lvl="1"/>
            <a:r>
              <a:rPr lang="en-US"/>
              <a:t>Secondo livello</a:t>
            </a:r>
          </a:p>
          <a:p>
            <a:pPr lvl="2"/>
            <a:r>
              <a:rPr lang="en-US"/>
              <a:t>Terzo livello</a:t>
            </a:r>
          </a:p>
          <a:p>
            <a:pPr lvl="3"/>
            <a:r>
              <a:rPr lang="en-US"/>
              <a:t>Quarto livello</a:t>
            </a:r>
          </a:p>
          <a:p>
            <a:pPr lvl="4"/>
            <a:r>
              <a:rPr lang="en-US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578602" y="2276478"/>
            <a:ext cx="5775324" cy="6435725"/>
          </a:xfrm>
          <a:prstGeom prst="rect">
            <a:avLst/>
          </a:prstGeom>
        </p:spPr>
        <p:txBody>
          <a:bodyPr vert="horz" lIns="91430" tIns="45715" rIns="91430" bIns="45715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Fare clic per modificare gli stili del testo dello schema</a:t>
            </a:r>
          </a:p>
          <a:p>
            <a:pPr lvl="1"/>
            <a:r>
              <a:rPr lang="en-US"/>
              <a:t>Secondo livello</a:t>
            </a:r>
          </a:p>
          <a:p>
            <a:pPr lvl="2"/>
            <a:r>
              <a:rPr lang="en-US"/>
              <a:t>Terzo livello</a:t>
            </a:r>
          </a:p>
          <a:p>
            <a:pPr lvl="3"/>
            <a:r>
              <a:rPr lang="en-US"/>
              <a:t>Quarto livello</a:t>
            </a:r>
          </a:p>
          <a:p>
            <a:pPr lvl="4"/>
            <a:r>
              <a:rPr lang="en-US"/>
              <a:t>Quinto livello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F9BCA1F6-9A7C-C441-B797-E59AD6F07E7A}" type="slidenum">
              <a:rPr lang="en-US"/>
              <a:pPr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721280"/>
      </p:ext>
    </p:extLst>
  </p:cSld>
  <p:clrMapOvr>
    <a:masterClrMapping/>
  </p:clrMapOvr>
  <p:transition xmlns:p14="http://schemas.microsoft.com/office/powerpoint/2010/main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50876" y="2182814"/>
            <a:ext cx="5745163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2" indent="0">
              <a:buNone/>
              <a:defRPr sz="2000" b="1"/>
            </a:lvl2pPr>
            <a:lvl3pPr marL="914307" indent="0">
              <a:buNone/>
              <a:defRPr sz="1800" b="1"/>
            </a:lvl3pPr>
            <a:lvl4pPr marL="1371460" indent="0">
              <a:buNone/>
              <a:defRPr sz="1600" b="1"/>
            </a:lvl4pPr>
            <a:lvl5pPr marL="1828612" indent="0">
              <a:buNone/>
              <a:defRPr sz="1600" b="1"/>
            </a:lvl5pPr>
            <a:lvl6pPr marL="2285767" indent="0">
              <a:buNone/>
              <a:defRPr sz="1600" b="1"/>
            </a:lvl6pPr>
            <a:lvl7pPr marL="2742919" indent="0">
              <a:buNone/>
              <a:defRPr sz="1600" b="1"/>
            </a:lvl7pPr>
            <a:lvl8pPr marL="3200072" indent="0">
              <a:buNone/>
              <a:defRPr sz="1600" b="1"/>
            </a:lvl8pPr>
            <a:lvl9pPr marL="3657226" indent="0">
              <a:buNone/>
              <a:defRPr sz="1600" b="1"/>
            </a:lvl9pPr>
          </a:lstStyle>
          <a:p>
            <a:pPr lvl="0"/>
            <a:r>
              <a:rPr lang="en-US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50876" y="3092451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Fare clic per modificare gli stili del testo dello schema</a:t>
            </a:r>
          </a:p>
          <a:p>
            <a:pPr lvl="1"/>
            <a:r>
              <a:rPr lang="en-US"/>
              <a:t>Secondo livello</a:t>
            </a:r>
          </a:p>
          <a:p>
            <a:pPr lvl="2"/>
            <a:r>
              <a:rPr lang="en-US"/>
              <a:t>Terzo livello</a:t>
            </a:r>
          </a:p>
          <a:p>
            <a:pPr lvl="3"/>
            <a:r>
              <a:rPr lang="en-US"/>
              <a:t>Quarto livello</a:t>
            </a:r>
          </a:p>
          <a:p>
            <a:pPr lvl="4"/>
            <a:r>
              <a:rPr lang="en-US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605590" y="2182814"/>
            <a:ext cx="5748336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2" indent="0">
              <a:buNone/>
              <a:defRPr sz="2000" b="1"/>
            </a:lvl2pPr>
            <a:lvl3pPr marL="914307" indent="0">
              <a:buNone/>
              <a:defRPr sz="1800" b="1"/>
            </a:lvl3pPr>
            <a:lvl4pPr marL="1371460" indent="0">
              <a:buNone/>
              <a:defRPr sz="1600" b="1"/>
            </a:lvl4pPr>
            <a:lvl5pPr marL="1828612" indent="0">
              <a:buNone/>
              <a:defRPr sz="1600" b="1"/>
            </a:lvl5pPr>
            <a:lvl6pPr marL="2285767" indent="0">
              <a:buNone/>
              <a:defRPr sz="1600" b="1"/>
            </a:lvl6pPr>
            <a:lvl7pPr marL="2742919" indent="0">
              <a:buNone/>
              <a:defRPr sz="1600" b="1"/>
            </a:lvl7pPr>
            <a:lvl8pPr marL="3200072" indent="0">
              <a:buNone/>
              <a:defRPr sz="1600" b="1"/>
            </a:lvl8pPr>
            <a:lvl9pPr marL="3657226" indent="0">
              <a:buNone/>
              <a:defRPr sz="1600" b="1"/>
            </a:lvl9pPr>
          </a:lstStyle>
          <a:p>
            <a:pPr lvl="0"/>
            <a:r>
              <a:rPr lang="en-US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605590" y="3092451"/>
            <a:ext cx="5748336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Fare clic per modificare gli stili del testo dello schema</a:t>
            </a:r>
          </a:p>
          <a:p>
            <a:pPr lvl="1"/>
            <a:r>
              <a:rPr lang="en-US"/>
              <a:t>Secondo livello</a:t>
            </a:r>
          </a:p>
          <a:p>
            <a:pPr lvl="2"/>
            <a:r>
              <a:rPr lang="en-US"/>
              <a:t>Terzo livello</a:t>
            </a:r>
          </a:p>
          <a:p>
            <a:pPr lvl="3"/>
            <a:r>
              <a:rPr lang="en-US"/>
              <a:t>Quarto livello</a:t>
            </a:r>
          </a:p>
          <a:p>
            <a:pPr lvl="4"/>
            <a:r>
              <a:rPr lang="en-US"/>
              <a:t>Quinto livello</a:t>
            </a: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9E43A8C-B803-0C40-B3CD-5A1FE44666F5}" type="slidenum">
              <a:rPr lang="en-US"/>
              <a:pPr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9401045"/>
      </p:ext>
    </p:extLst>
  </p:cSld>
  <p:clrMapOvr>
    <a:masterClrMapping/>
  </p:clrMapOvr>
  <p:transition xmlns:p14="http://schemas.microsoft.com/office/powerpoint/2010/main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  <a:prstGeom prst="rect">
            <a:avLst/>
          </a:prstGeom>
        </p:spPr>
        <p:txBody>
          <a:bodyPr vert="horz" lIns="91430" tIns="45715" rIns="91430" bIns="45715"/>
          <a:lstStyle>
            <a:lvl1pPr>
              <a:defRPr/>
            </a:lvl1pPr>
          </a:lstStyle>
          <a:p>
            <a:r>
              <a:rPr lang="en-US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50876" y="2182814"/>
            <a:ext cx="5745163" cy="909638"/>
          </a:xfrm>
          <a:prstGeom prst="rect">
            <a:avLst/>
          </a:prstGeom>
        </p:spPr>
        <p:txBody>
          <a:bodyPr vert="horz" lIns="91430" tIns="45715" rIns="91430" bIns="45715" anchor="b"/>
          <a:lstStyle>
            <a:lvl1pPr marL="0" indent="0">
              <a:buNone/>
              <a:defRPr sz="2400" b="1"/>
            </a:lvl1pPr>
            <a:lvl2pPr marL="457152" indent="0">
              <a:buNone/>
              <a:defRPr sz="2000" b="1"/>
            </a:lvl2pPr>
            <a:lvl3pPr marL="914307" indent="0">
              <a:buNone/>
              <a:defRPr sz="1800" b="1"/>
            </a:lvl3pPr>
            <a:lvl4pPr marL="1371460" indent="0">
              <a:buNone/>
              <a:defRPr sz="1600" b="1"/>
            </a:lvl4pPr>
            <a:lvl5pPr marL="1828612" indent="0">
              <a:buNone/>
              <a:defRPr sz="1600" b="1"/>
            </a:lvl5pPr>
            <a:lvl6pPr marL="2285767" indent="0">
              <a:buNone/>
              <a:defRPr sz="1600" b="1"/>
            </a:lvl6pPr>
            <a:lvl7pPr marL="2742919" indent="0">
              <a:buNone/>
              <a:defRPr sz="1600" b="1"/>
            </a:lvl7pPr>
            <a:lvl8pPr marL="3200072" indent="0">
              <a:buNone/>
              <a:defRPr sz="1600" b="1"/>
            </a:lvl8pPr>
            <a:lvl9pPr marL="3657226" indent="0">
              <a:buNone/>
              <a:defRPr sz="1600" b="1"/>
            </a:lvl9pPr>
          </a:lstStyle>
          <a:p>
            <a:pPr lvl="0"/>
            <a:r>
              <a:rPr lang="en-US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50876" y="3092451"/>
            <a:ext cx="5745163" cy="5619750"/>
          </a:xfrm>
          <a:prstGeom prst="rect">
            <a:avLst/>
          </a:prstGeom>
        </p:spPr>
        <p:txBody>
          <a:bodyPr vert="horz" lIns="91430" tIns="45715" rIns="91430" bIns="45715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Fare clic per modificare gli stili del testo dello schema</a:t>
            </a:r>
          </a:p>
          <a:p>
            <a:pPr lvl="1"/>
            <a:r>
              <a:rPr lang="en-US"/>
              <a:t>Secondo livello</a:t>
            </a:r>
          </a:p>
          <a:p>
            <a:pPr lvl="2"/>
            <a:r>
              <a:rPr lang="en-US"/>
              <a:t>Terzo livello</a:t>
            </a:r>
          </a:p>
          <a:p>
            <a:pPr lvl="3"/>
            <a:r>
              <a:rPr lang="en-US"/>
              <a:t>Quarto livello</a:t>
            </a:r>
          </a:p>
          <a:p>
            <a:pPr lvl="4"/>
            <a:r>
              <a:rPr lang="en-US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605590" y="2182814"/>
            <a:ext cx="5748336" cy="909638"/>
          </a:xfrm>
          <a:prstGeom prst="rect">
            <a:avLst/>
          </a:prstGeom>
        </p:spPr>
        <p:txBody>
          <a:bodyPr vert="horz" lIns="91430" tIns="45715" rIns="91430" bIns="45715" anchor="b"/>
          <a:lstStyle>
            <a:lvl1pPr marL="0" indent="0">
              <a:buNone/>
              <a:defRPr sz="2400" b="1"/>
            </a:lvl1pPr>
            <a:lvl2pPr marL="457152" indent="0">
              <a:buNone/>
              <a:defRPr sz="2000" b="1"/>
            </a:lvl2pPr>
            <a:lvl3pPr marL="914307" indent="0">
              <a:buNone/>
              <a:defRPr sz="1800" b="1"/>
            </a:lvl3pPr>
            <a:lvl4pPr marL="1371460" indent="0">
              <a:buNone/>
              <a:defRPr sz="1600" b="1"/>
            </a:lvl4pPr>
            <a:lvl5pPr marL="1828612" indent="0">
              <a:buNone/>
              <a:defRPr sz="1600" b="1"/>
            </a:lvl5pPr>
            <a:lvl6pPr marL="2285767" indent="0">
              <a:buNone/>
              <a:defRPr sz="1600" b="1"/>
            </a:lvl6pPr>
            <a:lvl7pPr marL="2742919" indent="0">
              <a:buNone/>
              <a:defRPr sz="1600" b="1"/>
            </a:lvl7pPr>
            <a:lvl8pPr marL="3200072" indent="0">
              <a:buNone/>
              <a:defRPr sz="1600" b="1"/>
            </a:lvl8pPr>
            <a:lvl9pPr marL="3657226" indent="0">
              <a:buNone/>
              <a:defRPr sz="1600" b="1"/>
            </a:lvl9pPr>
          </a:lstStyle>
          <a:p>
            <a:pPr lvl="0"/>
            <a:r>
              <a:rPr lang="en-US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605590" y="3092451"/>
            <a:ext cx="5748336" cy="5619750"/>
          </a:xfrm>
          <a:prstGeom prst="rect">
            <a:avLst/>
          </a:prstGeom>
        </p:spPr>
        <p:txBody>
          <a:bodyPr vert="horz" lIns="91430" tIns="45715" rIns="91430" bIns="45715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Fare clic per modificare gli stili del testo dello schema</a:t>
            </a:r>
          </a:p>
          <a:p>
            <a:pPr lvl="1"/>
            <a:r>
              <a:rPr lang="en-US"/>
              <a:t>Secondo livello</a:t>
            </a:r>
          </a:p>
          <a:p>
            <a:pPr lvl="2"/>
            <a:r>
              <a:rPr lang="en-US"/>
              <a:t>Terzo livello</a:t>
            </a:r>
          </a:p>
          <a:p>
            <a:pPr lvl="3"/>
            <a:r>
              <a:rPr lang="en-US"/>
              <a:t>Quarto livello</a:t>
            </a:r>
          </a:p>
          <a:p>
            <a:pPr lvl="4"/>
            <a:r>
              <a:rPr lang="en-US"/>
              <a:t>Quinto livello</a:t>
            </a: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3E795DD-9BF3-D64B-9927-312DD08A240E}" type="slidenum">
              <a:rPr lang="en-US"/>
              <a:pPr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1895411"/>
      </p:ext>
    </p:extLst>
  </p:cSld>
  <p:clrMapOvr>
    <a:masterClrMapping/>
  </p:clrMapOvr>
  <p:transition xmlns:p14="http://schemas.microsoft.com/office/powerpoint/2010/main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  <a:prstGeom prst="rect">
            <a:avLst/>
          </a:prstGeom>
        </p:spPr>
        <p:txBody>
          <a:bodyPr vert="horz" lIns="91430" tIns="45715" rIns="91430" bIns="45715"/>
          <a:lstStyle/>
          <a:p>
            <a:r>
              <a:rPr lang="en-US"/>
              <a:t>Fare clic per modificare stile</a:t>
            </a:r>
            <a:endParaRPr lang="it-IT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5C05FE3-8E7E-1A44-84A8-6AF0AD6B6377}" type="slidenum">
              <a:rPr lang="en-US"/>
              <a:pPr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5862023"/>
      </p:ext>
    </p:extLst>
  </p:cSld>
  <p:clrMapOvr>
    <a:masterClrMapping/>
  </p:clrMapOvr>
  <p:transition xmlns:p14="http://schemas.microsoft.com/office/powerpoint/2010/main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6724D4F-E695-AB4C-8A03-D41F55B8C848}" type="slidenum">
              <a:rPr lang="en-US"/>
              <a:pPr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514599"/>
      </p:ext>
    </p:extLst>
  </p:cSld>
  <p:clrMapOvr>
    <a:masterClrMapping/>
  </p:clrMapOvr>
  <p:transition xmlns:p14="http://schemas.microsoft.com/office/powerpoint/2010/main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50878" y="388941"/>
            <a:ext cx="4278313" cy="1652587"/>
          </a:xfrm>
          <a:prstGeom prst="rect">
            <a:avLst/>
          </a:prstGeom>
        </p:spPr>
        <p:txBody>
          <a:bodyPr vert="horz" lIns="91430" tIns="45715" rIns="91430" bIns="45715" anchor="b"/>
          <a:lstStyle>
            <a:lvl1pPr algn="l">
              <a:defRPr sz="2000" b="1"/>
            </a:lvl1pPr>
          </a:lstStyle>
          <a:p>
            <a:r>
              <a:rPr lang="en-US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084763" y="388939"/>
            <a:ext cx="7269163" cy="8323263"/>
          </a:xfrm>
          <a:prstGeom prst="rect">
            <a:avLst/>
          </a:prstGeom>
        </p:spPr>
        <p:txBody>
          <a:bodyPr vert="horz" lIns="91430" tIns="45715" rIns="91430" bIns="45715"/>
          <a:lstStyle>
            <a:lvl1pPr>
              <a:defRPr sz="31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Fare clic per modificare gli stili del testo dello schema</a:t>
            </a:r>
          </a:p>
          <a:p>
            <a:pPr lvl="1"/>
            <a:r>
              <a:rPr lang="en-US"/>
              <a:t>Secondo livello</a:t>
            </a:r>
          </a:p>
          <a:p>
            <a:pPr lvl="2"/>
            <a:r>
              <a:rPr lang="en-US"/>
              <a:t>Terzo livello</a:t>
            </a:r>
          </a:p>
          <a:p>
            <a:pPr lvl="3"/>
            <a:r>
              <a:rPr lang="en-US"/>
              <a:t>Quarto livello</a:t>
            </a:r>
          </a:p>
          <a:p>
            <a:pPr lvl="4"/>
            <a:r>
              <a:rPr lang="en-US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50878" y="2041526"/>
            <a:ext cx="4278313" cy="6670674"/>
          </a:xfrm>
          <a:prstGeom prst="rect">
            <a:avLst/>
          </a:prstGeom>
        </p:spPr>
        <p:txBody>
          <a:bodyPr vert="horz" lIns="91430" tIns="45715" rIns="91430" bIns="45715"/>
          <a:lstStyle>
            <a:lvl1pPr marL="0" indent="0">
              <a:buNone/>
              <a:defRPr sz="1400"/>
            </a:lvl1pPr>
            <a:lvl2pPr marL="457152" indent="0">
              <a:buNone/>
              <a:defRPr sz="1100"/>
            </a:lvl2pPr>
            <a:lvl3pPr marL="914307" indent="0">
              <a:buNone/>
              <a:defRPr sz="1000"/>
            </a:lvl3pPr>
            <a:lvl4pPr marL="1371460" indent="0">
              <a:buNone/>
              <a:defRPr sz="900"/>
            </a:lvl4pPr>
            <a:lvl5pPr marL="1828612" indent="0">
              <a:buNone/>
              <a:defRPr sz="900"/>
            </a:lvl5pPr>
            <a:lvl6pPr marL="2285767" indent="0">
              <a:buNone/>
              <a:defRPr sz="900"/>
            </a:lvl6pPr>
            <a:lvl7pPr marL="2742919" indent="0">
              <a:buNone/>
              <a:defRPr sz="900"/>
            </a:lvl7pPr>
            <a:lvl8pPr marL="3200072" indent="0">
              <a:buNone/>
              <a:defRPr sz="900"/>
            </a:lvl8pPr>
            <a:lvl9pPr marL="3657226" indent="0">
              <a:buNone/>
              <a:defRPr sz="900"/>
            </a:lvl9pPr>
          </a:lstStyle>
          <a:p>
            <a:pPr lvl="0"/>
            <a:r>
              <a:rPr lang="en-US"/>
              <a:t>Fare clic per modificare gli stili del testo dello schema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F52F4995-D1BC-DF42-BD1D-E7703EB28F6B}" type="slidenum">
              <a:rPr lang="en-US"/>
              <a:pPr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322145"/>
      </p:ext>
    </p:extLst>
  </p:cSld>
  <p:clrMapOvr>
    <a:masterClrMapping/>
  </p:clrMapOvr>
  <p:transition xmlns:p14="http://schemas.microsoft.com/office/powerpoint/2010/main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549527" y="6827839"/>
            <a:ext cx="7802563" cy="806450"/>
          </a:xfrm>
          <a:prstGeom prst="rect">
            <a:avLst/>
          </a:prstGeom>
        </p:spPr>
        <p:txBody>
          <a:bodyPr vert="horz" lIns="91430" tIns="45715" rIns="91430" bIns="45715" anchor="b"/>
          <a:lstStyle>
            <a:lvl1pPr algn="l">
              <a:defRPr sz="2000" b="1"/>
            </a:lvl1pPr>
          </a:lstStyle>
          <a:p>
            <a:r>
              <a:rPr lang="en-US"/>
              <a:t>Fare clic per modificare stile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2549527" y="871538"/>
            <a:ext cx="7802563" cy="5851526"/>
          </a:xfrm>
          <a:prstGeom prst="rect">
            <a:avLst/>
          </a:prstGeom>
        </p:spPr>
        <p:txBody>
          <a:bodyPr vert="horz" lIns="91430" tIns="45715" rIns="91430" bIns="45715"/>
          <a:lstStyle>
            <a:lvl1pPr marL="0" indent="0">
              <a:buNone/>
              <a:defRPr sz="3100"/>
            </a:lvl1pPr>
            <a:lvl2pPr marL="457152" indent="0">
              <a:buNone/>
              <a:defRPr sz="2800"/>
            </a:lvl2pPr>
            <a:lvl3pPr marL="914307" indent="0">
              <a:buNone/>
              <a:defRPr sz="2400"/>
            </a:lvl3pPr>
            <a:lvl4pPr marL="1371460" indent="0">
              <a:buNone/>
              <a:defRPr sz="2000"/>
            </a:lvl4pPr>
            <a:lvl5pPr marL="1828612" indent="0">
              <a:buNone/>
              <a:defRPr sz="2000"/>
            </a:lvl5pPr>
            <a:lvl6pPr marL="2285767" indent="0">
              <a:buNone/>
              <a:defRPr sz="2000"/>
            </a:lvl6pPr>
            <a:lvl7pPr marL="2742919" indent="0">
              <a:buNone/>
              <a:defRPr sz="2000"/>
            </a:lvl7pPr>
            <a:lvl8pPr marL="3200072" indent="0">
              <a:buNone/>
              <a:defRPr sz="2000"/>
            </a:lvl8pPr>
            <a:lvl9pPr marL="3657226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2549527" y="7634290"/>
            <a:ext cx="7802563" cy="1144587"/>
          </a:xfrm>
          <a:prstGeom prst="rect">
            <a:avLst/>
          </a:prstGeom>
        </p:spPr>
        <p:txBody>
          <a:bodyPr vert="horz" lIns="91430" tIns="45715" rIns="91430" bIns="45715"/>
          <a:lstStyle>
            <a:lvl1pPr marL="0" indent="0">
              <a:buNone/>
              <a:defRPr sz="1400"/>
            </a:lvl1pPr>
            <a:lvl2pPr marL="457152" indent="0">
              <a:buNone/>
              <a:defRPr sz="1100"/>
            </a:lvl2pPr>
            <a:lvl3pPr marL="914307" indent="0">
              <a:buNone/>
              <a:defRPr sz="1000"/>
            </a:lvl3pPr>
            <a:lvl4pPr marL="1371460" indent="0">
              <a:buNone/>
              <a:defRPr sz="900"/>
            </a:lvl4pPr>
            <a:lvl5pPr marL="1828612" indent="0">
              <a:buNone/>
              <a:defRPr sz="900"/>
            </a:lvl5pPr>
            <a:lvl6pPr marL="2285767" indent="0">
              <a:buNone/>
              <a:defRPr sz="900"/>
            </a:lvl6pPr>
            <a:lvl7pPr marL="2742919" indent="0">
              <a:buNone/>
              <a:defRPr sz="900"/>
            </a:lvl7pPr>
            <a:lvl8pPr marL="3200072" indent="0">
              <a:buNone/>
              <a:defRPr sz="900"/>
            </a:lvl8pPr>
            <a:lvl9pPr marL="3657226" indent="0">
              <a:buNone/>
              <a:defRPr sz="900"/>
            </a:lvl9pPr>
          </a:lstStyle>
          <a:p>
            <a:pPr lvl="0"/>
            <a:r>
              <a:rPr lang="en-US"/>
              <a:t>Fare clic per modificare gli stili del testo dello schema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FAB0107A-E479-2848-984D-3D603816DE55}" type="slidenum">
              <a:rPr lang="en-US"/>
              <a:pPr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532176"/>
      </p:ext>
    </p:extLst>
  </p:cSld>
  <p:clrMapOvr>
    <a:masterClrMapping/>
  </p:clrMapOvr>
  <p:transition xmlns:p14="http://schemas.microsoft.com/office/powerpoint/2010/main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  <a:prstGeom prst="rect">
            <a:avLst/>
          </a:prstGeom>
        </p:spPr>
        <p:txBody>
          <a:bodyPr vert="horz" lIns="91430" tIns="45715" rIns="91430" bIns="45715"/>
          <a:lstStyle/>
          <a:p>
            <a:r>
              <a:rPr lang="en-US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50876" y="2276478"/>
            <a:ext cx="11703050" cy="6435725"/>
          </a:xfrm>
          <a:prstGeom prst="rect">
            <a:avLst/>
          </a:prstGeom>
        </p:spPr>
        <p:txBody>
          <a:bodyPr vert="eaVert" lIns="91430" tIns="45715" rIns="91430" bIns="45715"/>
          <a:lstStyle/>
          <a:p>
            <a:pPr lvl="0"/>
            <a:r>
              <a:rPr lang="en-US"/>
              <a:t>Fare clic per modificare gli stili del testo dello schema</a:t>
            </a:r>
          </a:p>
          <a:p>
            <a:pPr lvl="1"/>
            <a:r>
              <a:rPr lang="en-US"/>
              <a:t>Secondo livello</a:t>
            </a:r>
          </a:p>
          <a:p>
            <a:pPr lvl="2"/>
            <a:r>
              <a:rPr lang="en-US"/>
              <a:t>Terzo livello</a:t>
            </a:r>
          </a:p>
          <a:p>
            <a:pPr lvl="3"/>
            <a:r>
              <a:rPr lang="en-US"/>
              <a:t>Quarto livello</a:t>
            </a:r>
          </a:p>
          <a:p>
            <a:pPr lvl="4"/>
            <a:r>
              <a:rPr lang="en-US"/>
              <a:t>Quinto livello</a:t>
            </a: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539078BA-FE08-A944-A8C1-BAD5134315CA}" type="slidenum">
              <a:rPr lang="en-US"/>
              <a:pPr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5984544"/>
      </p:ext>
    </p:extLst>
  </p:cSld>
  <p:clrMapOvr>
    <a:masterClrMapping/>
  </p:clrMapOvr>
  <p:transition xmlns:p14="http://schemas.microsoft.com/office/powerpoint/2010/main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9428163" y="390525"/>
            <a:ext cx="2925761" cy="8321675"/>
          </a:xfrm>
          <a:prstGeom prst="rect">
            <a:avLst/>
          </a:prstGeom>
        </p:spPr>
        <p:txBody>
          <a:bodyPr vert="eaVert" lIns="91430" tIns="45715" rIns="91430" bIns="45715"/>
          <a:lstStyle/>
          <a:p>
            <a:r>
              <a:rPr lang="en-US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50876" y="390525"/>
            <a:ext cx="8624887" cy="8321675"/>
          </a:xfrm>
          <a:prstGeom prst="rect">
            <a:avLst/>
          </a:prstGeom>
        </p:spPr>
        <p:txBody>
          <a:bodyPr vert="eaVert" lIns="91430" tIns="45715" rIns="91430" bIns="45715"/>
          <a:lstStyle/>
          <a:p>
            <a:pPr lvl="0"/>
            <a:r>
              <a:rPr lang="en-US"/>
              <a:t>Fare clic per modificare gli stili del testo dello schema</a:t>
            </a:r>
          </a:p>
          <a:p>
            <a:pPr lvl="1"/>
            <a:r>
              <a:rPr lang="en-US"/>
              <a:t>Secondo livello</a:t>
            </a:r>
          </a:p>
          <a:p>
            <a:pPr lvl="2"/>
            <a:r>
              <a:rPr lang="en-US"/>
              <a:t>Terzo livello</a:t>
            </a:r>
          </a:p>
          <a:p>
            <a:pPr lvl="3"/>
            <a:r>
              <a:rPr lang="en-US"/>
              <a:t>Quarto livello</a:t>
            </a:r>
          </a:p>
          <a:p>
            <a:pPr lvl="4"/>
            <a:r>
              <a:rPr lang="en-US"/>
              <a:t>Quinto livello</a:t>
            </a: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AAA8CDE3-B0D3-8D45-858C-380D100D6B53}" type="slidenum">
              <a:rPr lang="en-US"/>
              <a:pPr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8262269"/>
      </p:ext>
    </p:extLst>
  </p:cSld>
  <p:clrMapOvr>
    <a:masterClrMapping/>
  </p:clrMapOvr>
  <p:transition xmlns:p14="http://schemas.microsoft.com/office/powerpoint/2010/main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974726" y="3030540"/>
            <a:ext cx="11055350" cy="2090736"/>
          </a:xfrm>
        </p:spPr>
        <p:txBody>
          <a:bodyPr/>
          <a:lstStyle/>
          <a:p>
            <a:r>
              <a:rPr lang="en-US"/>
              <a:t>Fare clic per modificare stile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951038" y="5527678"/>
            <a:ext cx="9102726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152" indent="0" algn="ctr">
              <a:buNone/>
              <a:defRPr/>
            </a:lvl2pPr>
            <a:lvl3pPr marL="914307" indent="0" algn="ctr">
              <a:buNone/>
              <a:defRPr/>
            </a:lvl3pPr>
            <a:lvl4pPr marL="1371460" indent="0" algn="ctr">
              <a:buNone/>
              <a:defRPr/>
            </a:lvl4pPr>
            <a:lvl5pPr marL="1828612" indent="0" algn="ctr">
              <a:buNone/>
              <a:defRPr/>
            </a:lvl5pPr>
            <a:lvl6pPr marL="2285767" indent="0" algn="ctr">
              <a:buNone/>
              <a:defRPr/>
            </a:lvl6pPr>
            <a:lvl7pPr marL="2742919" indent="0" algn="ctr">
              <a:buNone/>
              <a:defRPr/>
            </a:lvl7pPr>
            <a:lvl8pPr marL="3200072" indent="0" algn="ctr">
              <a:buNone/>
              <a:defRPr/>
            </a:lvl8pPr>
            <a:lvl9pPr marL="3657226" indent="0" algn="ctr">
              <a:buNone/>
              <a:defRPr/>
            </a:lvl9pPr>
          </a:lstStyle>
          <a:p>
            <a:r>
              <a:rPr lang="en-US"/>
              <a:t>Fare clic per modificare lo stile del sottotitolo dello schema</a:t>
            </a: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B9254A19-5D1E-F147-A871-EF96484B38BC}" type="slidenum">
              <a:rPr lang="en-US"/>
              <a:pPr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5187970"/>
      </p:ext>
    </p:extLst>
  </p:cSld>
  <p:clrMapOvr>
    <a:masterClrMapping/>
  </p:clrMapOvr>
  <p:transition xmlns:p14="http://schemas.microsoft.com/office/powerpoint/2010/main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Fare clic per modificare gli stili del testo dello schema</a:t>
            </a:r>
          </a:p>
          <a:p>
            <a:pPr lvl="1"/>
            <a:r>
              <a:rPr lang="en-US"/>
              <a:t>Secondo livello</a:t>
            </a:r>
          </a:p>
          <a:p>
            <a:pPr lvl="2"/>
            <a:r>
              <a:rPr lang="en-US"/>
              <a:t>Terzo livello</a:t>
            </a:r>
          </a:p>
          <a:p>
            <a:pPr lvl="3"/>
            <a:r>
              <a:rPr lang="en-US"/>
              <a:t>Quarto livello</a:t>
            </a:r>
          </a:p>
          <a:p>
            <a:pPr lvl="4"/>
            <a:r>
              <a:rPr lang="en-US"/>
              <a:t>Quinto livello</a:t>
            </a: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20347CC1-372D-404B-B126-F433DC423B76}" type="slidenum">
              <a:rPr lang="en-US"/>
              <a:pPr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413500"/>
      </p:ext>
    </p:extLst>
  </p:cSld>
  <p:clrMapOvr>
    <a:masterClrMapping/>
  </p:clrMapOvr>
  <p:transition xmlns:p14="http://schemas.microsoft.com/office/powerpoint/2010/main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27113" y="6267452"/>
            <a:ext cx="11053761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027113" y="4133849"/>
            <a:ext cx="11053761" cy="2133601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52" indent="0">
              <a:buNone/>
              <a:defRPr sz="1800"/>
            </a:lvl2pPr>
            <a:lvl3pPr marL="914307" indent="0">
              <a:buNone/>
              <a:defRPr sz="1600"/>
            </a:lvl3pPr>
            <a:lvl4pPr marL="1371460" indent="0">
              <a:buNone/>
              <a:defRPr sz="1400"/>
            </a:lvl4pPr>
            <a:lvl5pPr marL="1828612" indent="0">
              <a:buNone/>
              <a:defRPr sz="1400"/>
            </a:lvl5pPr>
            <a:lvl6pPr marL="2285767" indent="0">
              <a:buNone/>
              <a:defRPr sz="1400"/>
            </a:lvl6pPr>
            <a:lvl7pPr marL="2742919" indent="0">
              <a:buNone/>
              <a:defRPr sz="1400"/>
            </a:lvl7pPr>
            <a:lvl8pPr marL="3200072" indent="0">
              <a:buNone/>
              <a:defRPr sz="1400"/>
            </a:lvl8pPr>
            <a:lvl9pPr marL="3657226" indent="0">
              <a:buNone/>
              <a:defRPr sz="1400"/>
            </a:lvl9pPr>
          </a:lstStyle>
          <a:p>
            <a:pPr lvl="0"/>
            <a:r>
              <a:rPr lang="en-US"/>
              <a:t>Fare clic per modificare gli stili del testo dello schema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3910404D-AA31-DF4E-B517-066EF0BCD9D2}" type="slidenum">
              <a:rPr lang="en-US"/>
              <a:pPr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59856"/>
      </p:ext>
    </p:extLst>
  </p:cSld>
  <p:clrMapOvr>
    <a:masterClrMapping/>
  </p:clrMapOvr>
  <p:transition xmlns:p14="http://schemas.microsoft.com/office/powerpoint/2010/main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Fare clic per modificare stile</a:t>
            </a:r>
            <a:endParaRPr lang="it-IT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43F45EA8-CB67-444C-B5BB-7A82AA0BB15C}" type="slidenum">
              <a:rPr lang="en-US"/>
              <a:pPr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016739"/>
      </p:ext>
    </p:extLst>
  </p:cSld>
  <p:clrMapOvr>
    <a:masterClrMapping/>
  </p:clrMapOvr>
  <p:transition xmlns:p14="http://schemas.microsoft.com/office/powerpoint/2010/main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787401" y="5308603"/>
            <a:ext cx="2559050" cy="246379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Fare clic per modificare gli stili del testo dello schema</a:t>
            </a:r>
          </a:p>
          <a:p>
            <a:pPr lvl="1"/>
            <a:r>
              <a:rPr lang="en-US"/>
              <a:t>Secondo livello</a:t>
            </a:r>
          </a:p>
          <a:p>
            <a:pPr lvl="2"/>
            <a:r>
              <a:rPr lang="en-US"/>
              <a:t>Terzo livello</a:t>
            </a:r>
          </a:p>
          <a:p>
            <a:pPr lvl="3"/>
            <a:r>
              <a:rPr lang="en-US"/>
              <a:t>Quarto livello</a:t>
            </a:r>
          </a:p>
          <a:p>
            <a:pPr lvl="4"/>
            <a:r>
              <a:rPr lang="en-US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3498850" y="5308603"/>
            <a:ext cx="2559050" cy="246379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Fare clic per modificare gli stili del testo dello schema</a:t>
            </a:r>
          </a:p>
          <a:p>
            <a:pPr lvl="1"/>
            <a:r>
              <a:rPr lang="en-US"/>
              <a:t>Secondo livello</a:t>
            </a:r>
          </a:p>
          <a:p>
            <a:pPr lvl="2"/>
            <a:r>
              <a:rPr lang="en-US"/>
              <a:t>Terzo livello</a:t>
            </a:r>
          </a:p>
          <a:p>
            <a:pPr lvl="3"/>
            <a:r>
              <a:rPr lang="en-US"/>
              <a:t>Quarto livello</a:t>
            </a:r>
          </a:p>
          <a:p>
            <a:pPr lvl="4"/>
            <a:r>
              <a:rPr lang="en-US"/>
              <a:t>Quinto livello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6E9C1A6-4149-B146-A4C1-05FCF286C8F7}" type="slidenum">
              <a:rPr lang="en-US"/>
              <a:pPr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739990"/>
      </p:ext>
    </p:extLst>
  </p:cSld>
  <p:clrMapOvr>
    <a:masterClrMapping/>
  </p:clrMapOvr>
  <p:transition xmlns:p14="http://schemas.microsoft.com/office/powerpoint/2010/main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50876" y="2182814"/>
            <a:ext cx="5745163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2" indent="0">
              <a:buNone/>
              <a:defRPr sz="2000" b="1"/>
            </a:lvl2pPr>
            <a:lvl3pPr marL="914307" indent="0">
              <a:buNone/>
              <a:defRPr sz="1800" b="1"/>
            </a:lvl3pPr>
            <a:lvl4pPr marL="1371460" indent="0">
              <a:buNone/>
              <a:defRPr sz="1600" b="1"/>
            </a:lvl4pPr>
            <a:lvl5pPr marL="1828612" indent="0">
              <a:buNone/>
              <a:defRPr sz="1600" b="1"/>
            </a:lvl5pPr>
            <a:lvl6pPr marL="2285767" indent="0">
              <a:buNone/>
              <a:defRPr sz="1600" b="1"/>
            </a:lvl6pPr>
            <a:lvl7pPr marL="2742919" indent="0">
              <a:buNone/>
              <a:defRPr sz="1600" b="1"/>
            </a:lvl7pPr>
            <a:lvl8pPr marL="3200072" indent="0">
              <a:buNone/>
              <a:defRPr sz="1600" b="1"/>
            </a:lvl8pPr>
            <a:lvl9pPr marL="3657226" indent="0">
              <a:buNone/>
              <a:defRPr sz="1600" b="1"/>
            </a:lvl9pPr>
          </a:lstStyle>
          <a:p>
            <a:pPr lvl="0"/>
            <a:r>
              <a:rPr lang="en-US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50876" y="3092451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Fare clic per modificare gli stili del testo dello schema</a:t>
            </a:r>
          </a:p>
          <a:p>
            <a:pPr lvl="1"/>
            <a:r>
              <a:rPr lang="en-US"/>
              <a:t>Secondo livello</a:t>
            </a:r>
          </a:p>
          <a:p>
            <a:pPr lvl="2"/>
            <a:r>
              <a:rPr lang="en-US"/>
              <a:t>Terzo livello</a:t>
            </a:r>
          </a:p>
          <a:p>
            <a:pPr lvl="3"/>
            <a:r>
              <a:rPr lang="en-US"/>
              <a:t>Quarto livello</a:t>
            </a:r>
          </a:p>
          <a:p>
            <a:pPr lvl="4"/>
            <a:r>
              <a:rPr lang="en-US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605590" y="2182814"/>
            <a:ext cx="5748336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2" indent="0">
              <a:buNone/>
              <a:defRPr sz="2000" b="1"/>
            </a:lvl2pPr>
            <a:lvl3pPr marL="914307" indent="0">
              <a:buNone/>
              <a:defRPr sz="1800" b="1"/>
            </a:lvl3pPr>
            <a:lvl4pPr marL="1371460" indent="0">
              <a:buNone/>
              <a:defRPr sz="1600" b="1"/>
            </a:lvl4pPr>
            <a:lvl5pPr marL="1828612" indent="0">
              <a:buNone/>
              <a:defRPr sz="1600" b="1"/>
            </a:lvl5pPr>
            <a:lvl6pPr marL="2285767" indent="0">
              <a:buNone/>
              <a:defRPr sz="1600" b="1"/>
            </a:lvl6pPr>
            <a:lvl7pPr marL="2742919" indent="0">
              <a:buNone/>
              <a:defRPr sz="1600" b="1"/>
            </a:lvl7pPr>
            <a:lvl8pPr marL="3200072" indent="0">
              <a:buNone/>
              <a:defRPr sz="1600" b="1"/>
            </a:lvl8pPr>
            <a:lvl9pPr marL="3657226" indent="0">
              <a:buNone/>
              <a:defRPr sz="1600" b="1"/>
            </a:lvl9pPr>
          </a:lstStyle>
          <a:p>
            <a:pPr lvl="0"/>
            <a:r>
              <a:rPr lang="en-US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605590" y="3092451"/>
            <a:ext cx="5748336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Fare clic per modificare gli stili del testo dello schema</a:t>
            </a:r>
          </a:p>
          <a:p>
            <a:pPr lvl="1"/>
            <a:r>
              <a:rPr lang="en-US"/>
              <a:t>Secondo livello</a:t>
            </a:r>
          </a:p>
          <a:p>
            <a:pPr lvl="2"/>
            <a:r>
              <a:rPr lang="en-US"/>
              <a:t>Terzo livello</a:t>
            </a:r>
          </a:p>
          <a:p>
            <a:pPr lvl="3"/>
            <a:r>
              <a:rPr lang="en-US"/>
              <a:t>Quarto livello</a:t>
            </a:r>
          </a:p>
          <a:p>
            <a:pPr lvl="4"/>
            <a:r>
              <a:rPr lang="en-US"/>
              <a:t>Quinto livello</a:t>
            </a: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C82A05CB-91A1-2C4D-9126-D3BD83A9405A}" type="slidenum">
              <a:rPr lang="en-US"/>
              <a:pPr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518468"/>
      </p:ext>
    </p:extLst>
  </p:cSld>
  <p:clrMapOvr>
    <a:masterClrMapping/>
  </p:clrMapOvr>
  <p:transition xmlns:p14="http://schemas.microsoft.com/office/powerpoint/2010/main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Fare clic per modificare stile</a:t>
            </a:r>
            <a:endParaRPr lang="it-IT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3E355823-EC98-6B42-9AC0-A8D2F6B167E8}" type="slidenum">
              <a:rPr lang="en-US"/>
              <a:pPr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1244283"/>
      </p:ext>
    </p:extLst>
  </p:cSld>
  <p:clrMapOvr>
    <a:masterClrMapping/>
  </p:clrMapOvr>
  <p:transition xmlns:p14="http://schemas.microsoft.com/office/powerpoint/2010/main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53597E42-D51D-114D-8E78-6546AB2D2CBD}" type="slidenum">
              <a:rPr lang="en-US"/>
              <a:pPr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490443"/>
      </p:ext>
    </p:extLst>
  </p:cSld>
  <p:clrMapOvr>
    <a:masterClrMapping/>
  </p:clrMapOvr>
  <p:transition xmlns:p14="http://schemas.microsoft.com/office/powerpoint/2010/main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50878" y="388941"/>
            <a:ext cx="4278313" cy="165258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084763" y="388939"/>
            <a:ext cx="7269163" cy="8323263"/>
          </a:xfrm>
        </p:spPr>
        <p:txBody>
          <a:bodyPr/>
          <a:lstStyle>
            <a:lvl1pPr>
              <a:defRPr sz="31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Fare clic per modificare gli stili del testo dello schema</a:t>
            </a:r>
          </a:p>
          <a:p>
            <a:pPr lvl="1"/>
            <a:r>
              <a:rPr lang="en-US"/>
              <a:t>Secondo livello</a:t>
            </a:r>
          </a:p>
          <a:p>
            <a:pPr lvl="2"/>
            <a:r>
              <a:rPr lang="en-US"/>
              <a:t>Terzo livello</a:t>
            </a:r>
          </a:p>
          <a:p>
            <a:pPr lvl="3"/>
            <a:r>
              <a:rPr lang="en-US"/>
              <a:t>Quarto livello</a:t>
            </a:r>
          </a:p>
          <a:p>
            <a:pPr lvl="4"/>
            <a:r>
              <a:rPr lang="en-US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50878" y="2041526"/>
            <a:ext cx="4278313" cy="6670674"/>
          </a:xfrm>
        </p:spPr>
        <p:txBody>
          <a:bodyPr/>
          <a:lstStyle>
            <a:lvl1pPr marL="0" indent="0">
              <a:buNone/>
              <a:defRPr sz="1400"/>
            </a:lvl1pPr>
            <a:lvl2pPr marL="457152" indent="0">
              <a:buNone/>
              <a:defRPr sz="1100"/>
            </a:lvl2pPr>
            <a:lvl3pPr marL="914307" indent="0">
              <a:buNone/>
              <a:defRPr sz="1000"/>
            </a:lvl3pPr>
            <a:lvl4pPr marL="1371460" indent="0">
              <a:buNone/>
              <a:defRPr sz="900"/>
            </a:lvl4pPr>
            <a:lvl5pPr marL="1828612" indent="0">
              <a:buNone/>
              <a:defRPr sz="900"/>
            </a:lvl5pPr>
            <a:lvl6pPr marL="2285767" indent="0">
              <a:buNone/>
              <a:defRPr sz="900"/>
            </a:lvl6pPr>
            <a:lvl7pPr marL="2742919" indent="0">
              <a:buNone/>
              <a:defRPr sz="900"/>
            </a:lvl7pPr>
            <a:lvl8pPr marL="3200072" indent="0">
              <a:buNone/>
              <a:defRPr sz="900"/>
            </a:lvl8pPr>
            <a:lvl9pPr marL="3657226" indent="0">
              <a:buNone/>
              <a:defRPr sz="900"/>
            </a:lvl9pPr>
          </a:lstStyle>
          <a:p>
            <a:pPr lvl="0"/>
            <a:r>
              <a:rPr lang="en-US"/>
              <a:t>Fare clic per modificare gli stili del testo dello schema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2F94D618-9180-0F42-90A5-16BB3C2546ED}" type="slidenum">
              <a:rPr lang="en-US"/>
              <a:pPr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6665129"/>
      </p:ext>
    </p:extLst>
  </p:cSld>
  <p:clrMapOvr>
    <a:masterClrMapping/>
  </p:clrMapOvr>
  <p:transition xmlns:p14="http://schemas.microsoft.com/office/powerpoint/2010/main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549527" y="6827839"/>
            <a:ext cx="7802563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Fare clic per modificare stile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2549527" y="871538"/>
            <a:ext cx="7802563" cy="5851526"/>
          </a:xfrm>
        </p:spPr>
        <p:txBody>
          <a:bodyPr/>
          <a:lstStyle>
            <a:lvl1pPr marL="0" indent="0">
              <a:buNone/>
              <a:defRPr sz="3100"/>
            </a:lvl1pPr>
            <a:lvl2pPr marL="457152" indent="0">
              <a:buNone/>
              <a:defRPr sz="2800"/>
            </a:lvl2pPr>
            <a:lvl3pPr marL="914307" indent="0">
              <a:buNone/>
              <a:defRPr sz="2400"/>
            </a:lvl3pPr>
            <a:lvl4pPr marL="1371460" indent="0">
              <a:buNone/>
              <a:defRPr sz="2000"/>
            </a:lvl4pPr>
            <a:lvl5pPr marL="1828612" indent="0">
              <a:buNone/>
              <a:defRPr sz="2000"/>
            </a:lvl5pPr>
            <a:lvl6pPr marL="2285767" indent="0">
              <a:buNone/>
              <a:defRPr sz="2000"/>
            </a:lvl6pPr>
            <a:lvl7pPr marL="2742919" indent="0">
              <a:buNone/>
              <a:defRPr sz="2000"/>
            </a:lvl7pPr>
            <a:lvl8pPr marL="3200072" indent="0">
              <a:buNone/>
              <a:defRPr sz="2000"/>
            </a:lvl8pPr>
            <a:lvl9pPr marL="3657226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2549527" y="7634290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152" indent="0">
              <a:buNone/>
              <a:defRPr sz="1100"/>
            </a:lvl2pPr>
            <a:lvl3pPr marL="914307" indent="0">
              <a:buNone/>
              <a:defRPr sz="1000"/>
            </a:lvl3pPr>
            <a:lvl4pPr marL="1371460" indent="0">
              <a:buNone/>
              <a:defRPr sz="900"/>
            </a:lvl4pPr>
            <a:lvl5pPr marL="1828612" indent="0">
              <a:buNone/>
              <a:defRPr sz="900"/>
            </a:lvl5pPr>
            <a:lvl6pPr marL="2285767" indent="0">
              <a:buNone/>
              <a:defRPr sz="900"/>
            </a:lvl6pPr>
            <a:lvl7pPr marL="2742919" indent="0">
              <a:buNone/>
              <a:defRPr sz="900"/>
            </a:lvl7pPr>
            <a:lvl8pPr marL="3200072" indent="0">
              <a:buNone/>
              <a:defRPr sz="900"/>
            </a:lvl8pPr>
            <a:lvl9pPr marL="3657226" indent="0">
              <a:buNone/>
              <a:defRPr sz="900"/>
            </a:lvl9pPr>
          </a:lstStyle>
          <a:p>
            <a:pPr lvl="0"/>
            <a:r>
              <a:rPr lang="en-US"/>
              <a:t>Fare clic per modificare gli stili del testo dello schema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06691608-605E-F241-8D67-9384E83267E2}" type="slidenum">
              <a:rPr lang="en-US"/>
              <a:pPr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842065"/>
      </p:ext>
    </p:extLst>
  </p:cSld>
  <p:clrMapOvr>
    <a:masterClrMapping/>
  </p:clrMapOvr>
  <p:transition xmlns:p14="http://schemas.microsoft.com/office/powerpoint/2010/main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Fare clic per modificare gli stili del testo dello schema</a:t>
            </a:r>
          </a:p>
          <a:p>
            <a:pPr lvl="1"/>
            <a:r>
              <a:rPr lang="en-US"/>
              <a:t>Secondo livello</a:t>
            </a:r>
          </a:p>
          <a:p>
            <a:pPr lvl="2"/>
            <a:r>
              <a:rPr lang="en-US"/>
              <a:t>Terzo livello</a:t>
            </a:r>
          </a:p>
          <a:p>
            <a:pPr lvl="3"/>
            <a:r>
              <a:rPr lang="en-US"/>
              <a:t>Quarto livello</a:t>
            </a:r>
          </a:p>
          <a:p>
            <a:pPr lvl="4"/>
            <a:r>
              <a:rPr lang="en-US"/>
              <a:t>Quinto livello</a:t>
            </a: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F356AD1-745E-1348-8D1B-904DCFF543D4}" type="slidenum">
              <a:rPr lang="en-US"/>
              <a:pPr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115333"/>
      </p:ext>
    </p:extLst>
  </p:cSld>
  <p:clrMapOvr>
    <a:masterClrMapping/>
  </p:clrMapOvr>
  <p:transition xmlns:p14="http://schemas.microsoft.com/office/powerpoint/2010/main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4740277" y="1981201"/>
            <a:ext cx="1317625" cy="5791201"/>
          </a:xfrm>
        </p:spPr>
        <p:txBody>
          <a:bodyPr vert="eaVert"/>
          <a:lstStyle/>
          <a:p>
            <a:r>
              <a:rPr lang="en-US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787403" y="1981201"/>
            <a:ext cx="3800475" cy="5791201"/>
          </a:xfrm>
        </p:spPr>
        <p:txBody>
          <a:bodyPr vert="eaVert"/>
          <a:lstStyle/>
          <a:p>
            <a:pPr lvl="0"/>
            <a:r>
              <a:rPr lang="en-US"/>
              <a:t>Fare clic per modificare gli stili del testo dello schema</a:t>
            </a:r>
          </a:p>
          <a:p>
            <a:pPr lvl="1"/>
            <a:r>
              <a:rPr lang="en-US"/>
              <a:t>Secondo livello</a:t>
            </a:r>
          </a:p>
          <a:p>
            <a:pPr lvl="2"/>
            <a:r>
              <a:rPr lang="en-US"/>
              <a:t>Terzo livello</a:t>
            </a:r>
          </a:p>
          <a:p>
            <a:pPr lvl="3"/>
            <a:r>
              <a:rPr lang="en-US"/>
              <a:t>Quarto livello</a:t>
            </a:r>
          </a:p>
          <a:p>
            <a:pPr lvl="4"/>
            <a:r>
              <a:rPr lang="en-US"/>
              <a:t>Quinto livello</a:t>
            </a: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18A0A45A-FE29-6D4C-812D-F3C477BD68F4}" type="slidenum">
              <a:rPr lang="en-US"/>
              <a:pPr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142695"/>
      </p:ext>
    </p:extLst>
  </p:cSld>
  <p:clrMapOvr>
    <a:masterClrMapping/>
  </p:clrMapOvr>
  <p:transition xmlns:p14="http://schemas.microsoft.com/office/powerpoint/2010/main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974726" y="3030540"/>
            <a:ext cx="11055350" cy="2090736"/>
          </a:xfrm>
        </p:spPr>
        <p:txBody>
          <a:bodyPr/>
          <a:lstStyle/>
          <a:p>
            <a:r>
              <a:rPr lang="en-US"/>
              <a:t>Fare clic per modificare stile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951038" y="5527678"/>
            <a:ext cx="9102726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152" indent="0" algn="ctr">
              <a:buNone/>
              <a:defRPr/>
            </a:lvl2pPr>
            <a:lvl3pPr marL="914307" indent="0" algn="ctr">
              <a:buNone/>
              <a:defRPr/>
            </a:lvl3pPr>
            <a:lvl4pPr marL="1371460" indent="0" algn="ctr">
              <a:buNone/>
              <a:defRPr/>
            </a:lvl4pPr>
            <a:lvl5pPr marL="1828612" indent="0" algn="ctr">
              <a:buNone/>
              <a:defRPr/>
            </a:lvl5pPr>
            <a:lvl6pPr marL="2285767" indent="0" algn="ctr">
              <a:buNone/>
              <a:defRPr/>
            </a:lvl6pPr>
            <a:lvl7pPr marL="2742919" indent="0" algn="ctr">
              <a:buNone/>
              <a:defRPr/>
            </a:lvl7pPr>
            <a:lvl8pPr marL="3200072" indent="0" algn="ctr">
              <a:buNone/>
              <a:defRPr/>
            </a:lvl8pPr>
            <a:lvl9pPr marL="3657226" indent="0" algn="ctr">
              <a:buNone/>
              <a:defRPr/>
            </a:lvl9pPr>
          </a:lstStyle>
          <a:p>
            <a:r>
              <a:rPr lang="en-US"/>
              <a:t>Fare clic per modificare lo stile del sottotitolo dello schema</a:t>
            </a: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1BB4109-C061-4F46-AED6-7A5DD995164E}" type="slidenum">
              <a:rPr lang="en-US"/>
              <a:pPr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089535"/>
      </p:ext>
    </p:extLst>
  </p:cSld>
  <p:clrMapOvr>
    <a:masterClrMapping/>
  </p:clrMapOvr>
  <p:transition xmlns:p14="http://schemas.microsoft.com/office/powerpoint/2010/main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Fare clic per modificare gli stili del testo dello schema</a:t>
            </a:r>
          </a:p>
          <a:p>
            <a:pPr lvl="1"/>
            <a:r>
              <a:rPr lang="en-US"/>
              <a:t>Secondo livello</a:t>
            </a:r>
          </a:p>
          <a:p>
            <a:pPr lvl="2"/>
            <a:r>
              <a:rPr lang="en-US"/>
              <a:t>Terzo livello</a:t>
            </a:r>
          </a:p>
          <a:p>
            <a:pPr lvl="3"/>
            <a:r>
              <a:rPr lang="en-US"/>
              <a:t>Quarto livello</a:t>
            </a:r>
          </a:p>
          <a:p>
            <a:pPr lvl="4"/>
            <a:r>
              <a:rPr lang="en-US"/>
              <a:t>Quinto livello</a:t>
            </a: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5F6B246E-1DCC-DF46-BA5E-75200B2B3CBF}" type="slidenum">
              <a:rPr lang="en-US"/>
              <a:pPr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895422"/>
      </p:ext>
    </p:extLst>
  </p:cSld>
  <p:clrMapOvr>
    <a:masterClrMapping/>
  </p:clrMapOvr>
  <p:transition xmlns:p14="http://schemas.microsoft.com/office/powerpoint/2010/main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0D45DD0A-18F1-6242-8965-A094D83B7FB3}" type="slidenum">
              <a:rPr lang="en-US"/>
              <a:pPr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986898"/>
      </p:ext>
    </p:extLst>
  </p:cSld>
  <p:clrMapOvr>
    <a:masterClrMapping/>
  </p:clrMapOvr>
  <p:transition xmlns:p14="http://schemas.microsoft.com/office/powerpoint/2010/main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27113" y="6267452"/>
            <a:ext cx="11053761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027113" y="4133849"/>
            <a:ext cx="11053761" cy="2133601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52" indent="0">
              <a:buNone/>
              <a:defRPr sz="1800"/>
            </a:lvl2pPr>
            <a:lvl3pPr marL="914307" indent="0">
              <a:buNone/>
              <a:defRPr sz="1600"/>
            </a:lvl3pPr>
            <a:lvl4pPr marL="1371460" indent="0">
              <a:buNone/>
              <a:defRPr sz="1400"/>
            </a:lvl4pPr>
            <a:lvl5pPr marL="1828612" indent="0">
              <a:buNone/>
              <a:defRPr sz="1400"/>
            </a:lvl5pPr>
            <a:lvl6pPr marL="2285767" indent="0">
              <a:buNone/>
              <a:defRPr sz="1400"/>
            </a:lvl6pPr>
            <a:lvl7pPr marL="2742919" indent="0">
              <a:buNone/>
              <a:defRPr sz="1400"/>
            </a:lvl7pPr>
            <a:lvl8pPr marL="3200072" indent="0">
              <a:buNone/>
              <a:defRPr sz="1400"/>
            </a:lvl8pPr>
            <a:lvl9pPr marL="3657226" indent="0">
              <a:buNone/>
              <a:defRPr sz="1400"/>
            </a:lvl9pPr>
          </a:lstStyle>
          <a:p>
            <a:pPr lvl="0"/>
            <a:r>
              <a:rPr lang="en-US"/>
              <a:t>Fare clic per modificare gli stili del testo dello schema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C70C76C5-568F-CE42-8E7E-303F810DE522}" type="slidenum">
              <a:rPr lang="en-US"/>
              <a:pPr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11204"/>
      </p:ext>
    </p:extLst>
  </p:cSld>
  <p:clrMapOvr>
    <a:masterClrMapping/>
  </p:clrMapOvr>
  <p:transition xmlns:p14="http://schemas.microsoft.com/office/powerpoint/2010/main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787401" y="8445500"/>
            <a:ext cx="5638800" cy="7747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Fare clic per modificare gli stili del testo dello schema</a:t>
            </a:r>
          </a:p>
          <a:p>
            <a:pPr lvl="1"/>
            <a:r>
              <a:rPr lang="en-US"/>
              <a:t>Secondo livello</a:t>
            </a:r>
          </a:p>
          <a:p>
            <a:pPr lvl="2"/>
            <a:r>
              <a:rPr lang="en-US"/>
              <a:t>Terzo livello</a:t>
            </a:r>
          </a:p>
          <a:p>
            <a:pPr lvl="3"/>
            <a:r>
              <a:rPr lang="en-US"/>
              <a:t>Quarto livello</a:t>
            </a:r>
          </a:p>
          <a:p>
            <a:pPr lvl="4"/>
            <a:r>
              <a:rPr lang="en-US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578600" y="8445500"/>
            <a:ext cx="5638800" cy="7747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Fare clic per modificare gli stili del testo dello schema</a:t>
            </a:r>
          </a:p>
          <a:p>
            <a:pPr lvl="1"/>
            <a:r>
              <a:rPr lang="en-US"/>
              <a:t>Secondo livello</a:t>
            </a:r>
          </a:p>
          <a:p>
            <a:pPr lvl="2"/>
            <a:r>
              <a:rPr lang="en-US"/>
              <a:t>Terzo livello</a:t>
            </a:r>
          </a:p>
          <a:p>
            <a:pPr lvl="3"/>
            <a:r>
              <a:rPr lang="en-US"/>
              <a:t>Quarto livello</a:t>
            </a:r>
          </a:p>
          <a:p>
            <a:pPr lvl="4"/>
            <a:r>
              <a:rPr lang="en-US"/>
              <a:t>Quinto livello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55FCB46A-C59A-444A-9846-E457E42256D6}" type="slidenum">
              <a:rPr lang="en-US"/>
              <a:pPr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291394"/>
      </p:ext>
    </p:extLst>
  </p:cSld>
  <p:clrMapOvr>
    <a:masterClrMapping/>
  </p:clrMapOvr>
  <p:transition xmlns:p14="http://schemas.microsoft.com/office/powerpoint/2010/main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50876" y="2182814"/>
            <a:ext cx="5745163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2" indent="0">
              <a:buNone/>
              <a:defRPr sz="2000" b="1"/>
            </a:lvl2pPr>
            <a:lvl3pPr marL="914307" indent="0">
              <a:buNone/>
              <a:defRPr sz="1800" b="1"/>
            </a:lvl3pPr>
            <a:lvl4pPr marL="1371460" indent="0">
              <a:buNone/>
              <a:defRPr sz="1600" b="1"/>
            </a:lvl4pPr>
            <a:lvl5pPr marL="1828612" indent="0">
              <a:buNone/>
              <a:defRPr sz="1600" b="1"/>
            </a:lvl5pPr>
            <a:lvl6pPr marL="2285767" indent="0">
              <a:buNone/>
              <a:defRPr sz="1600" b="1"/>
            </a:lvl6pPr>
            <a:lvl7pPr marL="2742919" indent="0">
              <a:buNone/>
              <a:defRPr sz="1600" b="1"/>
            </a:lvl7pPr>
            <a:lvl8pPr marL="3200072" indent="0">
              <a:buNone/>
              <a:defRPr sz="1600" b="1"/>
            </a:lvl8pPr>
            <a:lvl9pPr marL="3657226" indent="0">
              <a:buNone/>
              <a:defRPr sz="1600" b="1"/>
            </a:lvl9pPr>
          </a:lstStyle>
          <a:p>
            <a:pPr lvl="0"/>
            <a:r>
              <a:rPr lang="en-US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50876" y="3092451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Fare clic per modificare gli stili del testo dello schema</a:t>
            </a:r>
          </a:p>
          <a:p>
            <a:pPr lvl="1"/>
            <a:r>
              <a:rPr lang="en-US"/>
              <a:t>Secondo livello</a:t>
            </a:r>
          </a:p>
          <a:p>
            <a:pPr lvl="2"/>
            <a:r>
              <a:rPr lang="en-US"/>
              <a:t>Terzo livello</a:t>
            </a:r>
          </a:p>
          <a:p>
            <a:pPr lvl="3"/>
            <a:r>
              <a:rPr lang="en-US"/>
              <a:t>Quarto livello</a:t>
            </a:r>
          </a:p>
          <a:p>
            <a:pPr lvl="4"/>
            <a:r>
              <a:rPr lang="en-US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605590" y="2182814"/>
            <a:ext cx="5748336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2" indent="0">
              <a:buNone/>
              <a:defRPr sz="2000" b="1"/>
            </a:lvl2pPr>
            <a:lvl3pPr marL="914307" indent="0">
              <a:buNone/>
              <a:defRPr sz="1800" b="1"/>
            </a:lvl3pPr>
            <a:lvl4pPr marL="1371460" indent="0">
              <a:buNone/>
              <a:defRPr sz="1600" b="1"/>
            </a:lvl4pPr>
            <a:lvl5pPr marL="1828612" indent="0">
              <a:buNone/>
              <a:defRPr sz="1600" b="1"/>
            </a:lvl5pPr>
            <a:lvl6pPr marL="2285767" indent="0">
              <a:buNone/>
              <a:defRPr sz="1600" b="1"/>
            </a:lvl6pPr>
            <a:lvl7pPr marL="2742919" indent="0">
              <a:buNone/>
              <a:defRPr sz="1600" b="1"/>
            </a:lvl7pPr>
            <a:lvl8pPr marL="3200072" indent="0">
              <a:buNone/>
              <a:defRPr sz="1600" b="1"/>
            </a:lvl8pPr>
            <a:lvl9pPr marL="3657226" indent="0">
              <a:buNone/>
              <a:defRPr sz="1600" b="1"/>
            </a:lvl9pPr>
          </a:lstStyle>
          <a:p>
            <a:pPr lvl="0"/>
            <a:r>
              <a:rPr lang="en-US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605590" y="3092451"/>
            <a:ext cx="5748336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Fare clic per modificare gli stili del testo dello schema</a:t>
            </a:r>
          </a:p>
          <a:p>
            <a:pPr lvl="1"/>
            <a:r>
              <a:rPr lang="en-US"/>
              <a:t>Secondo livello</a:t>
            </a:r>
          </a:p>
          <a:p>
            <a:pPr lvl="2"/>
            <a:r>
              <a:rPr lang="en-US"/>
              <a:t>Terzo livello</a:t>
            </a:r>
          </a:p>
          <a:p>
            <a:pPr lvl="3"/>
            <a:r>
              <a:rPr lang="en-US"/>
              <a:t>Quarto livello</a:t>
            </a:r>
          </a:p>
          <a:p>
            <a:pPr lvl="4"/>
            <a:r>
              <a:rPr lang="en-US"/>
              <a:t>Quinto livello</a:t>
            </a: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41974C3D-000E-5644-89A2-3822D6FD3AD7}" type="slidenum">
              <a:rPr lang="en-US"/>
              <a:pPr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522674"/>
      </p:ext>
    </p:extLst>
  </p:cSld>
  <p:clrMapOvr>
    <a:masterClrMapping/>
  </p:clrMapOvr>
  <p:transition xmlns:p14="http://schemas.microsoft.com/office/powerpoint/2010/main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Fare clic per modificare stile</a:t>
            </a:r>
            <a:endParaRPr lang="it-IT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4D98A45A-DE12-AB4A-9AE7-30EA03F96800}" type="slidenum">
              <a:rPr lang="en-US"/>
              <a:pPr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615746"/>
      </p:ext>
    </p:extLst>
  </p:cSld>
  <p:clrMapOvr>
    <a:masterClrMapping/>
  </p:clrMapOvr>
  <p:transition xmlns:p14="http://schemas.microsoft.com/office/powerpoint/2010/main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C4FB0970-A2EC-3F4D-BF05-52B523364987}" type="slidenum">
              <a:rPr lang="en-US"/>
              <a:pPr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5996145"/>
      </p:ext>
    </p:extLst>
  </p:cSld>
  <p:clrMapOvr>
    <a:masterClrMapping/>
  </p:clrMapOvr>
  <p:transition xmlns:p14="http://schemas.microsoft.com/office/powerpoint/2010/main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50878" y="388941"/>
            <a:ext cx="4278313" cy="165258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084763" y="388939"/>
            <a:ext cx="7269163" cy="8323263"/>
          </a:xfrm>
        </p:spPr>
        <p:txBody>
          <a:bodyPr/>
          <a:lstStyle>
            <a:lvl1pPr>
              <a:defRPr sz="31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Fare clic per modificare gli stili del testo dello schema</a:t>
            </a:r>
          </a:p>
          <a:p>
            <a:pPr lvl="1"/>
            <a:r>
              <a:rPr lang="en-US"/>
              <a:t>Secondo livello</a:t>
            </a:r>
          </a:p>
          <a:p>
            <a:pPr lvl="2"/>
            <a:r>
              <a:rPr lang="en-US"/>
              <a:t>Terzo livello</a:t>
            </a:r>
          </a:p>
          <a:p>
            <a:pPr lvl="3"/>
            <a:r>
              <a:rPr lang="en-US"/>
              <a:t>Quarto livello</a:t>
            </a:r>
          </a:p>
          <a:p>
            <a:pPr lvl="4"/>
            <a:r>
              <a:rPr lang="en-US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50878" y="2041526"/>
            <a:ext cx="4278313" cy="6670674"/>
          </a:xfrm>
        </p:spPr>
        <p:txBody>
          <a:bodyPr/>
          <a:lstStyle>
            <a:lvl1pPr marL="0" indent="0">
              <a:buNone/>
              <a:defRPr sz="1400"/>
            </a:lvl1pPr>
            <a:lvl2pPr marL="457152" indent="0">
              <a:buNone/>
              <a:defRPr sz="1100"/>
            </a:lvl2pPr>
            <a:lvl3pPr marL="914307" indent="0">
              <a:buNone/>
              <a:defRPr sz="1000"/>
            </a:lvl3pPr>
            <a:lvl4pPr marL="1371460" indent="0">
              <a:buNone/>
              <a:defRPr sz="900"/>
            </a:lvl4pPr>
            <a:lvl5pPr marL="1828612" indent="0">
              <a:buNone/>
              <a:defRPr sz="900"/>
            </a:lvl5pPr>
            <a:lvl6pPr marL="2285767" indent="0">
              <a:buNone/>
              <a:defRPr sz="900"/>
            </a:lvl6pPr>
            <a:lvl7pPr marL="2742919" indent="0">
              <a:buNone/>
              <a:defRPr sz="900"/>
            </a:lvl7pPr>
            <a:lvl8pPr marL="3200072" indent="0">
              <a:buNone/>
              <a:defRPr sz="900"/>
            </a:lvl8pPr>
            <a:lvl9pPr marL="3657226" indent="0">
              <a:buNone/>
              <a:defRPr sz="900"/>
            </a:lvl9pPr>
          </a:lstStyle>
          <a:p>
            <a:pPr lvl="0"/>
            <a:r>
              <a:rPr lang="en-US"/>
              <a:t>Fare clic per modificare gli stili del testo dello schema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C7C4FB26-204E-0640-A81F-5D88E69E934A}" type="slidenum">
              <a:rPr lang="en-US"/>
              <a:pPr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508950"/>
      </p:ext>
    </p:extLst>
  </p:cSld>
  <p:clrMapOvr>
    <a:masterClrMapping/>
  </p:clrMapOvr>
  <p:transition xmlns:p14="http://schemas.microsoft.com/office/powerpoint/2010/main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549527" y="6827839"/>
            <a:ext cx="7802563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Fare clic per modificare stile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2549527" y="871538"/>
            <a:ext cx="7802563" cy="5851526"/>
          </a:xfrm>
        </p:spPr>
        <p:txBody>
          <a:bodyPr/>
          <a:lstStyle>
            <a:lvl1pPr marL="0" indent="0">
              <a:buNone/>
              <a:defRPr sz="3100"/>
            </a:lvl1pPr>
            <a:lvl2pPr marL="457152" indent="0">
              <a:buNone/>
              <a:defRPr sz="2800"/>
            </a:lvl2pPr>
            <a:lvl3pPr marL="914307" indent="0">
              <a:buNone/>
              <a:defRPr sz="2400"/>
            </a:lvl3pPr>
            <a:lvl4pPr marL="1371460" indent="0">
              <a:buNone/>
              <a:defRPr sz="2000"/>
            </a:lvl4pPr>
            <a:lvl5pPr marL="1828612" indent="0">
              <a:buNone/>
              <a:defRPr sz="2000"/>
            </a:lvl5pPr>
            <a:lvl6pPr marL="2285767" indent="0">
              <a:buNone/>
              <a:defRPr sz="2000"/>
            </a:lvl6pPr>
            <a:lvl7pPr marL="2742919" indent="0">
              <a:buNone/>
              <a:defRPr sz="2000"/>
            </a:lvl7pPr>
            <a:lvl8pPr marL="3200072" indent="0">
              <a:buNone/>
              <a:defRPr sz="2000"/>
            </a:lvl8pPr>
            <a:lvl9pPr marL="3657226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2549527" y="7634290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152" indent="0">
              <a:buNone/>
              <a:defRPr sz="1100"/>
            </a:lvl2pPr>
            <a:lvl3pPr marL="914307" indent="0">
              <a:buNone/>
              <a:defRPr sz="1000"/>
            </a:lvl3pPr>
            <a:lvl4pPr marL="1371460" indent="0">
              <a:buNone/>
              <a:defRPr sz="900"/>
            </a:lvl4pPr>
            <a:lvl5pPr marL="1828612" indent="0">
              <a:buNone/>
              <a:defRPr sz="900"/>
            </a:lvl5pPr>
            <a:lvl6pPr marL="2285767" indent="0">
              <a:buNone/>
              <a:defRPr sz="900"/>
            </a:lvl6pPr>
            <a:lvl7pPr marL="2742919" indent="0">
              <a:buNone/>
              <a:defRPr sz="900"/>
            </a:lvl7pPr>
            <a:lvl8pPr marL="3200072" indent="0">
              <a:buNone/>
              <a:defRPr sz="900"/>
            </a:lvl8pPr>
            <a:lvl9pPr marL="3657226" indent="0">
              <a:buNone/>
              <a:defRPr sz="900"/>
            </a:lvl9pPr>
          </a:lstStyle>
          <a:p>
            <a:pPr lvl="0"/>
            <a:r>
              <a:rPr lang="en-US"/>
              <a:t>Fare clic per modificare gli stili del testo dello schema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54C7B1CE-9959-D042-9B92-30A0F319986E}" type="slidenum">
              <a:rPr lang="en-US"/>
              <a:pPr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3368665"/>
      </p:ext>
    </p:extLst>
  </p:cSld>
  <p:clrMapOvr>
    <a:masterClrMapping/>
  </p:clrMapOvr>
  <p:transition xmlns:p14="http://schemas.microsoft.com/office/powerpoint/2010/main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Fare clic per modificare gli stili del testo dello schema</a:t>
            </a:r>
          </a:p>
          <a:p>
            <a:pPr lvl="1"/>
            <a:r>
              <a:rPr lang="en-US"/>
              <a:t>Secondo livello</a:t>
            </a:r>
          </a:p>
          <a:p>
            <a:pPr lvl="2"/>
            <a:r>
              <a:rPr lang="en-US"/>
              <a:t>Terzo livello</a:t>
            </a:r>
          </a:p>
          <a:p>
            <a:pPr lvl="3"/>
            <a:r>
              <a:rPr lang="en-US"/>
              <a:t>Quarto livello</a:t>
            </a:r>
          </a:p>
          <a:p>
            <a:pPr lvl="4"/>
            <a:r>
              <a:rPr lang="en-US"/>
              <a:t>Quinto livello</a:t>
            </a: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AF2B0D8C-603E-9048-B76C-AEEF0D230574}" type="slidenum">
              <a:rPr lang="en-US"/>
              <a:pPr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270911"/>
      </p:ext>
    </p:extLst>
  </p:cSld>
  <p:clrMapOvr>
    <a:masterClrMapping/>
  </p:clrMapOvr>
  <p:transition xmlns:p14="http://schemas.microsoft.com/office/powerpoint/2010/main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9359901" y="7188200"/>
            <a:ext cx="2857500" cy="2032000"/>
          </a:xfrm>
        </p:spPr>
        <p:txBody>
          <a:bodyPr vert="eaVert"/>
          <a:lstStyle/>
          <a:p>
            <a:r>
              <a:rPr lang="en-US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787401" y="7188200"/>
            <a:ext cx="8420100" cy="2032000"/>
          </a:xfrm>
        </p:spPr>
        <p:txBody>
          <a:bodyPr vert="eaVert"/>
          <a:lstStyle/>
          <a:p>
            <a:pPr lvl="0"/>
            <a:r>
              <a:rPr lang="en-US"/>
              <a:t>Fare clic per modificare gli stili del testo dello schema</a:t>
            </a:r>
          </a:p>
          <a:p>
            <a:pPr lvl="1"/>
            <a:r>
              <a:rPr lang="en-US"/>
              <a:t>Secondo livello</a:t>
            </a:r>
          </a:p>
          <a:p>
            <a:pPr lvl="2"/>
            <a:r>
              <a:rPr lang="en-US"/>
              <a:t>Terzo livello</a:t>
            </a:r>
          </a:p>
          <a:p>
            <a:pPr lvl="3"/>
            <a:r>
              <a:rPr lang="en-US"/>
              <a:t>Quarto livello</a:t>
            </a:r>
          </a:p>
          <a:p>
            <a:pPr lvl="4"/>
            <a:r>
              <a:rPr lang="en-US"/>
              <a:t>Quinto livello</a:t>
            </a: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42F20087-E4DC-E24F-9DCC-46A565B9BB11}" type="slidenum">
              <a:rPr lang="en-US"/>
              <a:pPr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204824"/>
      </p:ext>
    </p:extLst>
  </p:cSld>
  <p:clrMapOvr>
    <a:masterClrMapping/>
  </p:clrMapOvr>
  <p:transition xmlns:p14="http://schemas.microsoft.com/office/powerpoint/2010/main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974726" y="3030540"/>
            <a:ext cx="11055350" cy="2090736"/>
          </a:xfrm>
        </p:spPr>
        <p:txBody>
          <a:bodyPr/>
          <a:lstStyle/>
          <a:p>
            <a:r>
              <a:rPr lang="en-US"/>
              <a:t>Fare clic per modificare stile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951038" y="5527678"/>
            <a:ext cx="9102726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152" indent="0" algn="ctr">
              <a:buNone/>
              <a:defRPr/>
            </a:lvl2pPr>
            <a:lvl3pPr marL="914307" indent="0" algn="ctr">
              <a:buNone/>
              <a:defRPr/>
            </a:lvl3pPr>
            <a:lvl4pPr marL="1371460" indent="0" algn="ctr">
              <a:buNone/>
              <a:defRPr/>
            </a:lvl4pPr>
            <a:lvl5pPr marL="1828612" indent="0" algn="ctr">
              <a:buNone/>
              <a:defRPr/>
            </a:lvl5pPr>
            <a:lvl6pPr marL="2285767" indent="0" algn="ctr">
              <a:buNone/>
              <a:defRPr/>
            </a:lvl6pPr>
            <a:lvl7pPr marL="2742919" indent="0" algn="ctr">
              <a:buNone/>
              <a:defRPr/>
            </a:lvl7pPr>
            <a:lvl8pPr marL="3200072" indent="0" algn="ctr">
              <a:buNone/>
              <a:defRPr/>
            </a:lvl8pPr>
            <a:lvl9pPr marL="3657226" indent="0" algn="ctr">
              <a:buNone/>
              <a:defRPr/>
            </a:lvl9pPr>
          </a:lstStyle>
          <a:p>
            <a:r>
              <a:rPr lang="en-US"/>
              <a:t>Fare clic per modificare lo stile del sottotitolo dello schema</a:t>
            </a: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F1F3C647-4D86-BE4E-9B74-0D2C0DF54897}" type="slidenum">
              <a:rPr lang="en-US"/>
              <a:pPr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372925"/>
      </p:ext>
    </p:extLst>
  </p:cSld>
  <p:clrMapOvr>
    <a:masterClrMapping/>
  </p:clrMapOvr>
  <p:transition xmlns:p14="http://schemas.microsoft.com/office/powerpoint/2010/main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50878" y="388941"/>
            <a:ext cx="4278313" cy="165258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084763" y="388939"/>
            <a:ext cx="7269163" cy="8323263"/>
          </a:xfrm>
        </p:spPr>
        <p:txBody>
          <a:bodyPr/>
          <a:lstStyle>
            <a:lvl1pPr>
              <a:defRPr sz="31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Fare clic per modificare gli stili del testo dello schema</a:t>
            </a:r>
          </a:p>
          <a:p>
            <a:pPr lvl="1"/>
            <a:r>
              <a:rPr lang="en-US"/>
              <a:t>Secondo livello</a:t>
            </a:r>
          </a:p>
          <a:p>
            <a:pPr lvl="2"/>
            <a:r>
              <a:rPr lang="en-US"/>
              <a:t>Terzo livello</a:t>
            </a:r>
          </a:p>
          <a:p>
            <a:pPr lvl="3"/>
            <a:r>
              <a:rPr lang="en-US"/>
              <a:t>Quarto livello</a:t>
            </a:r>
          </a:p>
          <a:p>
            <a:pPr lvl="4"/>
            <a:r>
              <a:rPr lang="en-US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50878" y="2041526"/>
            <a:ext cx="4278313" cy="6670674"/>
          </a:xfrm>
        </p:spPr>
        <p:txBody>
          <a:bodyPr/>
          <a:lstStyle>
            <a:lvl1pPr marL="0" indent="0">
              <a:buNone/>
              <a:defRPr sz="1400"/>
            </a:lvl1pPr>
            <a:lvl2pPr marL="457152" indent="0">
              <a:buNone/>
              <a:defRPr sz="1100"/>
            </a:lvl2pPr>
            <a:lvl3pPr marL="914307" indent="0">
              <a:buNone/>
              <a:defRPr sz="1000"/>
            </a:lvl3pPr>
            <a:lvl4pPr marL="1371460" indent="0">
              <a:buNone/>
              <a:defRPr sz="900"/>
            </a:lvl4pPr>
            <a:lvl5pPr marL="1828612" indent="0">
              <a:buNone/>
              <a:defRPr sz="900"/>
            </a:lvl5pPr>
            <a:lvl6pPr marL="2285767" indent="0">
              <a:buNone/>
              <a:defRPr sz="900"/>
            </a:lvl6pPr>
            <a:lvl7pPr marL="2742919" indent="0">
              <a:buNone/>
              <a:defRPr sz="900"/>
            </a:lvl7pPr>
            <a:lvl8pPr marL="3200072" indent="0">
              <a:buNone/>
              <a:defRPr sz="900"/>
            </a:lvl8pPr>
            <a:lvl9pPr marL="3657226" indent="0">
              <a:buNone/>
              <a:defRPr sz="900"/>
            </a:lvl9pPr>
          </a:lstStyle>
          <a:p>
            <a:pPr lvl="0"/>
            <a:r>
              <a:rPr lang="en-US"/>
              <a:t>Fare clic per modificare gli stili del testo dello schema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E4CC0CDE-8181-6847-B33F-B2F9C324E2A8}" type="slidenum">
              <a:rPr lang="en-US"/>
              <a:pPr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75859"/>
      </p:ext>
    </p:extLst>
  </p:cSld>
  <p:clrMapOvr>
    <a:masterClrMapping/>
  </p:clrMapOvr>
  <p:transition xmlns:p14="http://schemas.microsoft.com/office/powerpoint/2010/main"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Fare clic per modificare gli stili del testo dello schema</a:t>
            </a:r>
          </a:p>
          <a:p>
            <a:pPr lvl="1"/>
            <a:r>
              <a:rPr lang="en-US"/>
              <a:t>Secondo livello</a:t>
            </a:r>
          </a:p>
          <a:p>
            <a:pPr lvl="2"/>
            <a:r>
              <a:rPr lang="en-US"/>
              <a:t>Terzo livello</a:t>
            </a:r>
          </a:p>
          <a:p>
            <a:pPr lvl="3"/>
            <a:r>
              <a:rPr lang="en-US"/>
              <a:t>Quarto livello</a:t>
            </a:r>
          </a:p>
          <a:p>
            <a:pPr lvl="4"/>
            <a:r>
              <a:rPr lang="en-US"/>
              <a:t>Quinto livello</a:t>
            </a: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2FEA824E-9914-6543-AD79-7A745727EC86}" type="slidenum">
              <a:rPr lang="en-US"/>
              <a:pPr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2495301"/>
      </p:ext>
    </p:extLst>
  </p:cSld>
  <p:clrMapOvr>
    <a:masterClrMapping/>
  </p:clrMapOvr>
  <p:transition xmlns:p14="http://schemas.microsoft.com/office/powerpoint/2010/main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27113" y="6267452"/>
            <a:ext cx="11053761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027113" y="4133849"/>
            <a:ext cx="11053761" cy="2133601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52" indent="0">
              <a:buNone/>
              <a:defRPr sz="1800"/>
            </a:lvl2pPr>
            <a:lvl3pPr marL="914307" indent="0">
              <a:buNone/>
              <a:defRPr sz="1600"/>
            </a:lvl3pPr>
            <a:lvl4pPr marL="1371460" indent="0">
              <a:buNone/>
              <a:defRPr sz="1400"/>
            </a:lvl4pPr>
            <a:lvl5pPr marL="1828612" indent="0">
              <a:buNone/>
              <a:defRPr sz="1400"/>
            </a:lvl5pPr>
            <a:lvl6pPr marL="2285767" indent="0">
              <a:buNone/>
              <a:defRPr sz="1400"/>
            </a:lvl6pPr>
            <a:lvl7pPr marL="2742919" indent="0">
              <a:buNone/>
              <a:defRPr sz="1400"/>
            </a:lvl7pPr>
            <a:lvl8pPr marL="3200072" indent="0">
              <a:buNone/>
              <a:defRPr sz="1400"/>
            </a:lvl8pPr>
            <a:lvl9pPr marL="3657226" indent="0">
              <a:buNone/>
              <a:defRPr sz="1400"/>
            </a:lvl9pPr>
          </a:lstStyle>
          <a:p>
            <a:pPr lvl="0"/>
            <a:r>
              <a:rPr lang="en-US"/>
              <a:t>Fare clic per modificare gli stili del testo dello schema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A494E18E-264E-4346-85C8-F349AFBE16FD}" type="slidenum">
              <a:rPr lang="en-US"/>
              <a:pPr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068410"/>
      </p:ext>
    </p:extLst>
  </p:cSld>
  <p:clrMapOvr>
    <a:masterClrMapping/>
  </p:clrMapOvr>
  <p:transition xmlns:p14="http://schemas.microsoft.com/office/powerpoint/2010/main"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946900" y="2768603"/>
            <a:ext cx="2559050" cy="571499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Fare clic per modificare gli stili del testo dello schema</a:t>
            </a:r>
          </a:p>
          <a:p>
            <a:pPr lvl="1"/>
            <a:r>
              <a:rPr lang="en-US"/>
              <a:t>Secondo livello</a:t>
            </a:r>
          </a:p>
          <a:p>
            <a:pPr lvl="2"/>
            <a:r>
              <a:rPr lang="en-US"/>
              <a:t>Terzo livello</a:t>
            </a:r>
          </a:p>
          <a:p>
            <a:pPr lvl="3"/>
            <a:r>
              <a:rPr lang="en-US"/>
              <a:t>Quarto livello</a:t>
            </a:r>
          </a:p>
          <a:p>
            <a:pPr lvl="4"/>
            <a:r>
              <a:rPr lang="en-US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9658349" y="2768603"/>
            <a:ext cx="2559050" cy="571499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Fare clic per modificare gli stili del testo dello schema</a:t>
            </a:r>
          </a:p>
          <a:p>
            <a:pPr lvl="1"/>
            <a:r>
              <a:rPr lang="en-US"/>
              <a:t>Secondo livello</a:t>
            </a:r>
          </a:p>
          <a:p>
            <a:pPr lvl="2"/>
            <a:r>
              <a:rPr lang="en-US"/>
              <a:t>Terzo livello</a:t>
            </a:r>
          </a:p>
          <a:p>
            <a:pPr lvl="3"/>
            <a:r>
              <a:rPr lang="en-US"/>
              <a:t>Quarto livello</a:t>
            </a:r>
          </a:p>
          <a:p>
            <a:pPr lvl="4"/>
            <a:r>
              <a:rPr lang="en-US"/>
              <a:t>Quinto livello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317B7306-C890-D54D-9C52-D5646D353012}" type="slidenum">
              <a:rPr lang="en-US"/>
              <a:pPr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953835"/>
      </p:ext>
    </p:extLst>
  </p:cSld>
  <p:clrMapOvr>
    <a:masterClrMapping/>
  </p:clrMapOvr>
  <p:transition xmlns:p14="http://schemas.microsoft.com/office/powerpoint/2010/main"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50876" y="2182814"/>
            <a:ext cx="5745163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2" indent="0">
              <a:buNone/>
              <a:defRPr sz="2000" b="1"/>
            </a:lvl2pPr>
            <a:lvl3pPr marL="914307" indent="0">
              <a:buNone/>
              <a:defRPr sz="1800" b="1"/>
            </a:lvl3pPr>
            <a:lvl4pPr marL="1371460" indent="0">
              <a:buNone/>
              <a:defRPr sz="1600" b="1"/>
            </a:lvl4pPr>
            <a:lvl5pPr marL="1828612" indent="0">
              <a:buNone/>
              <a:defRPr sz="1600" b="1"/>
            </a:lvl5pPr>
            <a:lvl6pPr marL="2285767" indent="0">
              <a:buNone/>
              <a:defRPr sz="1600" b="1"/>
            </a:lvl6pPr>
            <a:lvl7pPr marL="2742919" indent="0">
              <a:buNone/>
              <a:defRPr sz="1600" b="1"/>
            </a:lvl7pPr>
            <a:lvl8pPr marL="3200072" indent="0">
              <a:buNone/>
              <a:defRPr sz="1600" b="1"/>
            </a:lvl8pPr>
            <a:lvl9pPr marL="3657226" indent="0">
              <a:buNone/>
              <a:defRPr sz="1600" b="1"/>
            </a:lvl9pPr>
          </a:lstStyle>
          <a:p>
            <a:pPr lvl="0"/>
            <a:r>
              <a:rPr lang="en-US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50876" y="3092451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Fare clic per modificare gli stili del testo dello schema</a:t>
            </a:r>
          </a:p>
          <a:p>
            <a:pPr lvl="1"/>
            <a:r>
              <a:rPr lang="en-US"/>
              <a:t>Secondo livello</a:t>
            </a:r>
          </a:p>
          <a:p>
            <a:pPr lvl="2"/>
            <a:r>
              <a:rPr lang="en-US"/>
              <a:t>Terzo livello</a:t>
            </a:r>
          </a:p>
          <a:p>
            <a:pPr lvl="3"/>
            <a:r>
              <a:rPr lang="en-US"/>
              <a:t>Quarto livello</a:t>
            </a:r>
          </a:p>
          <a:p>
            <a:pPr lvl="4"/>
            <a:r>
              <a:rPr lang="en-US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605590" y="2182814"/>
            <a:ext cx="5748336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2" indent="0">
              <a:buNone/>
              <a:defRPr sz="2000" b="1"/>
            </a:lvl2pPr>
            <a:lvl3pPr marL="914307" indent="0">
              <a:buNone/>
              <a:defRPr sz="1800" b="1"/>
            </a:lvl3pPr>
            <a:lvl4pPr marL="1371460" indent="0">
              <a:buNone/>
              <a:defRPr sz="1600" b="1"/>
            </a:lvl4pPr>
            <a:lvl5pPr marL="1828612" indent="0">
              <a:buNone/>
              <a:defRPr sz="1600" b="1"/>
            </a:lvl5pPr>
            <a:lvl6pPr marL="2285767" indent="0">
              <a:buNone/>
              <a:defRPr sz="1600" b="1"/>
            </a:lvl6pPr>
            <a:lvl7pPr marL="2742919" indent="0">
              <a:buNone/>
              <a:defRPr sz="1600" b="1"/>
            </a:lvl7pPr>
            <a:lvl8pPr marL="3200072" indent="0">
              <a:buNone/>
              <a:defRPr sz="1600" b="1"/>
            </a:lvl8pPr>
            <a:lvl9pPr marL="3657226" indent="0">
              <a:buNone/>
              <a:defRPr sz="1600" b="1"/>
            </a:lvl9pPr>
          </a:lstStyle>
          <a:p>
            <a:pPr lvl="0"/>
            <a:r>
              <a:rPr lang="en-US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605590" y="3092451"/>
            <a:ext cx="5748336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Fare clic per modificare gli stili del testo dello schema</a:t>
            </a:r>
          </a:p>
          <a:p>
            <a:pPr lvl="1"/>
            <a:r>
              <a:rPr lang="en-US"/>
              <a:t>Secondo livello</a:t>
            </a:r>
          </a:p>
          <a:p>
            <a:pPr lvl="2"/>
            <a:r>
              <a:rPr lang="en-US"/>
              <a:t>Terzo livello</a:t>
            </a:r>
          </a:p>
          <a:p>
            <a:pPr lvl="3"/>
            <a:r>
              <a:rPr lang="en-US"/>
              <a:t>Quarto livello</a:t>
            </a:r>
          </a:p>
          <a:p>
            <a:pPr lvl="4"/>
            <a:r>
              <a:rPr lang="en-US"/>
              <a:t>Quinto livello</a:t>
            </a: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6D943992-3FDD-474F-BAD3-90839C16107A}" type="slidenum">
              <a:rPr lang="en-US"/>
              <a:pPr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3546963"/>
      </p:ext>
    </p:extLst>
  </p:cSld>
  <p:clrMapOvr>
    <a:masterClrMapping/>
  </p:clrMapOvr>
  <p:transition xmlns:p14="http://schemas.microsoft.com/office/powerpoint/2010/main"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Fare clic per modificare stile</a:t>
            </a:r>
            <a:endParaRPr lang="it-IT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0E876719-CC1B-7E43-88A2-8CBE876D82D0}" type="slidenum">
              <a:rPr lang="en-US"/>
              <a:pPr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30446"/>
      </p:ext>
    </p:extLst>
  </p:cSld>
  <p:clrMapOvr>
    <a:masterClrMapping/>
  </p:clrMapOvr>
  <p:transition xmlns:p14="http://schemas.microsoft.com/office/powerpoint/2010/main"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B6F0EEE4-4BA3-314E-A539-3C6DB2248457}" type="slidenum">
              <a:rPr lang="en-US"/>
              <a:pPr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4083173"/>
      </p:ext>
    </p:extLst>
  </p:cSld>
  <p:clrMapOvr>
    <a:masterClrMapping/>
  </p:clrMapOvr>
  <p:transition xmlns:p14="http://schemas.microsoft.com/office/powerpoint/2010/main"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50878" y="388941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084763" y="388939"/>
            <a:ext cx="7269163" cy="8323263"/>
          </a:xfrm>
        </p:spPr>
        <p:txBody>
          <a:bodyPr/>
          <a:lstStyle>
            <a:lvl1pPr>
              <a:defRPr sz="31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Fare clic per modificare gli stili del testo dello schema</a:t>
            </a:r>
          </a:p>
          <a:p>
            <a:pPr lvl="1"/>
            <a:r>
              <a:rPr lang="en-US"/>
              <a:t>Secondo livello</a:t>
            </a:r>
          </a:p>
          <a:p>
            <a:pPr lvl="2"/>
            <a:r>
              <a:rPr lang="en-US"/>
              <a:t>Terzo livello</a:t>
            </a:r>
          </a:p>
          <a:p>
            <a:pPr lvl="3"/>
            <a:r>
              <a:rPr lang="en-US"/>
              <a:t>Quarto livello</a:t>
            </a:r>
          </a:p>
          <a:p>
            <a:pPr lvl="4"/>
            <a:r>
              <a:rPr lang="en-US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50878" y="2041526"/>
            <a:ext cx="4278313" cy="6670674"/>
          </a:xfrm>
        </p:spPr>
        <p:txBody>
          <a:bodyPr/>
          <a:lstStyle>
            <a:lvl1pPr marL="0" indent="0">
              <a:buNone/>
              <a:defRPr sz="1400"/>
            </a:lvl1pPr>
            <a:lvl2pPr marL="457152" indent="0">
              <a:buNone/>
              <a:defRPr sz="1100"/>
            </a:lvl2pPr>
            <a:lvl3pPr marL="914307" indent="0">
              <a:buNone/>
              <a:defRPr sz="1000"/>
            </a:lvl3pPr>
            <a:lvl4pPr marL="1371460" indent="0">
              <a:buNone/>
              <a:defRPr sz="900"/>
            </a:lvl4pPr>
            <a:lvl5pPr marL="1828612" indent="0">
              <a:buNone/>
              <a:defRPr sz="900"/>
            </a:lvl5pPr>
            <a:lvl6pPr marL="2285767" indent="0">
              <a:buNone/>
              <a:defRPr sz="900"/>
            </a:lvl6pPr>
            <a:lvl7pPr marL="2742919" indent="0">
              <a:buNone/>
              <a:defRPr sz="900"/>
            </a:lvl7pPr>
            <a:lvl8pPr marL="3200072" indent="0">
              <a:buNone/>
              <a:defRPr sz="900"/>
            </a:lvl8pPr>
            <a:lvl9pPr marL="3657226" indent="0">
              <a:buNone/>
              <a:defRPr sz="900"/>
            </a:lvl9pPr>
          </a:lstStyle>
          <a:p>
            <a:pPr lvl="0"/>
            <a:r>
              <a:rPr lang="en-US"/>
              <a:t>Fare clic per modificare gli stili del testo dello schema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E4D455CE-9E77-2240-8BC9-16AA969F57A5}" type="slidenum">
              <a:rPr lang="en-US"/>
              <a:pPr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4866028"/>
      </p:ext>
    </p:extLst>
  </p:cSld>
  <p:clrMapOvr>
    <a:masterClrMapping/>
  </p:clrMapOvr>
  <p:transition xmlns:p14="http://schemas.microsoft.com/office/powerpoint/2010/main"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549527" y="6827839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Fare clic per modificare stile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2549527" y="871538"/>
            <a:ext cx="7802563" cy="5851526"/>
          </a:xfrm>
        </p:spPr>
        <p:txBody>
          <a:bodyPr/>
          <a:lstStyle>
            <a:lvl1pPr marL="0" indent="0">
              <a:buNone/>
              <a:defRPr sz="3100"/>
            </a:lvl1pPr>
            <a:lvl2pPr marL="457152" indent="0">
              <a:buNone/>
              <a:defRPr sz="2800"/>
            </a:lvl2pPr>
            <a:lvl3pPr marL="914307" indent="0">
              <a:buNone/>
              <a:defRPr sz="2400"/>
            </a:lvl3pPr>
            <a:lvl4pPr marL="1371460" indent="0">
              <a:buNone/>
              <a:defRPr sz="2000"/>
            </a:lvl4pPr>
            <a:lvl5pPr marL="1828612" indent="0">
              <a:buNone/>
              <a:defRPr sz="2000"/>
            </a:lvl5pPr>
            <a:lvl6pPr marL="2285767" indent="0">
              <a:buNone/>
              <a:defRPr sz="2000"/>
            </a:lvl6pPr>
            <a:lvl7pPr marL="2742919" indent="0">
              <a:buNone/>
              <a:defRPr sz="2000"/>
            </a:lvl7pPr>
            <a:lvl8pPr marL="3200072" indent="0">
              <a:buNone/>
              <a:defRPr sz="2000"/>
            </a:lvl8pPr>
            <a:lvl9pPr marL="3657226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2549527" y="7634290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152" indent="0">
              <a:buNone/>
              <a:defRPr sz="1100"/>
            </a:lvl2pPr>
            <a:lvl3pPr marL="914307" indent="0">
              <a:buNone/>
              <a:defRPr sz="1000"/>
            </a:lvl3pPr>
            <a:lvl4pPr marL="1371460" indent="0">
              <a:buNone/>
              <a:defRPr sz="900"/>
            </a:lvl4pPr>
            <a:lvl5pPr marL="1828612" indent="0">
              <a:buNone/>
              <a:defRPr sz="900"/>
            </a:lvl5pPr>
            <a:lvl6pPr marL="2285767" indent="0">
              <a:buNone/>
              <a:defRPr sz="900"/>
            </a:lvl6pPr>
            <a:lvl7pPr marL="2742919" indent="0">
              <a:buNone/>
              <a:defRPr sz="900"/>
            </a:lvl7pPr>
            <a:lvl8pPr marL="3200072" indent="0">
              <a:buNone/>
              <a:defRPr sz="900"/>
            </a:lvl8pPr>
            <a:lvl9pPr marL="3657226" indent="0">
              <a:buNone/>
              <a:defRPr sz="900"/>
            </a:lvl9pPr>
          </a:lstStyle>
          <a:p>
            <a:pPr lvl="0"/>
            <a:r>
              <a:rPr lang="en-US"/>
              <a:t>Fare clic per modificare gli stili del testo dello schema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3A8033CA-AC54-FD4C-B40F-41BBDA035563}" type="slidenum">
              <a:rPr lang="en-US"/>
              <a:pPr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855628"/>
      </p:ext>
    </p:extLst>
  </p:cSld>
  <p:clrMapOvr>
    <a:masterClrMapping/>
  </p:clrMapOvr>
  <p:transition xmlns:p14="http://schemas.microsoft.com/office/powerpoint/2010/main"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Fare clic per modificare gli stili del testo dello schema</a:t>
            </a:r>
          </a:p>
          <a:p>
            <a:pPr lvl="1"/>
            <a:r>
              <a:rPr lang="en-US"/>
              <a:t>Secondo livello</a:t>
            </a:r>
          </a:p>
          <a:p>
            <a:pPr lvl="2"/>
            <a:r>
              <a:rPr lang="en-US"/>
              <a:t>Terzo livello</a:t>
            </a:r>
          </a:p>
          <a:p>
            <a:pPr lvl="3"/>
            <a:r>
              <a:rPr lang="en-US"/>
              <a:t>Quarto livello</a:t>
            </a:r>
          </a:p>
          <a:p>
            <a:pPr lvl="4"/>
            <a:r>
              <a:rPr lang="en-US"/>
              <a:t>Quinto livello</a:t>
            </a: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126F6EA7-74A0-9947-87D2-936422D20D4D}" type="slidenum">
              <a:rPr lang="en-US"/>
              <a:pPr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534781"/>
      </p:ext>
    </p:extLst>
  </p:cSld>
  <p:clrMapOvr>
    <a:masterClrMapping/>
  </p:clrMapOvr>
  <p:transition xmlns:p14="http://schemas.microsoft.com/office/powerpoint/2010/main"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9359901" y="254000"/>
            <a:ext cx="2857500" cy="8229601"/>
          </a:xfrm>
        </p:spPr>
        <p:txBody>
          <a:bodyPr vert="eaVert"/>
          <a:lstStyle/>
          <a:p>
            <a:r>
              <a:rPr lang="en-US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787401" y="254000"/>
            <a:ext cx="8420100" cy="8229601"/>
          </a:xfrm>
        </p:spPr>
        <p:txBody>
          <a:bodyPr vert="eaVert"/>
          <a:lstStyle/>
          <a:p>
            <a:pPr lvl="0"/>
            <a:r>
              <a:rPr lang="en-US"/>
              <a:t>Fare clic per modificare gli stili del testo dello schema</a:t>
            </a:r>
          </a:p>
          <a:p>
            <a:pPr lvl="1"/>
            <a:r>
              <a:rPr lang="en-US"/>
              <a:t>Secondo livello</a:t>
            </a:r>
          </a:p>
          <a:p>
            <a:pPr lvl="2"/>
            <a:r>
              <a:rPr lang="en-US"/>
              <a:t>Terzo livello</a:t>
            </a:r>
          </a:p>
          <a:p>
            <a:pPr lvl="3"/>
            <a:r>
              <a:rPr lang="en-US"/>
              <a:t>Quarto livello</a:t>
            </a:r>
          </a:p>
          <a:p>
            <a:pPr lvl="4"/>
            <a:r>
              <a:rPr lang="en-US"/>
              <a:t>Quinto livello</a:t>
            </a: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BB35D52C-5D3A-2D49-B579-08C3815973CF}" type="slidenum">
              <a:rPr lang="en-US"/>
              <a:pPr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670735"/>
      </p:ext>
    </p:extLst>
  </p:cSld>
  <p:clrMapOvr>
    <a:masterClrMapping/>
  </p:clrMapOvr>
  <p:transition xmlns:p14="http://schemas.microsoft.com/office/powerpoint/2010/main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549527" y="6827839"/>
            <a:ext cx="7802563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Fare clic per modificare stile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2549527" y="871538"/>
            <a:ext cx="7802563" cy="5851526"/>
          </a:xfrm>
        </p:spPr>
        <p:txBody>
          <a:bodyPr/>
          <a:lstStyle>
            <a:lvl1pPr marL="0" indent="0">
              <a:buNone/>
              <a:defRPr sz="3100"/>
            </a:lvl1pPr>
            <a:lvl2pPr marL="457152" indent="0">
              <a:buNone/>
              <a:defRPr sz="2800"/>
            </a:lvl2pPr>
            <a:lvl3pPr marL="914307" indent="0">
              <a:buNone/>
              <a:defRPr sz="2400"/>
            </a:lvl3pPr>
            <a:lvl4pPr marL="1371460" indent="0">
              <a:buNone/>
              <a:defRPr sz="2000"/>
            </a:lvl4pPr>
            <a:lvl5pPr marL="1828612" indent="0">
              <a:buNone/>
              <a:defRPr sz="2000"/>
            </a:lvl5pPr>
            <a:lvl6pPr marL="2285767" indent="0">
              <a:buNone/>
              <a:defRPr sz="2000"/>
            </a:lvl6pPr>
            <a:lvl7pPr marL="2742919" indent="0">
              <a:buNone/>
              <a:defRPr sz="2000"/>
            </a:lvl7pPr>
            <a:lvl8pPr marL="3200072" indent="0">
              <a:buNone/>
              <a:defRPr sz="2000"/>
            </a:lvl8pPr>
            <a:lvl9pPr marL="3657226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2549527" y="7634290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152" indent="0">
              <a:buNone/>
              <a:defRPr sz="1100"/>
            </a:lvl2pPr>
            <a:lvl3pPr marL="914307" indent="0">
              <a:buNone/>
              <a:defRPr sz="1000"/>
            </a:lvl3pPr>
            <a:lvl4pPr marL="1371460" indent="0">
              <a:buNone/>
              <a:defRPr sz="900"/>
            </a:lvl4pPr>
            <a:lvl5pPr marL="1828612" indent="0">
              <a:buNone/>
              <a:defRPr sz="900"/>
            </a:lvl5pPr>
            <a:lvl6pPr marL="2285767" indent="0">
              <a:buNone/>
              <a:defRPr sz="900"/>
            </a:lvl6pPr>
            <a:lvl7pPr marL="2742919" indent="0">
              <a:buNone/>
              <a:defRPr sz="900"/>
            </a:lvl7pPr>
            <a:lvl8pPr marL="3200072" indent="0">
              <a:buNone/>
              <a:defRPr sz="900"/>
            </a:lvl8pPr>
            <a:lvl9pPr marL="3657226" indent="0">
              <a:buNone/>
              <a:defRPr sz="900"/>
            </a:lvl9pPr>
          </a:lstStyle>
          <a:p>
            <a:pPr lvl="0"/>
            <a:r>
              <a:rPr lang="en-US"/>
              <a:t>Fare clic per modificare gli stili del testo dello schema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C7553BED-220B-7F45-ACD1-82DC779CADF8}" type="slidenum">
              <a:rPr lang="en-US"/>
              <a:pPr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052859"/>
      </p:ext>
    </p:extLst>
  </p:cSld>
  <p:clrMapOvr>
    <a:masterClrMapping/>
  </p:clrMapOvr>
  <p:transition xmlns:p14="http://schemas.microsoft.com/office/powerpoint/2010/main"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974726" y="3030540"/>
            <a:ext cx="11055350" cy="2090736"/>
          </a:xfrm>
          <a:prstGeom prst="rect">
            <a:avLst/>
          </a:prstGeom>
        </p:spPr>
        <p:txBody>
          <a:bodyPr vert="horz" lIns="91430" tIns="45715" rIns="91430" bIns="45715"/>
          <a:lstStyle/>
          <a:p>
            <a:r>
              <a:rPr lang="en-US"/>
              <a:t>Fare clic per modificare stile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951038" y="5527678"/>
            <a:ext cx="9102726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152" indent="0" algn="ctr">
              <a:buNone/>
              <a:defRPr/>
            </a:lvl2pPr>
            <a:lvl3pPr marL="914307" indent="0" algn="ctr">
              <a:buNone/>
              <a:defRPr/>
            </a:lvl3pPr>
            <a:lvl4pPr marL="1371460" indent="0" algn="ctr">
              <a:buNone/>
              <a:defRPr/>
            </a:lvl4pPr>
            <a:lvl5pPr marL="1828612" indent="0" algn="ctr">
              <a:buNone/>
              <a:defRPr/>
            </a:lvl5pPr>
            <a:lvl6pPr marL="2285767" indent="0" algn="ctr">
              <a:buNone/>
              <a:defRPr/>
            </a:lvl6pPr>
            <a:lvl7pPr marL="2742919" indent="0" algn="ctr">
              <a:buNone/>
              <a:defRPr/>
            </a:lvl7pPr>
            <a:lvl8pPr marL="3200072" indent="0" algn="ctr">
              <a:buNone/>
              <a:defRPr/>
            </a:lvl8pPr>
            <a:lvl9pPr marL="3657226" indent="0" algn="ctr">
              <a:buNone/>
              <a:defRPr/>
            </a:lvl9pPr>
          </a:lstStyle>
          <a:p>
            <a:r>
              <a:rPr lang="en-US"/>
              <a:t>Fare clic per modificare lo stile del sottotitolo dello schema</a:t>
            </a: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3720A78E-7B47-D445-B5E9-28A65CC88E41}" type="slidenum">
              <a:rPr lang="en-US"/>
              <a:pPr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954747"/>
      </p:ext>
    </p:extLst>
  </p:cSld>
  <p:clrMapOvr>
    <a:masterClrMapping/>
  </p:clrMapOvr>
  <p:transition xmlns:p14="http://schemas.microsoft.com/office/powerpoint/2010/main"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  <a:prstGeom prst="rect">
            <a:avLst/>
          </a:prstGeom>
        </p:spPr>
        <p:txBody>
          <a:bodyPr vert="horz" lIns="91430" tIns="45715" rIns="91430" bIns="45715"/>
          <a:lstStyle/>
          <a:p>
            <a:r>
              <a:rPr lang="en-US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Fare clic per modificare gli stili del testo dello schema</a:t>
            </a:r>
          </a:p>
          <a:p>
            <a:pPr lvl="1"/>
            <a:r>
              <a:rPr lang="en-US"/>
              <a:t>Secondo livello</a:t>
            </a:r>
          </a:p>
          <a:p>
            <a:pPr lvl="2"/>
            <a:r>
              <a:rPr lang="en-US"/>
              <a:t>Terzo livello</a:t>
            </a:r>
          </a:p>
          <a:p>
            <a:pPr lvl="3"/>
            <a:r>
              <a:rPr lang="en-US"/>
              <a:t>Quarto livello</a:t>
            </a:r>
          </a:p>
          <a:p>
            <a:pPr lvl="4"/>
            <a:r>
              <a:rPr lang="en-US"/>
              <a:t>Quinto livello</a:t>
            </a: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FA025DF0-C1DC-2C48-9397-566054A98008}" type="slidenum">
              <a:rPr lang="en-US"/>
              <a:pPr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222777"/>
      </p:ext>
    </p:extLst>
  </p:cSld>
  <p:clrMapOvr>
    <a:masterClrMapping/>
  </p:clrMapOvr>
  <p:transition xmlns:p14="http://schemas.microsoft.com/office/powerpoint/2010/main"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27113" y="6267452"/>
            <a:ext cx="11053761" cy="1936750"/>
          </a:xfrm>
          <a:prstGeom prst="rect">
            <a:avLst/>
          </a:prstGeom>
        </p:spPr>
        <p:txBody>
          <a:bodyPr vert="horz" lIns="91430" tIns="45715" rIns="91430" bIns="45715" anchor="t"/>
          <a:lstStyle>
            <a:lvl1pPr algn="l">
              <a:defRPr sz="4000" b="1" cap="all"/>
            </a:lvl1pPr>
          </a:lstStyle>
          <a:p>
            <a:r>
              <a:rPr lang="en-US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027113" y="4133849"/>
            <a:ext cx="11053761" cy="2133601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52" indent="0">
              <a:buNone/>
              <a:defRPr sz="1800"/>
            </a:lvl2pPr>
            <a:lvl3pPr marL="914307" indent="0">
              <a:buNone/>
              <a:defRPr sz="1600"/>
            </a:lvl3pPr>
            <a:lvl4pPr marL="1371460" indent="0">
              <a:buNone/>
              <a:defRPr sz="1400"/>
            </a:lvl4pPr>
            <a:lvl5pPr marL="1828612" indent="0">
              <a:buNone/>
              <a:defRPr sz="1400"/>
            </a:lvl5pPr>
            <a:lvl6pPr marL="2285767" indent="0">
              <a:buNone/>
              <a:defRPr sz="1400"/>
            </a:lvl6pPr>
            <a:lvl7pPr marL="2742919" indent="0">
              <a:buNone/>
              <a:defRPr sz="1400"/>
            </a:lvl7pPr>
            <a:lvl8pPr marL="3200072" indent="0">
              <a:buNone/>
              <a:defRPr sz="1400"/>
            </a:lvl8pPr>
            <a:lvl9pPr marL="3657226" indent="0">
              <a:buNone/>
              <a:defRPr sz="1400"/>
            </a:lvl9pPr>
          </a:lstStyle>
          <a:p>
            <a:pPr lvl="0"/>
            <a:r>
              <a:rPr lang="en-US"/>
              <a:t>Fare clic per modificare gli stili del testo dello schema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C43C045B-AFBE-DF49-9EFD-AD276B473161}" type="slidenum">
              <a:rPr lang="en-US"/>
              <a:pPr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573226"/>
      </p:ext>
    </p:extLst>
  </p:cSld>
  <p:clrMapOvr>
    <a:masterClrMapping/>
  </p:clrMapOvr>
  <p:transition xmlns:p14="http://schemas.microsoft.com/office/powerpoint/2010/main"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  <a:prstGeom prst="rect">
            <a:avLst/>
          </a:prstGeom>
        </p:spPr>
        <p:txBody>
          <a:bodyPr vert="horz" lIns="91430" tIns="45715" rIns="91430" bIns="45715"/>
          <a:lstStyle/>
          <a:p>
            <a:r>
              <a:rPr lang="en-US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787401" y="1257300"/>
            <a:ext cx="5638800" cy="7239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Fare clic per modificare gli stili del testo dello schema</a:t>
            </a:r>
          </a:p>
          <a:p>
            <a:pPr lvl="1"/>
            <a:r>
              <a:rPr lang="en-US"/>
              <a:t>Secondo livello</a:t>
            </a:r>
          </a:p>
          <a:p>
            <a:pPr lvl="2"/>
            <a:r>
              <a:rPr lang="en-US"/>
              <a:t>Terzo livello</a:t>
            </a:r>
          </a:p>
          <a:p>
            <a:pPr lvl="3"/>
            <a:r>
              <a:rPr lang="en-US"/>
              <a:t>Quarto livello</a:t>
            </a:r>
          </a:p>
          <a:p>
            <a:pPr lvl="4"/>
            <a:r>
              <a:rPr lang="en-US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578600" y="1257300"/>
            <a:ext cx="5638800" cy="7239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Fare clic per modificare gli stili del testo dello schema</a:t>
            </a:r>
          </a:p>
          <a:p>
            <a:pPr lvl="1"/>
            <a:r>
              <a:rPr lang="en-US"/>
              <a:t>Secondo livello</a:t>
            </a:r>
          </a:p>
          <a:p>
            <a:pPr lvl="2"/>
            <a:r>
              <a:rPr lang="en-US"/>
              <a:t>Terzo livello</a:t>
            </a:r>
          </a:p>
          <a:p>
            <a:pPr lvl="3"/>
            <a:r>
              <a:rPr lang="en-US"/>
              <a:t>Quarto livello</a:t>
            </a:r>
          </a:p>
          <a:p>
            <a:pPr lvl="4"/>
            <a:r>
              <a:rPr lang="en-US"/>
              <a:t>Quinto livello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1C42DC0C-D5AD-194C-A772-0B5ABA3B020D}" type="slidenum">
              <a:rPr lang="en-US"/>
              <a:pPr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5913698"/>
      </p:ext>
    </p:extLst>
  </p:cSld>
  <p:clrMapOvr>
    <a:masterClrMapping/>
  </p:clrMapOvr>
  <p:transition xmlns:p14="http://schemas.microsoft.com/office/powerpoint/2010/main"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  <a:prstGeom prst="rect">
            <a:avLst/>
          </a:prstGeom>
        </p:spPr>
        <p:txBody>
          <a:bodyPr vert="horz" lIns="91430" tIns="45715" rIns="91430" bIns="45715"/>
          <a:lstStyle>
            <a:lvl1pPr>
              <a:defRPr/>
            </a:lvl1pPr>
          </a:lstStyle>
          <a:p>
            <a:r>
              <a:rPr lang="en-US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50876" y="2182814"/>
            <a:ext cx="5745163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2" indent="0">
              <a:buNone/>
              <a:defRPr sz="2000" b="1"/>
            </a:lvl2pPr>
            <a:lvl3pPr marL="914307" indent="0">
              <a:buNone/>
              <a:defRPr sz="1800" b="1"/>
            </a:lvl3pPr>
            <a:lvl4pPr marL="1371460" indent="0">
              <a:buNone/>
              <a:defRPr sz="1600" b="1"/>
            </a:lvl4pPr>
            <a:lvl5pPr marL="1828612" indent="0">
              <a:buNone/>
              <a:defRPr sz="1600" b="1"/>
            </a:lvl5pPr>
            <a:lvl6pPr marL="2285767" indent="0">
              <a:buNone/>
              <a:defRPr sz="1600" b="1"/>
            </a:lvl6pPr>
            <a:lvl7pPr marL="2742919" indent="0">
              <a:buNone/>
              <a:defRPr sz="1600" b="1"/>
            </a:lvl7pPr>
            <a:lvl8pPr marL="3200072" indent="0">
              <a:buNone/>
              <a:defRPr sz="1600" b="1"/>
            </a:lvl8pPr>
            <a:lvl9pPr marL="3657226" indent="0">
              <a:buNone/>
              <a:defRPr sz="1600" b="1"/>
            </a:lvl9pPr>
          </a:lstStyle>
          <a:p>
            <a:pPr lvl="0"/>
            <a:r>
              <a:rPr lang="en-US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50876" y="3092451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Fare clic per modificare gli stili del testo dello schema</a:t>
            </a:r>
          </a:p>
          <a:p>
            <a:pPr lvl="1"/>
            <a:r>
              <a:rPr lang="en-US"/>
              <a:t>Secondo livello</a:t>
            </a:r>
          </a:p>
          <a:p>
            <a:pPr lvl="2"/>
            <a:r>
              <a:rPr lang="en-US"/>
              <a:t>Terzo livello</a:t>
            </a:r>
          </a:p>
          <a:p>
            <a:pPr lvl="3"/>
            <a:r>
              <a:rPr lang="en-US"/>
              <a:t>Quarto livello</a:t>
            </a:r>
          </a:p>
          <a:p>
            <a:pPr lvl="4"/>
            <a:r>
              <a:rPr lang="en-US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605590" y="2182814"/>
            <a:ext cx="5748336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2" indent="0">
              <a:buNone/>
              <a:defRPr sz="2000" b="1"/>
            </a:lvl2pPr>
            <a:lvl3pPr marL="914307" indent="0">
              <a:buNone/>
              <a:defRPr sz="1800" b="1"/>
            </a:lvl3pPr>
            <a:lvl4pPr marL="1371460" indent="0">
              <a:buNone/>
              <a:defRPr sz="1600" b="1"/>
            </a:lvl4pPr>
            <a:lvl5pPr marL="1828612" indent="0">
              <a:buNone/>
              <a:defRPr sz="1600" b="1"/>
            </a:lvl5pPr>
            <a:lvl6pPr marL="2285767" indent="0">
              <a:buNone/>
              <a:defRPr sz="1600" b="1"/>
            </a:lvl6pPr>
            <a:lvl7pPr marL="2742919" indent="0">
              <a:buNone/>
              <a:defRPr sz="1600" b="1"/>
            </a:lvl7pPr>
            <a:lvl8pPr marL="3200072" indent="0">
              <a:buNone/>
              <a:defRPr sz="1600" b="1"/>
            </a:lvl8pPr>
            <a:lvl9pPr marL="3657226" indent="0">
              <a:buNone/>
              <a:defRPr sz="1600" b="1"/>
            </a:lvl9pPr>
          </a:lstStyle>
          <a:p>
            <a:pPr lvl="0"/>
            <a:r>
              <a:rPr lang="en-US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605590" y="3092451"/>
            <a:ext cx="5748336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Fare clic per modificare gli stili del testo dello schema</a:t>
            </a:r>
          </a:p>
          <a:p>
            <a:pPr lvl="1"/>
            <a:r>
              <a:rPr lang="en-US"/>
              <a:t>Secondo livello</a:t>
            </a:r>
          </a:p>
          <a:p>
            <a:pPr lvl="2"/>
            <a:r>
              <a:rPr lang="en-US"/>
              <a:t>Terzo livello</a:t>
            </a:r>
          </a:p>
          <a:p>
            <a:pPr lvl="3"/>
            <a:r>
              <a:rPr lang="en-US"/>
              <a:t>Quarto livello</a:t>
            </a:r>
          </a:p>
          <a:p>
            <a:pPr lvl="4"/>
            <a:r>
              <a:rPr lang="en-US"/>
              <a:t>Quinto livello</a:t>
            </a: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F72B4E09-CD7F-FD47-9174-87468F3584F9}" type="slidenum">
              <a:rPr lang="en-US"/>
              <a:pPr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067207"/>
      </p:ext>
    </p:extLst>
  </p:cSld>
  <p:clrMapOvr>
    <a:masterClrMapping/>
  </p:clrMapOvr>
  <p:transition xmlns:p14="http://schemas.microsoft.com/office/powerpoint/2010/main"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  <a:prstGeom prst="rect">
            <a:avLst/>
          </a:prstGeom>
        </p:spPr>
        <p:txBody>
          <a:bodyPr vert="horz" lIns="91430" tIns="45715" rIns="91430" bIns="45715"/>
          <a:lstStyle/>
          <a:p>
            <a:r>
              <a:rPr lang="en-US"/>
              <a:t>Fare clic per modificare stile</a:t>
            </a:r>
            <a:endParaRPr lang="it-IT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295A1B0E-8516-E54F-982D-B6B812A060E7}" type="slidenum">
              <a:rPr lang="en-US"/>
              <a:pPr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212951"/>
      </p:ext>
    </p:extLst>
  </p:cSld>
  <p:clrMapOvr>
    <a:masterClrMapping/>
  </p:clrMapOvr>
  <p:transition xmlns:p14="http://schemas.microsoft.com/office/powerpoint/2010/main"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C5E3CEA7-0D29-7644-B5C0-EF338C1E9A99}" type="slidenum">
              <a:rPr lang="en-US"/>
              <a:pPr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366506"/>
      </p:ext>
    </p:extLst>
  </p:cSld>
  <p:clrMapOvr>
    <a:masterClrMapping/>
  </p:clrMapOvr>
  <p:transition xmlns:p14="http://schemas.microsoft.com/office/powerpoint/2010/main"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50878" y="388941"/>
            <a:ext cx="4278313" cy="1652587"/>
          </a:xfrm>
          <a:prstGeom prst="rect">
            <a:avLst/>
          </a:prstGeom>
        </p:spPr>
        <p:txBody>
          <a:bodyPr vert="horz" lIns="91430" tIns="45715" rIns="91430" bIns="45715" anchor="b"/>
          <a:lstStyle>
            <a:lvl1pPr algn="l">
              <a:defRPr sz="2000" b="1"/>
            </a:lvl1pPr>
          </a:lstStyle>
          <a:p>
            <a:r>
              <a:rPr lang="en-US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084763" y="388939"/>
            <a:ext cx="7269163" cy="8323263"/>
          </a:xfrm>
        </p:spPr>
        <p:txBody>
          <a:bodyPr/>
          <a:lstStyle>
            <a:lvl1pPr>
              <a:defRPr sz="31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Fare clic per modificare gli stili del testo dello schema</a:t>
            </a:r>
          </a:p>
          <a:p>
            <a:pPr lvl="1"/>
            <a:r>
              <a:rPr lang="en-US"/>
              <a:t>Secondo livello</a:t>
            </a:r>
          </a:p>
          <a:p>
            <a:pPr lvl="2"/>
            <a:r>
              <a:rPr lang="en-US"/>
              <a:t>Terzo livello</a:t>
            </a:r>
          </a:p>
          <a:p>
            <a:pPr lvl="3"/>
            <a:r>
              <a:rPr lang="en-US"/>
              <a:t>Quarto livello</a:t>
            </a:r>
          </a:p>
          <a:p>
            <a:pPr lvl="4"/>
            <a:r>
              <a:rPr lang="en-US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50878" y="2041526"/>
            <a:ext cx="4278313" cy="6670674"/>
          </a:xfrm>
        </p:spPr>
        <p:txBody>
          <a:bodyPr/>
          <a:lstStyle>
            <a:lvl1pPr marL="0" indent="0">
              <a:buNone/>
              <a:defRPr sz="1400"/>
            </a:lvl1pPr>
            <a:lvl2pPr marL="457152" indent="0">
              <a:buNone/>
              <a:defRPr sz="1100"/>
            </a:lvl2pPr>
            <a:lvl3pPr marL="914307" indent="0">
              <a:buNone/>
              <a:defRPr sz="1000"/>
            </a:lvl3pPr>
            <a:lvl4pPr marL="1371460" indent="0">
              <a:buNone/>
              <a:defRPr sz="900"/>
            </a:lvl4pPr>
            <a:lvl5pPr marL="1828612" indent="0">
              <a:buNone/>
              <a:defRPr sz="900"/>
            </a:lvl5pPr>
            <a:lvl6pPr marL="2285767" indent="0">
              <a:buNone/>
              <a:defRPr sz="900"/>
            </a:lvl6pPr>
            <a:lvl7pPr marL="2742919" indent="0">
              <a:buNone/>
              <a:defRPr sz="900"/>
            </a:lvl7pPr>
            <a:lvl8pPr marL="3200072" indent="0">
              <a:buNone/>
              <a:defRPr sz="900"/>
            </a:lvl8pPr>
            <a:lvl9pPr marL="3657226" indent="0">
              <a:buNone/>
              <a:defRPr sz="900"/>
            </a:lvl9pPr>
          </a:lstStyle>
          <a:p>
            <a:pPr lvl="0"/>
            <a:r>
              <a:rPr lang="en-US"/>
              <a:t>Fare clic per modificare gli stili del testo dello schema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2E4AE88A-CB90-FF4B-8FC4-A302BC872707}" type="slidenum">
              <a:rPr lang="en-US"/>
              <a:pPr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3099477"/>
      </p:ext>
    </p:extLst>
  </p:cSld>
  <p:clrMapOvr>
    <a:masterClrMapping/>
  </p:clrMapOvr>
  <p:transition xmlns:p14="http://schemas.microsoft.com/office/powerpoint/2010/main"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549527" y="6827839"/>
            <a:ext cx="7802563" cy="806450"/>
          </a:xfrm>
          <a:prstGeom prst="rect">
            <a:avLst/>
          </a:prstGeom>
        </p:spPr>
        <p:txBody>
          <a:bodyPr vert="horz" lIns="91430" tIns="45715" rIns="91430" bIns="45715" anchor="b"/>
          <a:lstStyle>
            <a:lvl1pPr algn="l">
              <a:defRPr sz="2000" b="1"/>
            </a:lvl1pPr>
          </a:lstStyle>
          <a:p>
            <a:r>
              <a:rPr lang="en-US"/>
              <a:t>Fare clic per modificare stile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2549527" y="871538"/>
            <a:ext cx="7802563" cy="5851526"/>
          </a:xfrm>
        </p:spPr>
        <p:txBody>
          <a:bodyPr/>
          <a:lstStyle>
            <a:lvl1pPr marL="0" indent="0">
              <a:buNone/>
              <a:defRPr sz="3100"/>
            </a:lvl1pPr>
            <a:lvl2pPr marL="457152" indent="0">
              <a:buNone/>
              <a:defRPr sz="2800"/>
            </a:lvl2pPr>
            <a:lvl3pPr marL="914307" indent="0">
              <a:buNone/>
              <a:defRPr sz="2400"/>
            </a:lvl3pPr>
            <a:lvl4pPr marL="1371460" indent="0">
              <a:buNone/>
              <a:defRPr sz="2000"/>
            </a:lvl4pPr>
            <a:lvl5pPr marL="1828612" indent="0">
              <a:buNone/>
              <a:defRPr sz="2000"/>
            </a:lvl5pPr>
            <a:lvl6pPr marL="2285767" indent="0">
              <a:buNone/>
              <a:defRPr sz="2000"/>
            </a:lvl6pPr>
            <a:lvl7pPr marL="2742919" indent="0">
              <a:buNone/>
              <a:defRPr sz="2000"/>
            </a:lvl7pPr>
            <a:lvl8pPr marL="3200072" indent="0">
              <a:buNone/>
              <a:defRPr sz="2000"/>
            </a:lvl8pPr>
            <a:lvl9pPr marL="3657226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2549527" y="7634290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152" indent="0">
              <a:buNone/>
              <a:defRPr sz="1100"/>
            </a:lvl2pPr>
            <a:lvl3pPr marL="914307" indent="0">
              <a:buNone/>
              <a:defRPr sz="1000"/>
            </a:lvl3pPr>
            <a:lvl4pPr marL="1371460" indent="0">
              <a:buNone/>
              <a:defRPr sz="900"/>
            </a:lvl4pPr>
            <a:lvl5pPr marL="1828612" indent="0">
              <a:buNone/>
              <a:defRPr sz="900"/>
            </a:lvl5pPr>
            <a:lvl6pPr marL="2285767" indent="0">
              <a:buNone/>
              <a:defRPr sz="900"/>
            </a:lvl6pPr>
            <a:lvl7pPr marL="2742919" indent="0">
              <a:buNone/>
              <a:defRPr sz="900"/>
            </a:lvl7pPr>
            <a:lvl8pPr marL="3200072" indent="0">
              <a:buNone/>
              <a:defRPr sz="900"/>
            </a:lvl8pPr>
            <a:lvl9pPr marL="3657226" indent="0">
              <a:buNone/>
              <a:defRPr sz="900"/>
            </a:lvl9pPr>
          </a:lstStyle>
          <a:p>
            <a:pPr lvl="0"/>
            <a:r>
              <a:rPr lang="en-US"/>
              <a:t>Fare clic per modificare gli stili del testo dello schema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25928B8F-3D02-894D-9615-C3FF64414B7E}" type="slidenum">
              <a:rPr lang="en-US"/>
              <a:pPr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203493"/>
      </p:ext>
    </p:extLst>
  </p:cSld>
  <p:clrMapOvr>
    <a:masterClrMapping/>
  </p:clrMapOvr>
  <p:transition xmlns:p14="http://schemas.microsoft.com/office/powerpoint/2010/main"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  <a:prstGeom prst="rect">
            <a:avLst/>
          </a:prstGeom>
        </p:spPr>
        <p:txBody>
          <a:bodyPr vert="horz" lIns="91430" tIns="45715" rIns="91430" bIns="45715"/>
          <a:lstStyle/>
          <a:p>
            <a:r>
              <a:rPr lang="en-US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Fare clic per modificare gli stili del testo dello schema</a:t>
            </a:r>
          </a:p>
          <a:p>
            <a:pPr lvl="1"/>
            <a:r>
              <a:rPr lang="en-US"/>
              <a:t>Secondo livello</a:t>
            </a:r>
          </a:p>
          <a:p>
            <a:pPr lvl="2"/>
            <a:r>
              <a:rPr lang="en-US"/>
              <a:t>Terzo livello</a:t>
            </a:r>
          </a:p>
          <a:p>
            <a:pPr lvl="3"/>
            <a:r>
              <a:rPr lang="en-US"/>
              <a:t>Quarto livello</a:t>
            </a:r>
          </a:p>
          <a:p>
            <a:pPr lvl="4"/>
            <a:r>
              <a:rPr lang="en-US"/>
              <a:t>Quinto livello</a:t>
            </a: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45BE89D5-DB74-234D-8221-BE8B66351E49}" type="slidenum">
              <a:rPr lang="en-US"/>
              <a:pPr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544714"/>
      </p:ext>
    </p:extLst>
  </p:cSld>
  <p:clrMapOvr>
    <a:masterClrMapping/>
  </p:clrMapOvr>
  <p:transition xmlns:p14="http://schemas.microsoft.com/office/powerpoint/2010/main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10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1.xml"/><Relationship Id="rId12" Type="http://schemas.openxmlformats.org/officeDocument/2006/relationships/theme" Target="../theme/theme10.xml"/><Relationship Id="rId13" Type="http://schemas.openxmlformats.org/officeDocument/2006/relationships/image" Target="../media/image3.jpeg"/><Relationship Id="rId1" Type="http://schemas.openxmlformats.org/officeDocument/2006/relationships/slideLayout" Target="../slideLayouts/slideLayout101.xml"/><Relationship Id="rId2" Type="http://schemas.openxmlformats.org/officeDocument/2006/relationships/slideLayout" Target="../slideLayouts/slideLayout102.xml"/><Relationship Id="rId3" Type="http://schemas.openxmlformats.org/officeDocument/2006/relationships/slideLayout" Target="../slideLayouts/slideLayout103.xml"/><Relationship Id="rId4" Type="http://schemas.openxmlformats.org/officeDocument/2006/relationships/slideLayout" Target="../slideLayouts/slideLayout104.xml"/><Relationship Id="rId5" Type="http://schemas.openxmlformats.org/officeDocument/2006/relationships/slideLayout" Target="../slideLayouts/slideLayout105.xml"/><Relationship Id="rId6" Type="http://schemas.openxmlformats.org/officeDocument/2006/relationships/slideLayout" Target="../slideLayouts/slideLayout106.xml"/><Relationship Id="rId7" Type="http://schemas.openxmlformats.org/officeDocument/2006/relationships/slideLayout" Target="../slideLayouts/slideLayout107.xml"/><Relationship Id="rId8" Type="http://schemas.openxmlformats.org/officeDocument/2006/relationships/slideLayout" Target="../slideLayouts/slideLayout108.xml"/><Relationship Id="rId9" Type="http://schemas.openxmlformats.org/officeDocument/2006/relationships/slideLayout" Target="../slideLayouts/slideLayout109.xml"/><Relationship Id="rId10" Type="http://schemas.openxmlformats.org/officeDocument/2006/relationships/slideLayout" Target="../slideLayouts/slideLayout110.xml"/></Relationships>
</file>

<file path=ppt/slideMasters/_rels/slideMaster1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22.xml"/><Relationship Id="rId12" Type="http://schemas.openxmlformats.org/officeDocument/2006/relationships/theme" Target="../theme/theme11.xml"/><Relationship Id="rId13" Type="http://schemas.openxmlformats.org/officeDocument/2006/relationships/image" Target="../media/image2.jpeg"/><Relationship Id="rId1" Type="http://schemas.openxmlformats.org/officeDocument/2006/relationships/slideLayout" Target="../slideLayouts/slideLayout112.xml"/><Relationship Id="rId2" Type="http://schemas.openxmlformats.org/officeDocument/2006/relationships/slideLayout" Target="../slideLayouts/slideLayout113.xml"/><Relationship Id="rId3" Type="http://schemas.openxmlformats.org/officeDocument/2006/relationships/slideLayout" Target="../slideLayouts/slideLayout114.xml"/><Relationship Id="rId4" Type="http://schemas.openxmlformats.org/officeDocument/2006/relationships/slideLayout" Target="../slideLayouts/slideLayout115.xml"/><Relationship Id="rId5" Type="http://schemas.openxmlformats.org/officeDocument/2006/relationships/slideLayout" Target="../slideLayouts/slideLayout116.xml"/><Relationship Id="rId6" Type="http://schemas.openxmlformats.org/officeDocument/2006/relationships/slideLayout" Target="../slideLayouts/slideLayout117.xml"/><Relationship Id="rId7" Type="http://schemas.openxmlformats.org/officeDocument/2006/relationships/slideLayout" Target="../slideLayouts/slideLayout118.xml"/><Relationship Id="rId8" Type="http://schemas.openxmlformats.org/officeDocument/2006/relationships/slideLayout" Target="../slideLayouts/slideLayout119.xml"/><Relationship Id="rId9" Type="http://schemas.openxmlformats.org/officeDocument/2006/relationships/slideLayout" Target="../slideLayouts/slideLayout120.xml"/><Relationship Id="rId10" Type="http://schemas.openxmlformats.org/officeDocument/2006/relationships/slideLayout" Target="../slideLayouts/slideLayout121.xml"/></Relationships>
</file>

<file path=ppt/slideMasters/_rels/slideMaster1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33.xml"/><Relationship Id="rId12" Type="http://schemas.openxmlformats.org/officeDocument/2006/relationships/theme" Target="../theme/theme12.xml"/><Relationship Id="rId13" Type="http://schemas.openxmlformats.org/officeDocument/2006/relationships/image" Target="../media/image3.jpeg"/><Relationship Id="rId1" Type="http://schemas.openxmlformats.org/officeDocument/2006/relationships/slideLayout" Target="../slideLayouts/slideLayout123.xml"/><Relationship Id="rId2" Type="http://schemas.openxmlformats.org/officeDocument/2006/relationships/slideLayout" Target="../slideLayouts/slideLayout124.xml"/><Relationship Id="rId3" Type="http://schemas.openxmlformats.org/officeDocument/2006/relationships/slideLayout" Target="../slideLayouts/slideLayout125.xml"/><Relationship Id="rId4" Type="http://schemas.openxmlformats.org/officeDocument/2006/relationships/slideLayout" Target="../slideLayouts/slideLayout126.xml"/><Relationship Id="rId5" Type="http://schemas.openxmlformats.org/officeDocument/2006/relationships/slideLayout" Target="../slideLayouts/slideLayout127.xml"/><Relationship Id="rId6" Type="http://schemas.openxmlformats.org/officeDocument/2006/relationships/slideLayout" Target="../slideLayouts/slideLayout128.xml"/><Relationship Id="rId7" Type="http://schemas.openxmlformats.org/officeDocument/2006/relationships/slideLayout" Target="../slideLayouts/slideLayout129.xml"/><Relationship Id="rId8" Type="http://schemas.openxmlformats.org/officeDocument/2006/relationships/slideLayout" Target="../slideLayouts/slideLayout130.xml"/><Relationship Id="rId9" Type="http://schemas.openxmlformats.org/officeDocument/2006/relationships/slideLayout" Target="../slideLayouts/slideLayout131.xml"/><Relationship Id="rId10" Type="http://schemas.openxmlformats.org/officeDocument/2006/relationships/slideLayout" Target="../slideLayouts/slideLayout132.xml"/></Relationships>
</file>

<file path=ppt/slideMasters/_rels/slideMaster1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44.xml"/><Relationship Id="rId12" Type="http://schemas.openxmlformats.org/officeDocument/2006/relationships/theme" Target="../theme/theme13.xml"/><Relationship Id="rId13" Type="http://schemas.openxmlformats.org/officeDocument/2006/relationships/image" Target="../media/image3.jpeg"/><Relationship Id="rId1" Type="http://schemas.openxmlformats.org/officeDocument/2006/relationships/slideLayout" Target="../slideLayouts/slideLayout134.xml"/><Relationship Id="rId2" Type="http://schemas.openxmlformats.org/officeDocument/2006/relationships/slideLayout" Target="../slideLayouts/slideLayout135.xml"/><Relationship Id="rId3" Type="http://schemas.openxmlformats.org/officeDocument/2006/relationships/slideLayout" Target="../slideLayouts/slideLayout136.xml"/><Relationship Id="rId4" Type="http://schemas.openxmlformats.org/officeDocument/2006/relationships/slideLayout" Target="../slideLayouts/slideLayout137.xml"/><Relationship Id="rId5" Type="http://schemas.openxmlformats.org/officeDocument/2006/relationships/slideLayout" Target="../slideLayouts/slideLayout138.xml"/><Relationship Id="rId6" Type="http://schemas.openxmlformats.org/officeDocument/2006/relationships/slideLayout" Target="../slideLayouts/slideLayout139.xml"/><Relationship Id="rId7" Type="http://schemas.openxmlformats.org/officeDocument/2006/relationships/slideLayout" Target="../slideLayouts/slideLayout140.xml"/><Relationship Id="rId8" Type="http://schemas.openxmlformats.org/officeDocument/2006/relationships/slideLayout" Target="../slideLayouts/slideLayout141.xml"/><Relationship Id="rId9" Type="http://schemas.openxmlformats.org/officeDocument/2006/relationships/slideLayout" Target="../slideLayouts/slideLayout142.xml"/><Relationship Id="rId10" Type="http://schemas.openxmlformats.org/officeDocument/2006/relationships/slideLayout" Target="../slideLayouts/slideLayout143.xml"/></Relationships>
</file>

<file path=ppt/slideMasters/_rels/slideMaster1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55.xml"/><Relationship Id="rId12" Type="http://schemas.openxmlformats.org/officeDocument/2006/relationships/theme" Target="../theme/theme14.xml"/><Relationship Id="rId1" Type="http://schemas.openxmlformats.org/officeDocument/2006/relationships/slideLayout" Target="../slideLayouts/slideLayout145.xml"/><Relationship Id="rId2" Type="http://schemas.openxmlformats.org/officeDocument/2006/relationships/slideLayout" Target="../slideLayouts/slideLayout146.xml"/><Relationship Id="rId3" Type="http://schemas.openxmlformats.org/officeDocument/2006/relationships/slideLayout" Target="../slideLayouts/slideLayout147.xml"/><Relationship Id="rId4" Type="http://schemas.openxmlformats.org/officeDocument/2006/relationships/slideLayout" Target="../slideLayouts/slideLayout148.xml"/><Relationship Id="rId5" Type="http://schemas.openxmlformats.org/officeDocument/2006/relationships/slideLayout" Target="../slideLayouts/slideLayout149.xml"/><Relationship Id="rId6" Type="http://schemas.openxmlformats.org/officeDocument/2006/relationships/slideLayout" Target="../slideLayouts/slideLayout150.xml"/><Relationship Id="rId7" Type="http://schemas.openxmlformats.org/officeDocument/2006/relationships/slideLayout" Target="../slideLayouts/slideLayout151.xml"/><Relationship Id="rId8" Type="http://schemas.openxmlformats.org/officeDocument/2006/relationships/slideLayout" Target="../slideLayouts/slideLayout152.xml"/><Relationship Id="rId9" Type="http://schemas.openxmlformats.org/officeDocument/2006/relationships/slideLayout" Target="../slideLayouts/slideLayout153.xml"/><Relationship Id="rId10" Type="http://schemas.openxmlformats.org/officeDocument/2006/relationships/slideLayout" Target="../slideLayouts/slideLayout154.xml"/></Relationships>
</file>

<file path=ppt/slideMasters/_rels/slideMaster1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66.xml"/><Relationship Id="rId12" Type="http://schemas.openxmlformats.org/officeDocument/2006/relationships/theme" Target="../theme/theme15.xml"/><Relationship Id="rId1" Type="http://schemas.openxmlformats.org/officeDocument/2006/relationships/slideLayout" Target="../slideLayouts/slideLayout156.xml"/><Relationship Id="rId2" Type="http://schemas.openxmlformats.org/officeDocument/2006/relationships/slideLayout" Target="../slideLayouts/slideLayout157.xml"/><Relationship Id="rId3" Type="http://schemas.openxmlformats.org/officeDocument/2006/relationships/slideLayout" Target="../slideLayouts/slideLayout158.xml"/><Relationship Id="rId4" Type="http://schemas.openxmlformats.org/officeDocument/2006/relationships/slideLayout" Target="../slideLayouts/slideLayout159.xml"/><Relationship Id="rId5" Type="http://schemas.openxmlformats.org/officeDocument/2006/relationships/slideLayout" Target="../slideLayouts/slideLayout160.xml"/><Relationship Id="rId6" Type="http://schemas.openxmlformats.org/officeDocument/2006/relationships/slideLayout" Target="../slideLayouts/slideLayout161.xml"/><Relationship Id="rId7" Type="http://schemas.openxmlformats.org/officeDocument/2006/relationships/slideLayout" Target="../slideLayouts/slideLayout162.xml"/><Relationship Id="rId8" Type="http://schemas.openxmlformats.org/officeDocument/2006/relationships/slideLayout" Target="../slideLayouts/slideLayout163.xml"/><Relationship Id="rId9" Type="http://schemas.openxmlformats.org/officeDocument/2006/relationships/slideLayout" Target="../slideLayouts/slideLayout164.xml"/><Relationship Id="rId10" Type="http://schemas.openxmlformats.org/officeDocument/2006/relationships/slideLayout" Target="../slideLayouts/slideLayout165.xml"/></Relationships>
</file>

<file path=ppt/slideMasters/_rels/slideMaster1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77.xml"/><Relationship Id="rId12" Type="http://schemas.openxmlformats.org/officeDocument/2006/relationships/theme" Target="../theme/theme16.xml"/><Relationship Id="rId1" Type="http://schemas.openxmlformats.org/officeDocument/2006/relationships/slideLayout" Target="../slideLayouts/slideLayout167.xml"/><Relationship Id="rId2" Type="http://schemas.openxmlformats.org/officeDocument/2006/relationships/slideLayout" Target="../slideLayouts/slideLayout168.xml"/><Relationship Id="rId3" Type="http://schemas.openxmlformats.org/officeDocument/2006/relationships/slideLayout" Target="../slideLayouts/slideLayout169.xml"/><Relationship Id="rId4" Type="http://schemas.openxmlformats.org/officeDocument/2006/relationships/slideLayout" Target="../slideLayouts/slideLayout170.xml"/><Relationship Id="rId5" Type="http://schemas.openxmlformats.org/officeDocument/2006/relationships/slideLayout" Target="../slideLayouts/slideLayout171.xml"/><Relationship Id="rId6" Type="http://schemas.openxmlformats.org/officeDocument/2006/relationships/slideLayout" Target="../slideLayouts/slideLayout172.xml"/><Relationship Id="rId7" Type="http://schemas.openxmlformats.org/officeDocument/2006/relationships/slideLayout" Target="../slideLayouts/slideLayout173.xml"/><Relationship Id="rId8" Type="http://schemas.openxmlformats.org/officeDocument/2006/relationships/slideLayout" Target="../slideLayouts/slideLayout174.xml"/><Relationship Id="rId9" Type="http://schemas.openxmlformats.org/officeDocument/2006/relationships/slideLayout" Target="../slideLayouts/slideLayout175.xml"/><Relationship Id="rId10" Type="http://schemas.openxmlformats.org/officeDocument/2006/relationships/slideLayout" Target="../slideLayouts/slideLayout176.xml"/></Relationships>
</file>

<file path=ppt/slideMasters/_rels/slideMaster1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88.xml"/><Relationship Id="rId12" Type="http://schemas.openxmlformats.org/officeDocument/2006/relationships/theme" Target="../theme/theme17.xml"/><Relationship Id="rId1" Type="http://schemas.openxmlformats.org/officeDocument/2006/relationships/slideLayout" Target="../slideLayouts/slideLayout178.xml"/><Relationship Id="rId2" Type="http://schemas.openxmlformats.org/officeDocument/2006/relationships/slideLayout" Target="../slideLayouts/slideLayout179.xml"/><Relationship Id="rId3" Type="http://schemas.openxmlformats.org/officeDocument/2006/relationships/slideLayout" Target="../slideLayouts/slideLayout180.xml"/><Relationship Id="rId4" Type="http://schemas.openxmlformats.org/officeDocument/2006/relationships/slideLayout" Target="../slideLayouts/slideLayout181.xml"/><Relationship Id="rId5" Type="http://schemas.openxmlformats.org/officeDocument/2006/relationships/slideLayout" Target="../slideLayouts/slideLayout182.xml"/><Relationship Id="rId6" Type="http://schemas.openxmlformats.org/officeDocument/2006/relationships/slideLayout" Target="../slideLayouts/slideLayout183.xml"/><Relationship Id="rId7" Type="http://schemas.openxmlformats.org/officeDocument/2006/relationships/slideLayout" Target="../slideLayouts/slideLayout184.xml"/><Relationship Id="rId8" Type="http://schemas.openxmlformats.org/officeDocument/2006/relationships/slideLayout" Target="../slideLayouts/slideLayout185.xml"/><Relationship Id="rId9" Type="http://schemas.openxmlformats.org/officeDocument/2006/relationships/slideLayout" Target="../slideLayouts/slideLayout186.xml"/><Relationship Id="rId10" Type="http://schemas.openxmlformats.org/officeDocument/2006/relationships/slideLayout" Target="../slideLayouts/slideLayout187.xml"/></Relationships>
</file>

<file path=ppt/slideMasters/_rels/slideMaster1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99.xml"/><Relationship Id="rId12" Type="http://schemas.openxmlformats.org/officeDocument/2006/relationships/slideLayout" Target="../slideLayouts/slideLayout200.xml"/><Relationship Id="rId13" Type="http://schemas.openxmlformats.org/officeDocument/2006/relationships/slideLayout" Target="../slideLayouts/slideLayout201.xml"/><Relationship Id="rId14" Type="http://schemas.openxmlformats.org/officeDocument/2006/relationships/slideLayout" Target="../slideLayouts/slideLayout202.xml"/><Relationship Id="rId15" Type="http://schemas.openxmlformats.org/officeDocument/2006/relationships/slideLayout" Target="../slideLayouts/slideLayout203.xml"/><Relationship Id="rId16" Type="http://schemas.openxmlformats.org/officeDocument/2006/relationships/theme" Target="../theme/theme18.xml"/><Relationship Id="rId1" Type="http://schemas.openxmlformats.org/officeDocument/2006/relationships/slideLayout" Target="../slideLayouts/slideLayout189.xml"/><Relationship Id="rId2" Type="http://schemas.openxmlformats.org/officeDocument/2006/relationships/slideLayout" Target="../slideLayouts/slideLayout190.xml"/><Relationship Id="rId3" Type="http://schemas.openxmlformats.org/officeDocument/2006/relationships/slideLayout" Target="../slideLayouts/slideLayout191.xml"/><Relationship Id="rId4" Type="http://schemas.openxmlformats.org/officeDocument/2006/relationships/slideLayout" Target="../slideLayouts/slideLayout192.xml"/><Relationship Id="rId5" Type="http://schemas.openxmlformats.org/officeDocument/2006/relationships/slideLayout" Target="../slideLayouts/slideLayout193.xml"/><Relationship Id="rId6" Type="http://schemas.openxmlformats.org/officeDocument/2006/relationships/slideLayout" Target="../slideLayouts/slideLayout194.xml"/><Relationship Id="rId7" Type="http://schemas.openxmlformats.org/officeDocument/2006/relationships/slideLayout" Target="../slideLayouts/slideLayout195.xml"/><Relationship Id="rId8" Type="http://schemas.openxmlformats.org/officeDocument/2006/relationships/slideLayout" Target="../slideLayouts/slideLayout196.xml"/><Relationship Id="rId9" Type="http://schemas.openxmlformats.org/officeDocument/2006/relationships/slideLayout" Target="../slideLayouts/slideLayout197.xml"/><Relationship Id="rId10" Type="http://schemas.openxmlformats.org/officeDocument/2006/relationships/slideLayout" Target="../slideLayouts/slideLayout198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theme" Target="../theme/theme2.xml"/><Relationship Id="rId14" Type="http://schemas.openxmlformats.org/officeDocument/2006/relationships/image" Target="../media/image3.jpeg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4.xml"/><Relationship Id="rId12" Type="http://schemas.openxmlformats.org/officeDocument/2006/relationships/theme" Target="../theme/theme3.xml"/><Relationship Id="rId13" Type="http://schemas.openxmlformats.org/officeDocument/2006/relationships/image" Target="../media/image3.jpeg"/><Relationship Id="rId1" Type="http://schemas.openxmlformats.org/officeDocument/2006/relationships/slideLayout" Target="../slideLayouts/slideLayout24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5.xml"/><Relationship Id="rId12" Type="http://schemas.openxmlformats.org/officeDocument/2006/relationships/theme" Target="../theme/theme4.xml"/><Relationship Id="rId1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1.xml"/><Relationship Id="rId8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6.xml"/><Relationship Id="rId12" Type="http://schemas.openxmlformats.org/officeDocument/2006/relationships/theme" Target="../theme/theme5.xml"/><Relationship Id="rId13" Type="http://schemas.openxmlformats.org/officeDocument/2006/relationships/image" Target="../media/image3.jpeg"/><Relationship Id="rId1" Type="http://schemas.openxmlformats.org/officeDocument/2006/relationships/slideLayout" Target="../slideLayouts/slideLayout46.xml"/><Relationship Id="rId2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9.xml"/><Relationship Id="rId5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2.xml"/><Relationship Id="rId8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67.xml"/><Relationship Id="rId12" Type="http://schemas.openxmlformats.org/officeDocument/2006/relationships/theme" Target="../theme/theme6.xml"/><Relationship Id="rId13" Type="http://schemas.openxmlformats.org/officeDocument/2006/relationships/image" Target="../media/image2.jpeg"/><Relationship Id="rId1" Type="http://schemas.openxmlformats.org/officeDocument/2006/relationships/slideLayout" Target="../slideLayouts/slideLayout57.xml"/><Relationship Id="rId2" Type="http://schemas.openxmlformats.org/officeDocument/2006/relationships/slideLayout" Target="../slideLayouts/slideLayout58.xml"/><Relationship Id="rId3" Type="http://schemas.openxmlformats.org/officeDocument/2006/relationships/slideLayout" Target="../slideLayouts/slideLayout59.xml"/><Relationship Id="rId4" Type="http://schemas.openxmlformats.org/officeDocument/2006/relationships/slideLayout" Target="../slideLayouts/slideLayout60.xml"/><Relationship Id="rId5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3.xml"/><Relationship Id="rId8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78.xml"/><Relationship Id="rId12" Type="http://schemas.openxmlformats.org/officeDocument/2006/relationships/theme" Target="../theme/theme7.xml"/><Relationship Id="rId13" Type="http://schemas.openxmlformats.org/officeDocument/2006/relationships/image" Target="../media/image2.jpeg"/><Relationship Id="rId1" Type="http://schemas.openxmlformats.org/officeDocument/2006/relationships/slideLayout" Target="../slideLayouts/slideLayout68.xml"/><Relationship Id="rId2" Type="http://schemas.openxmlformats.org/officeDocument/2006/relationships/slideLayout" Target="../slideLayouts/slideLayout69.xml"/><Relationship Id="rId3" Type="http://schemas.openxmlformats.org/officeDocument/2006/relationships/slideLayout" Target="../slideLayouts/slideLayout70.xml"/><Relationship Id="rId4" Type="http://schemas.openxmlformats.org/officeDocument/2006/relationships/slideLayout" Target="../slideLayouts/slideLayout71.xml"/><Relationship Id="rId5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4.xml"/><Relationship Id="rId8" Type="http://schemas.openxmlformats.org/officeDocument/2006/relationships/slideLayout" Target="../slideLayouts/slideLayout75.xml"/><Relationship Id="rId9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77.xml"/></Relationships>
</file>

<file path=ppt/slideMasters/_rels/slideMaster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89.xml"/><Relationship Id="rId12" Type="http://schemas.openxmlformats.org/officeDocument/2006/relationships/theme" Target="../theme/theme8.xml"/><Relationship Id="rId13" Type="http://schemas.openxmlformats.org/officeDocument/2006/relationships/image" Target="../media/image3.jpeg"/><Relationship Id="rId1" Type="http://schemas.openxmlformats.org/officeDocument/2006/relationships/slideLayout" Target="../slideLayouts/slideLayout79.xml"/><Relationship Id="rId2" Type="http://schemas.openxmlformats.org/officeDocument/2006/relationships/slideLayout" Target="../slideLayouts/slideLayout80.xml"/><Relationship Id="rId3" Type="http://schemas.openxmlformats.org/officeDocument/2006/relationships/slideLayout" Target="../slideLayouts/slideLayout81.xml"/><Relationship Id="rId4" Type="http://schemas.openxmlformats.org/officeDocument/2006/relationships/slideLayout" Target="../slideLayouts/slideLayout82.xml"/><Relationship Id="rId5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5.xml"/><Relationship Id="rId8" Type="http://schemas.openxmlformats.org/officeDocument/2006/relationships/slideLayout" Target="../slideLayouts/slideLayout86.xml"/><Relationship Id="rId9" Type="http://schemas.openxmlformats.org/officeDocument/2006/relationships/slideLayout" Target="../slideLayouts/slideLayout87.xml"/><Relationship Id="rId10" Type="http://schemas.openxmlformats.org/officeDocument/2006/relationships/slideLayout" Target="../slideLayouts/slideLayout88.xml"/></Relationships>
</file>

<file path=ppt/slideMasters/_rels/slideMaster9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00.xml"/><Relationship Id="rId12" Type="http://schemas.openxmlformats.org/officeDocument/2006/relationships/theme" Target="../theme/theme9.xml"/><Relationship Id="rId13" Type="http://schemas.openxmlformats.org/officeDocument/2006/relationships/image" Target="../media/image3.jpeg"/><Relationship Id="rId1" Type="http://schemas.openxmlformats.org/officeDocument/2006/relationships/slideLayout" Target="../slideLayouts/slideLayout90.xml"/><Relationship Id="rId2" Type="http://schemas.openxmlformats.org/officeDocument/2006/relationships/slideLayout" Target="../slideLayouts/slideLayout91.xml"/><Relationship Id="rId3" Type="http://schemas.openxmlformats.org/officeDocument/2006/relationships/slideLayout" Target="../slideLayouts/slideLayout92.xml"/><Relationship Id="rId4" Type="http://schemas.openxmlformats.org/officeDocument/2006/relationships/slideLayout" Target="../slideLayouts/slideLayout93.xml"/><Relationship Id="rId5" Type="http://schemas.openxmlformats.org/officeDocument/2006/relationships/slideLayout" Target="../slideLayouts/slideLayout94.xml"/><Relationship Id="rId6" Type="http://schemas.openxmlformats.org/officeDocument/2006/relationships/slideLayout" Target="../slideLayouts/slideLayout95.xml"/><Relationship Id="rId7" Type="http://schemas.openxmlformats.org/officeDocument/2006/relationships/slideLayout" Target="../slideLayouts/slideLayout96.xml"/><Relationship Id="rId8" Type="http://schemas.openxmlformats.org/officeDocument/2006/relationships/slideLayout" Target="../slideLayouts/slideLayout97.xml"/><Relationship Id="rId9" Type="http://schemas.openxmlformats.org/officeDocument/2006/relationships/slideLayout" Target="../slideLayouts/slideLayout98.xml"/><Relationship Id="rId10" Type="http://schemas.openxmlformats.org/officeDocument/2006/relationships/slideLayout" Target="../slideLayouts/slideLayout9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787401" y="1511300"/>
            <a:ext cx="11430000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794" tIns="50794" rIns="50794" bIns="50794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Baskerville" charset="0"/>
              </a:rPr>
              <a:t>Click to edit Master title style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787401" y="5308603"/>
            <a:ext cx="11430000" cy="18922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794" tIns="50794" rIns="50794" bIns="5079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oefler Text" charset="0"/>
              </a:rPr>
              <a:t>Click to edit Master text styles</a:t>
            </a:r>
          </a:p>
          <a:p>
            <a:pPr lvl="1"/>
            <a:r>
              <a:rPr lang="en-US">
                <a:sym typeface="Hoefler Text" charset="0"/>
              </a:rPr>
              <a:t>Second level</a:t>
            </a:r>
          </a:p>
          <a:p>
            <a:pPr lvl="2"/>
            <a:r>
              <a:rPr lang="en-US">
                <a:sym typeface="Hoefler Text" charset="0"/>
              </a:rPr>
              <a:t>Third level</a:t>
            </a:r>
          </a:p>
          <a:p>
            <a:pPr lvl="3"/>
            <a:r>
              <a:rPr lang="en-US">
                <a:sym typeface="Hoefler Text" charset="0"/>
              </a:rPr>
              <a:t>Fourth level</a:t>
            </a:r>
          </a:p>
          <a:p>
            <a:pPr lvl="4"/>
            <a:r>
              <a:rPr lang="en-US">
                <a:sym typeface="Hoefler Text" charset="0"/>
              </a:rPr>
              <a:t>Fifth level</a:t>
            </a:r>
          </a:p>
        </p:txBody>
      </p:sp>
      <p:sp>
        <p:nvSpPr>
          <p:cNvPr id="1027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6302376" y="9131303"/>
            <a:ext cx="385764" cy="431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1430" tIns="45715" rIns="91430" bIns="45715" numCol="1" anchor="t" anchorCtr="0" compatLnSpc="1">
            <a:prstTxWarp prst="textNoShape">
              <a:avLst/>
            </a:prstTxWarp>
          </a:bodyPr>
          <a:lstStyle>
            <a:lvl1pPr algn="ctr">
              <a:defRPr sz="2100">
                <a:solidFill>
                  <a:srgbClr val="FFFFFF"/>
                </a:solidFill>
                <a:latin typeface="+mn-lt"/>
                <a:ea typeface="ＭＳ Ｐゴシック" charset="0"/>
                <a:cs typeface="Hoefler Text" charset="0"/>
              </a:defRPr>
            </a:lvl1pPr>
            <a:lvl2pPr algn="l">
              <a:defRPr sz="11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algn="l">
              <a:defRPr sz="1100"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algn="l">
              <a:defRPr sz="1100"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 algn="l">
              <a:defRPr sz="1100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+mn-lt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+mn-lt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+mn-lt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+mn-lt"/>
                <a:ea typeface="ＭＳ Ｐゴシック" charset="0"/>
              </a:defRPr>
            </a:lvl9pPr>
          </a:lstStyle>
          <a:p>
            <a:fld id="{5376CF10-CAE3-464C-A139-CDB8343C0CBB}" type="slidenum">
              <a:rPr lang="en-US"/>
              <a:pPr/>
              <a:t>‹n.›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transition xmlns:p14="http://schemas.microsoft.com/office/powerpoint/2010/main"/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7800">
          <a:solidFill>
            <a:srgbClr val="1F5B5A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  <a:sym typeface="Baskerville" charset="0"/>
        </a:defRPr>
      </a:lvl1pPr>
      <a:lvl2pPr algn="ctr" rtl="0" fontAlgn="base">
        <a:spcBef>
          <a:spcPct val="0"/>
        </a:spcBef>
        <a:spcAft>
          <a:spcPct val="0"/>
        </a:spcAft>
        <a:defRPr sz="7800">
          <a:solidFill>
            <a:srgbClr val="1F5B5A"/>
          </a:solidFill>
          <a:effectLst>
            <a:outerShdw blurRad="38100" dist="38100" dir="2700000" algn="tl">
              <a:srgbClr val="000000"/>
            </a:outerShdw>
          </a:effectLst>
          <a:latin typeface="Baskerville" charset="0"/>
          <a:ea typeface="ヒラギノ明朝 ProN W3" charset="0"/>
          <a:cs typeface="ヒラギノ明朝 ProN W3" charset="0"/>
          <a:sym typeface="Baskerville" charset="0"/>
        </a:defRPr>
      </a:lvl2pPr>
      <a:lvl3pPr algn="ctr" rtl="0" fontAlgn="base">
        <a:spcBef>
          <a:spcPct val="0"/>
        </a:spcBef>
        <a:spcAft>
          <a:spcPct val="0"/>
        </a:spcAft>
        <a:defRPr sz="7800">
          <a:solidFill>
            <a:srgbClr val="1F5B5A"/>
          </a:solidFill>
          <a:effectLst>
            <a:outerShdw blurRad="38100" dist="38100" dir="2700000" algn="tl">
              <a:srgbClr val="000000"/>
            </a:outerShdw>
          </a:effectLst>
          <a:latin typeface="Baskerville" charset="0"/>
          <a:ea typeface="ヒラギノ明朝 ProN W3" charset="0"/>
          <a:cs typeface="ヒラギノ明朝 ProN W3" charset="0"/>
          <a:sym typeface="Baskerville" charset="0"/>
        </a:defRPr>
      </a:lvl3pPr>
      <a:lvl4pPr algn="ctr" rtl="0" fontAlgn="base">
        <a:spcBef>
          <a:spcPct val="0"/>
        </a:spcBef>
        <a:spcAft>
          <a:spcPct val="0"/>
        </a:spcAft>
        <a:defRPr sz="7800">
          <a:solidFill>
            <a:srgbClr val="1F5B5A"/>
          </a:solidFill>
          <a:effectLst>
            <a:outerShdw blurRad="38100" dist="38100" dir="2700000" algn="tl">
              <a:srgbClr val="000000"/>
            </a:outerShdw>
          </a:effectLst>
          <a:latin typeface="Baskerville" charset="0"/>
          <a:ea typeface="ヒラギノ明朝 ProN W3" charset="0"/>
          <a:cs typeface="ヒラギノ明朝 ProN W3" charset="0"/>
          <a:sym typeface="Baskerville" charset="0"/>
        </a:defRPr>
      </a:lvl4pPr>
      <a:lvl5pPr algn="ctr" rtl="0" fontAlgn="base">
        <a:spcBef>
          <a:spcPct val="0"/>
        </a:spcBef>
        <a:spcAft>
          <a:spcPct val="0"/>
        </a:spcAft>
        <a:defRPr sz="7800">
          <a:solidFill>
            <a:srgbClr val="1F5B5A"/>
          </a:solidFill>
          <a:effectLst>
            <a:outerShdw blurRad="38100" dist="38100" dir="2700000" algn="tl">
              <a:srgbClr val="000000"/>
            </a:outerShdw>
          </a:effectLst>
          <a:latin typeface="Baskerville" charset="0"/>
          <a:ea typeface="ヒラギノ明朝 ProN W3" charset="0"/>
          <a:cs typeface="ヒラギノ明朝 ProN W3" charset="0"/>
          <a:sym typeface="Baskerville" charset="0"/>
        </a:defRPr>
      </a:lvl5pPr>
      <a:lvl6pPr marL="457152" algn="ctr" rtl="0" fontAlgn="base">
        <a:spcBef>
          <a:spcPct val="0"/>
        </a:spcBef>
        <a:spcAft>
          <a:spcPct val="0"/>
        </a:spcAft>
        <a:defRPr sz="7800">
          <a:solidFill>
            <a:srgbClr val="1F5B5A"/>
          </a:solidFill>
          <a:effectLst>
            <a:outerShdw blurRad="38100" dist="38100" dir="2700000" algn="tl">
              <a:srgbClr val="000000"/>
            </a:outerShdw>
          </a:effectLst>
          <a:latin typeface="Baskerville" charset="0"/>
          <a:ea typeface="ヒラギノ明朝 ProN W3" charset="0"/>
          <a:cs typeface="ヒラギノ明朝 ProN W3" charset="0"/>
          <a:sym typeface="Baskerville" charset="0"/>
        </a:defRPr>
      </a:lvl6pPr>
      <a:lvl7pPr marL="914307" algn="ctr" rtl="0" fontAlgn="base">
        <a:spcBef>
          <a:spcPct val="0"/>
        </a:spcBef>
        <a:spcAft>
          <a:spcPct val="0"/>
        </a:spcAft>
        <a:defRPr sz="7800">
          <a:solidFill>
            <a:srgbClr val="1F5B5A"/>
          </a:solidFill>
          <a:effectLst>
            <a:outerShdw blurRad="38100" dist="38100" dir="2700000" algn="tl">
              <a:srgbClr val="000000"/>
            </a:outerShdw>
          </a:effectLst>
          <a:latin typeface="Baskerville" charset="0"/>
          <a:ea typeface="ヒラギノ明朝 ProN W3" charset="0"/>
          <a:cs typeface="ヒラギノ明朝 ProN W3" charset="0"/>
          <a:sym typeface="Baskerville" charset="0"/>
        </a:defRPr>
      </a:lvl7pPr>
      <a:lvl8pPr marL="1371460" algn="ctr" rtl="0" fontAlgn="base">
        <a:spcBef>
          <a:spcPct val="0"/>
        </a:spcBef>
        <a:spcAft>
          <a:spcPct val="0"/>
        </a:spcAft>
        <a:defRPr sz="7800">
          <a:solidFill>
            <a:srgbClr val="1F5B5A"/>
          </a:solidFill>
          <a:effectLst>
            <a:outerShdw blurRad="38100" dist="38100" dir="2700000" algn="tl">
              <a:srgbClr val="000000"/>
            </a:outerShdw>
          </a:effectLst>
          <a:latin typeface="Baskerville" charset="0"/>
          <a:ea typeface="ヒラギノ明朝 ProN W3" charset="0"/>
          <a:cs typeface="ヒラギノ明朝 ProN W3" charset="0"/>
          <a:sym typeface="Baskerville" charset="0"/>
        </a:defRPr>
      </a:lvl8pPr>
      <a:lvl9pPr marL="1828612" algn="ctr" rtl="0" fontAlgn="base">
        <a:spcBef>
          <a:spcPct val="0"/>
        </a:spcBef>
        <a:spcAft>
          <a:spcPct val="0"/>
        </a:spcAft>
        <a:defRPr sz="7800">
          <a:solidFill>
            <a:srgbClr val="1F5B5A"/>
          </a:solidFill>
          <a:effectLst>
            <a:outerShdw blurRad="38100" dist="38100" dir="2700000" algn="tl">
              <a:srgbClr val="000000"/>
            </a:outerShdw>
          </a:effectLst>
          <a:latin typeface="Baskerville" charset="0"/>
          <a:ea typeface="ヒラギノ明朝 ProN W3" charset="0"/>
          <a:cs typeface="ヒラギノ明朝 ProN W3" charset="0"/>
          <a:sym typeface="Baskerville" charset="0"/>
        </a:defRPr>
      </a:lvl9pPr>
    </p:titleStyle>
    <p:bodyStyle>
      <a:lvl1pPr algn="ctr" rtl="0" fontAlgn="base">
        <a:spcBef>
          <a:spcPct val="0"/>
        </a:spcBef>
        <a:spcAft>
          <a:spcPct val="0"/>
        </a:spcAft>
        <a:defRPr sz="55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1pPr>
      <a:lvl2pPr algn="ctr" rtl="0" fontAlgn="base">
        <a:spcBef>
          <a:spcPct val="0"/>
        </a:spcBef>
        <a:spcAft>
          <a:spcPct val="0"/>
        </a:spcAft>
        <a:defRPr sz="55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2pPr>
      <a:lvl3pPr algn="ctr" rtl="0" fontAlgn="base">
        <a:spcBef>
          <a:spcPct val="0"/>
        </a:spcBef>
        <a:spcAft>
          <a:spcPct val="0"/>
        </a:spcAft>
        <a:defRPr sz="55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3pPr>
      <a:lvl4pPr algn="ctr" rtl="0" fontAlgn="base">
        <a:spcBef>
          <a:spcPct val="0"/>
        </a:spcBef>
        <a:spcAft>
          <a:spcPct val="0"/>
        </a:spcAft>
        <a:defRPr sz="55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4pPr>
      <a:lvl5pPr algn="ctr" rtl="0" fontAlgn="base">
        <a:spcBef>
          <a:spcPct val="0"/>
        </a:spcBef>
        <a:spcAft>
          <a:spcPct val="0"/>
        </a:spcAft>
        <a:defRPr sz="55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5pPr>
      <a:lvl6pPr marL="457152" algn="ctr" rtl="0" fontAlgn="base">
        <a:spcBef>
          <a:spcPct val="0"/>
        </a:spcBef>
        <a:spcAft>
          <a:spcPct val="0"/>
        </a:spcAft>
        <a:defRPr sz="55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6pPr>
      <a:lvl7pPr marL="914307" algn="ctr" rtl="0" fontAlgn="base">
        <a:spcBef>
          <a:spcPct val="0"/>
        </a:spcBef>
        <a:spcAft>
          <a:spcPct val="0"/>
        </a:spcAft>
        <a:defRPr sz="55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7pPr>
      <a:lvl8pPr marL="1371460" algn="ctr" rtl="0" fontAlgn="base">
        <a:spcBef>
          <a:spcPct val="0"/>
        </a:spcBef>
        <a:spcAft>
          <a:spcPct val="0"/>
        </a:spcAft>
        <a:defRPr sz="55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8pPr>
      <a:lvl9pPr marL="1828612" algn="ctr" rtl="0" fontAlgn="base">
        <a:spcBef>
          <a:spcPct val="0"/>
        </a:spcBef>
        <a:spcAft>
          <a:spcPct val="0"/>
        </a:spcAft>
        <a:defRPr sz="55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9pPr>
    </p:bodyStyle>
    <p:otherStyle>
      <a:defPPr>
        <a:defRPr lang="it-IT"/>
      </a:defPPr>
      <a:lvl1pPr marL="0" algn="l" defTabSz="45715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2" algn="l" defTabSz="45715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7" algn="l" defTabSz="45715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0" algn="l" defTabSz="45715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2" algn="l" defTabSz="45715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67" algn="l" defTabSz="45715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19" algn="l" defTabSz="45715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72" algn="l" defTabSz="45715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26" algn="l" defTabSz="45715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787401" y="254000"/>
            <a:ext cx="114300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794" tIns="50794" rIns="50794" bIns="5079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Baskerville" charset="0"/>
              </a:rPr>
              <a:t>Click to edit Master title style</a:t>
            </a:r>
          </a:p>
        </p:txBody>
      </p:sp>
      <p:sp>
        <p:nvSpPr>
          <p:cNvPr id="10242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787401" y="2768603"/>
            <a:ext cx="11430000" cy="5714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794" tIns="50794" rIns="50794" bIns="5079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oefler Text" charset="0"/>
              </a:rPr>
              <a:t>Click to edit Master text styles</a:t>
            </a:r>
          </a:p>
          <a:p>
            <a:pPr lvl="1"/>
            <a:r>
              <a:rPr lang="en-US">
                <a:sym typeface="Hoefler Text" charset="0"/>
              </a:rPr>
              <a:t>Second level</a:t>
            </a:r>
          </a:p>
          <a:p>
            <a:pPr lvl="2"/>
            <a:r>
              <a:rPr lang="en-US">
                <a:sym typeface="Hoefler Text" charset="0"/>
              </a:rPr>
              <a:t>Third level</a:t>
            </a:r>
          </a:p>
          <a:p>
            <a:pPr lvl="3"/>
            <a:r>
              <a:rPr lang="en-US">
                <a:sym typeface="Hoefler Text" charset="0"/>
              </a:rPr>
              <a:t>Fourth level</a:t>
            </a:r>
          </a:p>
          <a:p>
            <a:pPr lvl="4"/>
            <a:r>
              <a:rPr lang="en-US">
                <a:sym typeface="Hoefler Text" charset="0"/>
              </a:rPr>
              <a:t>Fifth level</a:t>
            </a:r>
          </a:p>
        </p:txBody>
      </p:sp>
      <p:sp>
        <p:nvSpPr>
          <p:cNvPr id="10243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6302376" y="9131303"/>
            <a:ext cx="385764" cy="431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1430" tIns="45715" rIns="91430" bIns="45715" numCol="1" anchor="t" anchorCtr="0" compatLnSpc="1">
            <a:prstTxWarp prst="textNoShape">
              <a:avLst/>
            </a:prstTxWarp>
          </a:bodyPr>
          <a:lstStyle>
            <a:lvl1pPr algn="ctr">
              <a:defRPr sz="2100">
                <a:solidFill>
                  <a:srgbClr val="4B4B4B"/>
                </a:solidFill>
                <a:latin typeface="+mn-lt"/>
                <a:ea typeface="ＭＳ Ｐゴシック" charset="0"/>
                <a:cs typeface="Hoefler Text" charset="0"/>
              </a:defRPr>
            </a:lvl1pPr>
            <a:lvl2pPr algn="l">
              <a:defRPr sz="11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algn="l">
              <a:defRPr sz="1100"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algn="l">
              <a:defRPr sz="1100"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 algn="l">
              <a:defRPr sz="1100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+mn-lt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+mn-lt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+mn-lt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+mn-lt"/>
                <a:ea typeface="ＭＳ Ｐゴシック" charset="0"/>
              </a:defRPr>
            </a:lvl9pPr>
          </a:lstStyle>
          <a:p>
            <a:fld id="{1C54FC0B-C7B1-D84A-A735-CDAA50E73B1E}" type="slidenum">
              <a:rPr lang="en-US"/>
              <a:pPr/>
              <a:t>‹n.›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  <p:sldLayoutId id="2147483768" r:id="rId5"/>
    <p:sldLayoutId id="2147483769" r:id="rId6"/>
    <p:sldLayoutId id="2147483770" r:id="rId7"/>
    <p:sldLayoutId id="2147483771" r:id="rId8"/>
    <p:sldLayoutId id="2147483772" r:id="rId9"/>
    <p:sldLayoutId id="2147483773" r:id="rId10"/>
    <p:sldLayoutId id="2147483774" r:id="rId11"/>
  </p:sldLayoutIdLst>
  <p:transition xmlns:p14="http://schemas.microsoft.com/office/powerpoint/2010/main"/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7800">
          <a:solidFill>
            <a:srgbClr val="626053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  <a:sym typeface="Baskerville" charset="0"/>
        </a:defRPr>
      </a:lvl1pPr>
      <a:lvl2pPr algn="ctr" rtl="0" fontAlgn="base">
        <a:spcBef>
          <a:spcPct val="0"/>
        </a:spcBef>
        <a:spcAft>
          <a:spcPct val="0"/>
        </a:spcAft>
        <a:defRPr sz="7800">
          <a:solidFill>
            <a:srgbClr val="626053"/>
          </a:solidFill>
          <a:effectLst>
            <a:outerShdw blurRad="38100" dist="38100" dir="2700000" algn="tl">
              <a:srgbClr val="000000"/>
            </a:outerShdw>
          </a:effectLst>
          <a:latin typeface="Baskerville" charset="0"/>
          <a:ea typeface="ヒラギノ明朝 ProN W3" charset="0"/>
          <a:cs typeface="ヒラギノ明朝 ProN W3" charset="0"/>
          <a:sym typeface="Baskerville" charset="0"/>
        </a:defRPr>
      </a:lvl2pPr>
      <a:lvl3pPr algn="ctr" rtl="0" fontAlgn="base">
        <a:spcBef>
          <a:spcPct val="0"/>
        </a:spcBef>
        <a:spcAft>
          <a:spcPct val="0"/>
        </a:spcAft>
        <a:defRPr sz="7800">
          <a:solidFill>
            <a:srgbClr val="626053"/>
          </a:solidFill>
          <a:effectLst>
            <a:outerShdw blurRad="38100" dist="38100" dir="2700000" algn="tl">
              <a:srgbClr val="000000"/>
            </a:outerShdw>
          </a:effectLst>
          <a:latin typeface="Baskerville" charset="0"/>
          <a:ea typeface="ヒラギノ明朝 ProN W3" charset="0"/>
          <a:cs typeface="ヒラギノ明朝 ProN W3" charset="0"/>
          <a:sym typeface="Baskerville" charset="0"/>
        </a:defRPr>
      </a:lvl3pPr>
      <a:lvl4pPr algn="ctr" rtl="0" fontAlgn="base">
        <a:spcBef>
          <a:spcPct val="0"/>
        </a:spcBef>
        <a:spcAft>
          <a:spcPct val="0"/>
        </a:spcAft>
        <a:defRPr sz="7800">
          <a:solidFill>
            <a:srgbClr val="626053"/>
          </a:solidFill>
          <a:effectLst>
            <a:outerShdw blurRad="38100" dist="38100" dir="2700000" algn="tl">
              <a:srgbClr val="000000"/>
            </a:outerShdw>
          </a:effectLst>
          <a:latin typeface="Baskerville" charset="0"/>
          <a:ea typeface="ヒラギノ明朝 ProN W3" charset="0"/>
          <a:cs typeface="ヒラギノ明朝 ProN W3" charset="0"/>
          <a:sym typeface="Baskerville" charset="0"/>
        </a:defRPr>
      </a:lvl4pPr>
      <a:lvl5pPr algn="ctr" rtl="0" fontAlgn="base">
        <a:spcBef>
          <a:spcPct val="0"/>
        </a:spcBef>
        <a:spcAft>
          <a:spcPct val="0"/>
        </a:spcAft>
        <a:defRPr sz="7800">
          <a:solidFill>
            <a:srgbClr val="626053"/>
          </a:solidFill>
          <a:effectLst>
            <a:outerShdw blurRad="38100" dist="38100" dir="2700000" algn="tl">
              <a:srgbClr val="000000"/>
            </a:outerShdw>
          </a:effectLst>
          <a:latin typeface="Baskerville" charset="0"/>
          <a:ea typeface="ヒラギノ明朝 ProN W3" charset="0"/>
          <a:cs typeface="ヒラギノ明朝 ProN W3" charset="0"/>
          <a:sym typeface="Baskerville" charset="0"/>
        </a:defRPr>
      </a:lvl5pPr>
      <a:lvl6pPr marL="457152" algn="ctr" rtl="0" fontAlgn="base">
        <a:spcBef>
          <a:spcPct val="0"/>
        </a:spcBef>
        <a:spcAft>
          <a:spcPct val="0"/>
        </a:spcAft>
        <a:defRPr sz="7800">
          <a:solidFill>
            <a:srgbClr val="626053"/>
          </a:solidFill>
          <a:effectLst>
            <a:outerShdw blurRad="38100" dist="38100" dir="2700000" algn="tl">
              <a:srgbClr val="000000"/>
            </a:outerShdw>
          </a:effectLst>
          <a:latin typeface="Baskerville" charset="0"/>
          <a:ea typeface="ヒラギノ明朝 ProN W3" charset="0"/>
          <a:cs typeface="ヒラギノ明朝 ProN W3" charset="0"/>
          <a:sym typeface="Baskerville" charset="0"/>
        </a:defRPr>
      </a:lvl6pPr>
      <a:lvl7pPr marL="914307" algn="ctr" rtl="0" fontAlgn="base">
        <a:spcBef>
          <a:spcPct val="0"/>
        </a:spcBef>
        <a:spcAft>
          <a:spcPct val="0"/>
        </a:spcAft>
        <a:defRPr sz="7800">
          <a:solidFill>
            <a:srgbClr val="626053"/>
          </a:solidFill>
          <a:effectLst>
            <a:outerShdw blurRad="38100" dist="38100" dir="2700000" algn="tl">
              <a:srgbClr val="000000"/>
            </a:outerShdw>
          </a:effectLst>
          <a:latin typeface="Baskerville" charset="0"/>
          <a:ea typeface="ヒラギノ明朝 ProN W3" charset="0"/>
          <a:cs typeface="ヒラギノ明朝 ProN W3" charset="0"/>
          <a:sym typeface="Baskerville" charset="0"/>
        </a:defRPr>
      </a:lvl7pPr>
      <a:lvl8pPr marL="1371460" algn="ctr" rtl="0" fontAlgn="base">
        <a:spcBef>
          <a:spcPct val="0"/>
        </a:spcBef>
        <a:spcAft>
          <a:spcPct val="0"/>
        </a:spcAft>
        <a:defRPr sz="7800">
          <a:solidFill>
            <a:srgbClr val="626053"/>
          </a:solidFill>
          <a:effectLst>
            <a:outerShdw blurRad="38100" dist="38100" dir="2700000" algn="tl">
              <a:srgbClr val="000000"/>
            </a:outerShdw>
          </a:effectLst>
          <a:latin typeface="Baskerville" charset="0"/>
          <a:ea typeface="ヒラギノ明朝 ProN W3" charset="0"/>
          <a:cs typeface="ヒラギノ明朝 ProN W3" charset="0"/>
          <a:sym typeface="Baskerville" charset="0"/>
        </a:defRPr>
      </a:lvl8pPr>
      <a:lvl9pPr marL="1828612" algn="ctr" rtl="0" fontAlgn="base">
        <a:spcBef>
          <a:spcPct val="0"/>
        </a:spcBef>
        <a:spcAft>
          <a:spcPct val="0"/>
        </a:spcAft>
        <a:defRPr sz="7800">
          <a:solidFill>
            <a:srgbClr val="626053"/>
          </a:solidFill>
          <a:effectLst>
            <a:outerShdw blurRad="38100" dist="38100" dir="2700000" algn="tl">
              <a:srgbClr val="000000"/>
            </a:outerShdw>
          </a:effectLst>
          <a:latin typeface="Baskerville" charset="0"/>
          <a:ea typeface="ヒラギノ明朝 ProN W3" charset="0"/>
          <a:cs typeface="ヒラギノ明朝 ProN W3" charset="0"/>
          <a:sym typeface="Baskerville" charset="0"/>
        </a:defRPr>
      </a:lvl9pPr>
    </p:titleStyle>
    <p:bodyStyle>
      <a:lvl1pPr marL="571441" indent="-571441" algn="l" rtl="0" fontAlgn="base">
        <a:spcBef>
          <a:spcPts val="2800"/>
        </a:spcBef>
        <a:spcAft>
          <a:spcPct val="0"/>
        </a:spcAft>
        <a:buSzPct val="124000"/>
        <a:buChar char="•"/>
        <a:defRPr sz="36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1pPr>
      <a:lvl2pPr marL="965101" indent="-571441" algn="l" rtl="0" fontAlgn="base">
        <a:spcBef>
          <a:spcPts val="2800"/>
        </a:spcBef>
        <a:spcAft>
          <a:spcPct val="0"/>
        </a:spcAft>
        <a:buSzPct val="124000"/>
        <a:buChar char="•"/>
        <a:defRPr sz="36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2pPr>
      <a:lvl3pPr marL="1409555" indent="-571441" algn="l" rtl="0" fontAlgn="base">
        <a:spcBef>
          <a:spcPts val="2800"/>
        </a:spcBef>
        <a:spcAft>
          <a:spcPct val="0"/>
        </a:spcAft>
        <a:buSzPct val="124000"/>
        <a:buChar char="•"/>
        <a:defRPr sz="36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3pPr>
      <a:lvl4pPr marL="1854010" indent="-571441" algn="l" rtl="0" fontAlgn="base">
        <a:spcBef>
          <a:spcPts val="2800"/>
        </a:spcBef>
        <a:spcAft>
          <a:spcPct val="0"/>
        </a:spcAft>
        <a:buSzPct val="124000"/>
        <a:buChar char="•"/>
        <a:defRPr sz="36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4pPr>
      <a:lvl5pPr marL="2298464" indent="-571441" algn="l" rtl="0" fontAlgn="base">
        <a:spcBef>
          <a:spcPts val="2800"/>
        </a:spcBef>
        <a:spcAft>
          <a:spcPct val="0"/>
        </a:spcAft>
        <a:buSzPct val="124000"/>
        <a:buChar char="•"/>
        <a:defRPr sz="36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5pPr>
      <a:lvl6pPr marL="2755618" indent="-571441" algn="l" rtl="0" fontAlgn="base">
        <a:spcBef>
          <a:spcPts val="2800"/>
        </a:spcBef>
        <a:spcAft>
          <a:spcPct val="0"/>
        </a:spcAft>
        <a:buSzPct val="124000"/>
        <a:buChar char="•"/>
        <a:defRPr sz="36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6pPr>
      <a:lvl7pPr marL="3212771" indent="-571441" algn="l" rtl="0" fontAlgn="base">
        <a:spcBef>
          <a:spcPts val="2800"/>
        </a:spcBef>
        <a:spcAft>
          <a:spcPct val="0"/>
        </a:spcAft>
        <a:buSzPct val="124000"/>
        <a:buChar char="•"/>
        <a:defRPr sz="36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7pPr>
      <a:lvl8pPr marL="3669925" indent="-571441" algn="l" rtl="0" fontAlgn="base">
        <a:spcBef>
          <a:spcPts val="2800"/>
        </a:spcBef>
        <a:spcAft>
          <a:spcPct val="0"/>
        </a:spcAft>
        <a:buSzPct val="124000"/>
        <a:buChar char="•"/>
        <a:defRPr sz="36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8pPr>
      <a:lvl9pPr marL="4127076" indent="-571441" algn="l" rtl="0" fontAlgn="base">
        <a:spcBef>
          <a:spcPts val="2800"/>
        </a:spcBef>
        <a:spcAft>
          <a:spcPct val="0"/>
        </a:spcAft>
        <a:buSzPct val="124000"/>
        <a:buChar char="•"/>
        <a:defRPr sz="36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9pPr>
    </p:bodyStyle>
    <p:otherStyle>
      <a:defPPr>
        <a:defRPr lang="it-IT"/>
      </a:defPPr>
      <a:lvl1pPr marL="0" algn="l" defTabSz="45715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2" algn="l" defTabSz="45715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7" algn="l" defTabSz="45715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0" algn="l" defTabSz="45715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2" algn="l" defTabSz="45715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67" algn="l" defTabSz="45715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19" algn="l" defTabSz="45715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72" algn="l" defTabSz="45715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26" algn="l" defTabSz="45715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787401" y="3657600"/>
            <a:ext cx="114300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794" tIns="50794" rIns="50794" bIns="5079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Baskerville" charset="0"/>
              </a:rPr>
              <a:t>Click to edit Master title style</a:t>
            </a:r>
          </a:p>
        </p:txBody>
      </p:sp>
      <p:sp>
        <p:nvSpPr>
          <p:cNvPr id="11266" name="Text Box 2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6302376" y="9131303"/>
            <a:ext cx="385764" cy="431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1430" tIns="45715" rIns="91430" bIns="45715" numCol="1" anchor="t" anchorCtr="0" compatLnSpc="1">
            <a:prstTxWarp prst="textNoShape">
              <a:avLst/>
            </a:prstTxWarp>
          </a:bodyPr>
          <a:lstStyle>
            <a:lvl1pPr algn="ctr">
              <a:defRPr sz="2100">
                <a:solidFill>
                  <a:srgbClr val="FFFFFF"/>
                </a:solidFill>
                <a:latin typeface="+mn-lt"/>
                <a:ea typeface="ＭＳ Ｐゴシック" charset="0"/>
                <a:cs typeface="Hoefler Text" charset="0"/>
              </a:defRPr>
            </a:lvl1pPr>
            <a:lvl2pPr algn="l">
              <a:defRPr sz="11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algn="l">
              <a:defRPr sz="1100"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algn="l">
              <a:defRPr sz="1100"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 algn="l">
              <a:defRPr sz="1100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+mn-lt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+mn-lt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+mn-lt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+mn-lt"/>
                <a:ea typeface="ＭＳ Ｐゴシック" charset="0"/>
              </a:defRPr>
            </a:lvl9pPr>
          </a:lstStyle>
          <a:p>
            <a:fld id="{F33DA95B-DAF7-304F-BC1A-65A4A002BEF9}" type="slidenum">
              <a:rPr lang="en-US"/>
              <a:pPr/>
              <a:t>‹n.›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</p:sldLayoutIdLst>
  <p:transition xmlns:p14="http://schemas.microsoft.com/office/powerpoint/2010/main"/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7800">
          <a:solidFill>
            <a:srgbClr val="1F5B5A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  <a:sym typeface="Baskerville" charset="0"/>
        </a:defRPr>
      </a:lvl1pPr>
      <a:lvl2pPr algn="ctr" rtl="0" fontAlgn="base">
        <a:spcBef>
          <a:spcPct val="0"/>
        </a:spcBef>
        <a:spcAft>
          <a:spcPct val="0"/>
        </a:spcAft>
        <a:defRPr sz="7800">
          <a:solidFill>
            <a:srgbClr val="1F5B5A"/>
          </a:solidFill>
          <a:effectLst>
            <a:outerShdw blurRad="38100" dist="38100" dir="2700000" algn="tl">
              <a:srgbClr val="000000"/>
            </a:outerShdw>
          </a:effectLst>
          <a:latin typeface="Baskerville" charset="0"/>
          <a:ea typeface="ヒラギノ明朝 ProN W3" charset="0"/>
          <a:cs typeface="ヒラギノ明朝 ProN W3" charset="0"/>
          <a:sym typeface="Baskerville" charset="0"/>
        </a:defRPr>
      </a:lvl2pPr>
      <a:lvl3pPr algn="ctr" rtl="0" fontAlgn="base">
        <a:spcBef>
          <a:spcPct val="0"/>
        </a:spcBef>
        <a:spcAft>
          <a:spcPct val="0"/>
        </a:spcAft>
        <a:defRPr sz="7800">
          <a:solidFill>
            <a:srgbClr val="1F5B5A"/>
          </a:solidFill>
          <a:effectLst>
            <a:outerShdw blurRad="38100" dist="38100" dir="2700000" algn="tl">
              <a:srgbClr val="000000"/>
            </a:outerShdw>
          </a:effectLst>
          <a:latin typeface="Baskerville" charset="0"/>
          <a:ea typeface="ヒラギノ明朝 ProN W3" charset="0"/>
          <a:cs typeface="ヒラギノ明朝 ProN W3" charset="0"/>
          <a:sym typeface="Baskerville" charset="0"/>
        </a:defRPr>
      </a:lvl3pPr>
      <a:lvl4pPr algn="ctr" rtl="0" fontAlgn="base">
        <a:spcBef>
          <a:spcPct val="0"/>
        </a:spcBef>
        <a:spcAft>
          <a:spcPct val="0"/>
        </a:spcAft>
        <a:defRPr sz="7800">
          <a:solidFill>
            <a:srgbClr val="1F5B5A"/>
          </a:solidFill>
          <a:effectLst>
            <a:outerShdw blurRad="38100" dist="38100" dir="2700000" algn="tl">
              <a:srgbClr val="000000"/>
            </a:outerShdw>
          </a:effectLst>
          <a:latin typeface="Baskerville" charset="0"/>
          <a:ea typeface="ヒラギノ明朝 ProN W3" charset="0"/>
          <a:cs typeface="ヒラギノ明朝 ProN W3" charset="0"/>
          <a:sym typeface="Baskerville" charset="0"/>
        </a:defRPr>
      </a:lvl4pPr>
      <a:lvl5pPr algn="ctr" rtl="0" fontAlgn="base">
        <a:spcBef>
          <a:spcPct val="0"/>
        </a:spcBef>
        <a:spcAft>
          <a:spcPct val="0"/>
        </a:spcAft>
        <a:defRPr sz="7800">
          <a:solidFill>
            <a:srgbClr val="1F5B5A"/>
          </a:solidFill>
          <a:effectLst>
            <a:outerShdw blurRad="38100" dist="38100" dir="2700000" algn="tl">
              <a:srgbClr val="000000"/>
            </a:outerShdw>
          </a:effectLst>
          <a:latin typeface="Baskerville" charset="0"/>
          <a:ea typeface="ヒラギノ明朝 ProN W3" charset="0"/>
          <a:cs typeface="ヒラギノ明朝 ProN W3" charset="0"/>
          <a:sym typeface="Baskerville" charset="0"/>
        </a:defRPr>
      </a:lvl5pPr>
      <a:lvl6pPr marL="457152" algn="ctr" rtl="0" fontAlgn="base">
        <a:spcBef>
          <a:spcPct val="0"/>
        </a:spcBef>
        <a:spcAft>
          <a:spcPct val="0"/>
        </a:spcAft>
        <a:defRPr sz="7800">
          <a:solidFill>
            <a:srgbClr val="1F5B5A"/>
          </a:solidFill>
          <a:effectLst>
            <a:outerShdw blurRad="38100" dist="38100" dir="2700000" algn="tl">
              <a:srgbClr val="000000"/>
            </a:outerShdw>
          </a:effectLst>
          <a:latin typeface="Baskerville" charset="0"/>
          <a:ea typeface="ヒラギノ明朝 ProN W3" charset="0"/>
          <a:cs typeface="ヒラギノ明朝 ProN W3" charset="0"/>
          <a:sym typeface="Baskerville" charset="0"/>
        </a:defRPr>
      </a:lvl6pPr>
      <a:lvl7pPr marL="914307" algn="ctr" rtl="0" fontAlgn="base">
        <a:spcBef>
          <a:spcPct val="0"/>
        </a:spcBef>
        <a:spcAft>
          <a:spcPct val="0"/>
        </a:spcAft>
        <a:defRPr sz="7800">
          <a:solidFill>
            <a:srgbClr val="1F5B5A"/>
          </a:solidFill>
          <a:effectLst>
            <a:outerShdw blurRad="38100" dist="38100" dir="2700000" algn="tl">
              <a:srgbClr val="000000"/>
            </a:outerShdw>
          </a:effectLst>
          <a:latin typeface="Baskerville" charset="0"/>
          <a:ea typeface="ヒラギノ明朝 ProN W3" charset="0"/>
          <a:cs typeface="ヒラギノ明朝 ProN W3" charset="0"/>
          <a:sym typeface="Baskerville" charset="0"/>
        </a:defRPr>
      </a:lvl7pPr>
      <a:lvl8pPr marL="1371460" algn="ctr" rtl="0" fontAlgn="base">
        <a:spcBef>
          <a:spcPct val="0"/>
        </a:spcBef>
        <a:spcAft>
          <a:spcPct val="0"/>
        </a:spcAft>
        <a:defRPr sz="7800">
          <a:solidFill>
            <a:srgbClr val="1F5B5A"/>
          </a:solidFill>
          <a:effectLst>
            <a:outerShdw blurRad="38100" dist="38100" dir="2700000" algn="tl">
              <a:srgbClr val="000000"/>
            </a:outerShdw>
          </a:effectLst>
          <a:latin typeface="Baskerville" charset="0"/>
          <a:ea typeface="ヒラギノ明朝 ProN W3" charset="0"/>
          <a:cs typeface="ヒラギノ明朝 ProN W3" charset="0"/>
          <a:sym typeface="Baskerville" charset="0"/>
        </a:defRPr>
      </a:lvl8pPr>
      <a:lvl9pPr marL="1828612" algn="ctr" rtl="0" fontAlgn="base">
        <a:spcBef>
          <a:spcPct val="0"/>
        </a:spcBef>
        <a:spcAft>
          <a:spcPct val="0"/>
        </a:spcAft>
        <a:defRPr sz="7800">
          <a:solidFill>
            <a:srgbClr val="1F5B5A"/>
          </a:solidFill>
          <a:effectLst>
            <a:outerShdw blurRad="38100" dist="38100" dir="2700000" algn="tl">
              <a:srgbClr val="000000"/>
            </a:outerShdw>
          </a:effectLst>
          <a:latin typeface="Baskerville" charset="0"/>
          <a:ea typeface="ヒラギノ明朝 ProN W3" charset="0"/>
          <a:cs typeface="ヒラギノ明朝 ProN W3" charset="0"/>
          <a:sym typeface="Baskerville" charset="0"/>
        </a:defRPr>
      </a:lvl9pPr>
    </p:titleStyle>
    <p:bodyStyle>
      <a:lvl1pPr marL="571441" indent="-571441" algn="l" rtl="0" fontAlgn="base">
        <a:spcBef>
          <a:spcPts val="2800"/>
        </a:spcBef>
        <a:spcAft>
          <a:spcPct val="0"/>
        </a:spcAft>
        <a:buSzPct val="124000"/>
        <a:buChar char="•"/>
        <a:defRPr sz="36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1pPr>
      <a:lvl2pPr marL="1015897" indent="-571441" algn="l" rtl="0" fontAlgn="base">
        <a:spcBef>
          <a:spcPts val="2800"/>
        </a:spcBef>
        <a:spcAft>
          <a:spcPct val="0"/>
        </a:spcAft>
        <a:buSzPct val="124000"/>
        <a:buChar char="•"/>
        <a:defRPr sz="36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2pPr>
      <a:lvl3pPr marL="1460352" indent="-571441" algn="l" rtl="0" fontAlgn="base">
        <a:spcBef>
          <a:spcPts val="2800"/>
        </a:spcBef>
        <a:spcAft>
          <a:spcPct val="0"/>
        </a:spcAft>
        <a:buSzPct val="124000"/>
        <a:buChar char="•"/>
        <a:defRPr sz="36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3pPr>
      <a:lvl4pPr marL="1904805" indent="-571441" algn="l" rtl="0" fontAlgn="base">
        <a:spcBef>
          <a:spcPts val="2800"/>
        </a:spcBef>
        <a:spcAft>
          <a:spcPct val="0"/>
        </a:spcAft>
        <a:buSzPct val="124000"/>
        <a:buChar char="•"/>
        <a:defRPr sz="36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4pPr>
      <a:lvl5pPr marL="2349258" indent="-571441" algn="l" rtl="0" fontAlgn="base">
        <a:spcBef>
          <a:spcPts val="2800"/>
        </a:spcBef>
        <a:spcAft>
          <a:spcPct val="0"/>
        </a:spcAft>
        <a:buSzPct val="124000"/>
        <a:buChar char="•"/>
        <a:defRPr sz="36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5pPr>
      <a:lvl6pPr marL="2806413" indent="-571441" algn="l" rtl="0" fontAlgn="base">
        <a:spcBef>
          <a:spcPts val="2800"/>
        </a:spcBef>
        <a:spcAft>
          <a:spcPct val="0"/>
        </a:spcAft>
        <a:buSzPct val="124000"/>
        <a:buChar char="•"/>
        <a:defRPr sz="36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6pPr>
      <a:lvl7pPr marL="3263566" indent="-571441" algn="l" rtl="0" fontAlgn="base">
        <a:spcBef>
          <a:spcPts val="2800"/>
        </a:spcBef>
        <a:spcAft>
          <a:spcPct val="0"/>
        </a:spcAft>
        <a:buSzPct val="124000"/>
        <a:buChar char="•"/>
        <a:defRPr sz="36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7pPr>
      <a:lvl8pPr marL="3720718" indent="-571441" algn="l" rtl="0" fontAlgn="base">
        <a:spcBef>
          <a:spcPts val="2800"/>
        </a:spcBef>
        <a:spcAft>
          <a:spcPct val="0"/>
        </a:spcAft>
        <a:buSzPct val="124000"/>
        <a:buChar char="•"/>
        <a:defRPr sz="36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8pPr>
      <a:lvl9pPr marL="4177873" indent="-571441" algn="l" rtl="0" fontAlgn="base">
        <a:spcBef>
          <a:spcPts val="2800"/>
        </a:spcBef>
        <a:spcAft>
          <a:spcPct val="0"/>
        </a:spcAft>
        <a:buSzPct val="124000"/>
        <a:buChar char="•"/>
        <a:defRPr sz="36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9pPr>
    </p:bodyStyle>
    <p:otherStyle>
      <a:defPPr>
        <a:defRPr lang="it-IT"/>
      </a:defPPr>
      <a:lvl1pPr marL="0" algn="l" defTabSz="45715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2" algn="l" defTabSz="45715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7" algn="l" defTabSz="45715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0" algn="l" defTabSz="45715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2" algn="l" defTabSz="45715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67" algn="l" defTabSz="45715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19" algn="l" defTabSz="45715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72" algn="l" defTabSz="45715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26" algn="l" defTabSz="45715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787401" y="254000"/>
            <a:ext cx="114300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794" tIns="50794" rIns="50794" bIns="5079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Baskerville" charset="0"/>
              </a:rPr>
              <a:t>Click to edit Master title style</a:t>
            </a:r>
          </a:p>
        </p:txBody>
      </p:sp>
      <p:sp>
        <p:nvSpPr>
          <p:cNvPr id="1229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787400" y="2768603"/>
            <a:ext cx="5270500" cy="5714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794" tIns="50794" rIns="50794" bIns="5079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oefler Text" charset="0"/>
              </a:rPr>
              <a:t>Click to edit Master text styles</a:t>
            </a:r>
          </a:p>
          <a:p>
            <a:pPr lvl="1"/>
            <a:r>
              <a:rPr lang="en-US">
                <a:sym typeface="Hoefler Text" charset="0"/>
              </a:rPr>
              <a:t>Second level</a:t>
            </a:r>
          </a:p>
          <a:p>
            <a:pPr lvl="2"/>
            <a:r>
              <a:rPr lang="en-US">
                <a:sym typeface="Hoefler Text" charset="0"/>
              </a:rPr>
              <a:t>Third level</a:t>
            </a:r>
          </a:p>
          <a:p>
            <a:pPr lvl="3"/>
            <a:r>
              <a:rPr lang="en-US">
                <a:sym typeface="Hoefler Text" charset="0"/>
              </a:rPr>
              <a:t>Fourth level</a:t>
            </a:r>
          </a:p>
          <a:p>
            <a:pPr lvl="4"/>
            <a:r>
              <a:rPr lang="en-US">
                <a:sym typeface="Hoefler Text" charset="0"/>
              </a:rPr>
              <a:t>Fifth level</a:t>
            </a:r>
          </a:p>
        </p:txBody>
      </p:sp>
      <p:sp>
        <p:nvSpPr>
          <p:cNvPr id="12291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6302376" y="9131303"/>
            <a:ext cx="385764" cy="431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1430" tIns="45715" rIns="91430" bIns="45715" numCol="1" anchor="t" anchorCtr="0" compatLnSpc="1">
            <a:prstTxWarp prst="textNoShape">
              <a:avLst/>
            </a:prstTxWarp>
          </a:bodyPr>
          <a:lstStyle>
            <a:lvl1pPr algn="ctr">
              <a:defRPr sz="2100">
                <a:solidFill>
                  <a:srgbClr val="4B4B4B"/>
                </a:solidFill>
                <a:latin typeface="+mn-lt"/>
                <a:ea typeface="ＭＳ Ｐゴシック" charset="0"/>
                <a:cs typeface="Hoefler Text" charset="0"/>
              </a:defRPr>
            </a:lvl1pPr>
            <a:lvl2pPr algn="l">
              <a:defRPr sz="11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algn="l">
              <a:defRPr sz="1100"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algn="l">
              <a:defRPr sz="1100"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 algn="l">
              <a:defRPr sz="1100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+mn-lt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+mn-lt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+mn-lt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+mn-lt"/>
                <a:ea typeface="ＭＳ Ｐゴシック" charset="0"/>
              </a:defRPr>
            </a:lvl9pPr>
          </a:lstStyle>
          <a:p>
            <a:fld id="{68BA5B00-0333-9B40-92A2-6A74F38A95B2}" type="slidenum">
              <a:rPr lang="en-US"/>
              <a:pPr/>
              <a:t>‹n.›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88" r:id="rId3"/>
    <p:sldLayoutId id="2147483789" r:id="rId4"/>
    <p:sldLayoutId id="2147483790" r:id="rId5"/>
    <p:sldLayoutId id="2147483791" r:id="rId6"/>
    <p:sldLayoutId id="2147483792" r:id="rId7"/>
    <p:sldLayoutId id="2147483793" r:id="rId8"/>
    <p:sldLayoutId id="2147483794" r:id="rId9"/>
    <p:sldLayoutId id="2147483795" r:id="rId10"/>
    <p:sldLayoutId id="2147483796" r:id="rId11"/>
  </p:sldLayoutIdLst>
  <p:transition xmlns:p14="http://schemas.microsoft.com/office/powerpoint/2010/main"/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7800">
          <a:solidFill>
            <a:srgbClr val="626053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  <a:sym typeface="Baskerville" charset="0"/>
        </a:defRPr>
      </a:lvl1pPr>
      <a:lvl2pPr algn="ctr" rtl="0" fontAlgn="base">
        <a:spcBef>
          <a:spcPct val="0"/>
        </a:spcBef>
        <a:spcAft>
          <a:spcPct val="0"/>
        </a:spcAft>
        <a:defRPr sz="7800">
          <a:solidFill>
            <a:srgbClr val="626053"/>
          </a:solidFill>
          <a:effectLst>
            <a:outerShdw blurRad="38100" dist="38100" dir="2700000" algn="tl">
              <a:srgbClr val="000000"/>
            </a:outerShdw>
          </a:effectLst>
          <a:latin typeface="Baskerville" charset="0"/>
          <a:ea typeface="ヒラギノ明朝 ProN W3" charset="0"/>
          <a:cs typeface="ヒラギノ明朝 ProN W3" charset="0"/>
          <a:sym typeface="Baskerville" charset="0"/>
        </a:defRPr>
      </a:lvl2pPr>
      <a:lvl3pPr algn="ctr" rtl="0" fontAlgn="base">
        <a:spcBef>
          <a:spcPct val="0"/>
        </a:spcBef>
        <a:spcAft>
          <a:spcPct val="0"/>
        </a:spcAft>
        <a:defRPr sz="7800">
          <a:solidFill>
            <a:srgbClr val="626053"/>
          </a:solidFill>
          <a:effectLst>
            <a:outerShdw blurRad="38100" dist="38100" dir="2700000" algn="tl">
              <a:srgbClr val="000000"/>
            </a:outerShdw>
          </a:effectLst>
          <a:latin typeface="Baskerville" charset="0"/>
          <a:ea typeface="ヒラギノ明朝 ProN W3" charset="0"/>
          <a:cs typeface="ヒラギノ明朝 ProN W3" charset="0"/>
          <a:sym typeface="Baskerville" charset="0"/>
        </a:defRPr>
      </a:lvl3pPr>
      <a:lvl4pPr algn="ctr" rtl="0" fontAlgn="base">
        <a:spcBef>
          <a:spcPct val="0"/>
        </a:spcBef>
        <a:spcAft>
          <a:spcPct val="0"/>
        </a:spcAft>
        <a:defRPr sz="7800">
          <a:solidFill>
            <a:srgbClr val="626053"/>
          </a:solidFill>
          <a:effectLst>
            <a:outerShdw blurRad="38100" dist="38100" dir="2700000" algn="tl">
              <a:srgbClr val="000000"/>
            </a:outerShdw>
          </a:effectLst>
          <a:latin typeface="Baskerville" charset="0"/>
          <a:ea typeface="ヒラギノ明朝 ProN W3" charset="0"/>
          <a:cs typeface="ヒラギノ明朝 ProN W3" charset="0"/>
          <a:sym typeface="Baskerville" charset="0"/>
        </a:defRPr>
      </a:lvl4pPr>
      <a:lvl5pPr algn="ctr" rtl="0" fontAlgn="base">
        <a:spcBef>
          <a:spcPct val="0"/>
        </a:spcBef>
        <a:spcAft>
          <a:spcPct val="0"/>
        </a:spcAft>
        <a:defRPr sz="7800">
          <a:solidFill>
            <a:srgbClr val="626053"/>
          </a:solidFill>
          <a:effectLst>
            <a:outerShdw blurRad="38100" dist="38100" dir="2700000" algn="tl">
              <a:srgbClr val="000000"/>
            </a:outerShdw>
          </a:effectLst>
          <a:latin typeface="Baskerville" charset="0"/>
          <a:ea typeface="ヒラギノ明朝 ProN W3" charset="0"/>
          <a:cs typeface="ヒラギノ明朝 ProN W3" charset="0"/>
          <a:sym typeface="Baskerville" charset="0"/>
        </a:defRPr>
      </a:lvl5pPr>
      <a:lvl6pPr marL="457152" algn="ctr" rtl="0" fontAlgn="base">
        <a:spcBef>
          <a:spcPct val="0"/>
        </a:spcBef>
        <a:spcAft>
          <a:spcPct val="0"/>
        </a:spcAft>
        <a:defRPr sz="7800">
          <a:solidFill>
            <a:srgbClr val="626053"/>
          </a:solidFill>
          <a:effectLst>
            <a:outerShdw blurRad="38100" dist="38100" dir="2700000" algn="tl">
              <a:srgbClr val="000000"/>
            </a:outerShdw>
          </a:effectLst>
          <a:latin typeface="Baskerville" charset="0"/>
          <a:ea typeface="ヒラギノ明朝 ProN W3" charset="0"/>
          <a:cs typeface="ヒラギノ明朝 ProN W3" charset="0"/>
          <a:sym typeface="Baskerville" charset="0"/>
        </a:defRPr>
      </a:lvl6pPr>
      <a:lvl7pPr marL="914307" algn="ctr" rtl="0" fontAlgn="base">
        <a:spcBef>
          <a:spcPct val="0"/>
        </a:spcBef>
        <a:spcAft>
          <a:spcPct val="0"/>
        </a:spcAft>
        <a:defRPr sz="7800">
          <a:solidFill>
            <a:srgbClr val="626053"/>
          </a:solidFill>
          <a:effectLst>
            <a:outerShdw blurRad="38100" dist="38100" dir="2700000" algn="tl">
              <a:srgbClr val="000000"/>
            </a:outerShdw>
          </a:effectLst>
          <a:latin typeface="Baskerville" charset="0"/>
          <a:ea typeface="ヒラギノ明朝 ProN W3" charset="0"/>
          <a:cs typeface="ヒラギノ明朝 ProN W3" charset="0"/>
          <a:sym typeface="Baskerville" charset="0"/>
        </a:defRPr>
      </a:lvl7pPr>
      <a:lvl8pPr marL="1371460" algn="ctr" rtl="0" fontAlgn="base">
        <a:spcBef>
          <a:spcPct val="0"/>
        </a:spcBef>
        <a:spcAft>
          <a:spcPct val="0"/>
        </a:spcAft>
        <a:defRPr sz="7800">
          <a:solidFill>
            <a:srgbClr val="626053"/>
          </a:solidFill>
          <a:effectLst>
            <a:outerShdw blurRad="38100" dist="38100" dir="2700000" algn="tl">
              <a:srgbClr val="000000"/>
            </a:outerShdw>
          </a:effectLst>
          <a:latin typeface="Baskerville" charset="0"/>
          <a:ea typeface="ヒラギノ明朝 ProN W3" charset="0"/>
          <a:cs typeface="ヒラギノ明朝 ProN W3" charset="0"/>
          <a:sym typeface="Baskerville" charset="0"/>
        </a:defRPr>
      </a:lvl8pPr>
      <a:lvl9pPr marL="1828612" algn="ctr" rtl="0" fontAlgn="base">
        <a:spcBef>
          <a:spcPct val="0"/>
        </a:spcBef>
        <a:spcAft>
          <a:spcPct val="0"/>
        </a:spcAft>
        <a:defRPr sz="7800">
          <a:solidFill>
            <a:srgbClr val="626053"/>
          </a:solidFill>
          <a:effectLst>
            <a:outerShdw blurRad="38100" dist="38100" dir="2700000" algn="tl">
              <a:srgbClr val="000000"/>
            </a:outerShdw>
          </a:effectLst>
          <a:latin typeface="Baskerville" charset="0"/>
          <a:ea typeface="ヒラギノ明朝 ProN W3" charset="0"/>
          <a:cs typeface="ヒラギノ明朝 ProN W3" charset="0"/>
          <a:sym typeface="Baskerville" charset="0"/>
        </a:defRPr>
      </a:lvl9pPr>
    </p:titleStyle>
    <p:bodyStyle>
      <a:lvl1pPr marL="571441" indent="-571441" algn="l" rtl="0" fontAlgn="base">
        <a:spcBef>
          <a:spcPts val="2800"/>
        </a:spcBef>
        <a:spcAft>
          <a:spcPct val="0"/>
        </a:spcAft>
        <a:buSzPct val="124000"/>
        <a:buChar char="•"/>
        <a:defRPr sz="36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1pPr>
      <a:lvl2pPr marL="965101" indent="-571441" algn="l" rtl="0" fontAlgn="base">
        <a:spcBef>
          <a:spcPts val="2800"/>
        </a:spcBef>
        <a:spcAft>
          <a:spcPct val="0"/>
        </a:spcAft>
        <a:buSzPct val="124000"/>
        <a:buChar char="•"/>
        <a:defRPr sz="36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2pPr>
      <a:lvl3pPr marL="1409555" indent="-571441" algn="l" rtl="0" fontAlgn="base">
        <a:spcBef>
          <a:spcPts val="2800"/>
        </a:spcBef>
        <a:spcAft>
          <a:spcPct val="0"/>
        </a:spcAft>
        <a:buSzPct val="124000"/>
        <a:buChar char="•"/>
        <a:defRPr sz="36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3pPr>
      <a:lvl4pPr marL="1854010" indent="-571441" algn="l" rtl="0" fontAlgn="base">
        <a:spcBef>
          <a:spcPts val="2800"/>
        </a:spcBef>
        <a:spcAft>
          <a:spcPct val="0"/>
        </a:spcAft>
        <a:buSzPct val="124000"/>
        <a:buChar char="•"/>
        <a:defRPr sz="36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4pPr>
      <a:lvl5pPr marL="2298464" indent="-571441" algn="l" rtl="0" fontAlgn="base">
        <a:spcBef>
          <a:spcPts val="2800"/>
        </a:spcBef>
        <a:spcAft>
          <a:spcPct val="0"/>
        </a:spcAft>
        <a:buSzPct val="124000"/>
        <a:buChar char="•"/>
        <a:defRPr sz="36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5pPr>
      <a:lvl6pPr marL="2755618" indent="-571441" algn="l" rtl="0" fontAlgn="base">
        <a:spcBef>
          <a:spcPts val="2800"/>
        </a:spcBef>
        <a:spcAft>
          <a:spcPct val="0"/>
        </a:spcAft>
        <a:buSzPct val="124000"/>
        <a:buChar char="•"/>
        <a:defRPr sz="36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6pPr>
      <a:lvl7pPr marL="3212771" indent="-571441" algn="l" rtl="0" fontAlgn="base">
        <a:spcBef>
          <a:spcPts val="2800"/>
        </a:spcBef>
        <a:spcAft>
          <a:spcPct val="0"/>
        </a:spcAft>
        <a:buSzPct val="124000"/>
        <a:buChar char="•"/>
        <a:defRPr sz="36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7pPr>
      <a:lvl8pPr marL="3669925" indent="-571441" algn="l" rtl="0" fontAlgn="base">
        <a:spcBef>
          <a:spcPts val="2800"/>
        </a:spcBef>
        <a:spcAft>
          <a:spcPct val="0"/>
        </a:spcAft>
        <a:buSzPct val="124000"/>
        <a:buChar char="•"/>
        <a:defRPr sz="36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8pPr>
      <a:lvl9pPr marL="4127076" indent="-571441" algn="l" rtl="0" fontAlgn="base">
        <a:spcBef>
          <a:spcPts val="2800"/>
        </a:spcBef>
        <a:spcAft>
          <a:spcPct val="0"/>
        </a:spcAft>
        <a:buSzPct val="124000"/>
        <a:buChar char="•"/>
        <a:defRPr sz="36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9pPr>
    </p:bodyStyle>
    <p:otherStyle>
      <a:defPPr>
        <a:defRPr lang="it-IT"/>
      </a:defPPr>
      <a:lvl1pPr marL="0" algn="l" defTabSz="45715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2" algn="l" defTabSz="45715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7" algn="l" defTabSz="45715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0" algn="l" defTabSz="45715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2" algn="l" defTabSz="45715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67" algn="l" defTabSz="45715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19" algn="l" defTabSz="45715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72" algn="l" defTabSz="45715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26" algn="l" defTabSz="45715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787401" y="254000"/>
            <a:ext cx="114300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794" tIns="50794" rIns="50794" bIns="5079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Baskerville" charset="0"/>
              </a:rPr>
              <a:t>Click to edit Master title style</a:t>
            </a:r>
          </a:p>
        </p:txBody>
      </p:sp>
      <p:sp>
        <p:nvSpPr>
          <p:cNvPr id="1331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787400" y="2768603"/>
            <a:ext cx="5270500" cy="5714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794" tIns="50794" rIns="50794" bIns="5079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oefler Text" charset="0"/>
              </a:rPr>
              <a:t>Click to edit Master text styles</a:t>
            </a:r>
          </a:p>
          <a:p>
            <a:pPr lvl="1"/>
            <a:r>
              <a:rPr lang="en-US">
                <a:sym typeface="Hoefler Text" charset="0"/>
              </a:rPr>
              <a:t>Second level</a:t>
            </a:r>
          </a:p>
          <a:p>
            <a:pPr lvl="2"/>
            <a:r>
              <a:rPr lang="en-US">
                <a:sym typeface="Hoefler Text" charset="0"/>
              </a:rPr>
              <a:t>Third level</a:t>
            </a:r>
          </a:p>
          <a:p>
            <a:pPr lvl="3"/>
            <a:r>
              <a:rPr lang="en-US">
                <a:sym typeface="Hoefler Text" charset="0"/>
              </a:rPr>
              <a:t>Fourth level</a:t>
            </a:r>
          </a:p>
          <a:p>
            <a:pPr lvl="4"/>
            <a:r>
              <a:rPr lang="en-US">
                <a:sym typeface="Hoefler Text" charset="0"/>
              </a:rPr>
              <a:t>Fifth level</a:t>
            </a:r>
          </a:p>
        </p:txBody>
      </p:sp>
      <p:sp>
        <p:nvSpPr>
          <p:cNvPr id="13315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6302376" y="9131303"/>
            <a:ext cx="385764" cy="431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1430" tIns="45715" rIns="91430" bIns="45715" numCol="1" anchor="t" anchorCtr="0" compatLnSpc="1">
            <a:prstTxWarp prst="textNoShape">
              <a:avLst/>
            </a:prstTxWarp>
          </a:bodyPr>
          <a:lstStyle>
            <a:lvl1pPr algn="ctr">
              <a:defRPr sz="2100">
                <a:solidFill>
                  <a:srgbClr val="4B4B4B"/>
                </a:solidFill>
                <a:latin typeface="+mn-lt"/>
                <a:ea typeface="ＭＳ Ｐゴシック" charset="0"/>
                <a:cs typeface="Hoefler Text" charset="0"/>
              </a:defRPr>
            </a:lvl1pPr>
            <a:lvl2pPr algn="l">
              <a:defRPr sz="11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algn="l">
              <a:defRPr sz="1100"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algn="l">
              <a:defRPr sz="1100"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 algn="l">
              <a:defRPr sz="1100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+mn-lt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+mn-lt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+mn-lt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+mn-lt"/>
                <a:ea typeface="ＭＳ Ｐゴシック" charset="0"/>
              </a:defRPr>
            </a:lvl9pPr>
          </a:lstStyle>
          <a:p>
            <a:fld id="{451CEC02-7E2B-AE44-A39B-3400E1EDAD8D}" type="slidenum">
              <a:rPr lang="en-US"/>
              <a:pPr/>
              <a:t>‹n.›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7" r:id="rId1"/>
    <p:sldLayoutId id="2147483798" r:id="rId2"/>
    <p:sldLayoutId id="2147483799" r:id="rId3"/>
    <p:sldLayoutId id="2147483800" r:id="rId4"/>
    <p:sldLayoutId id="2147483801" r:id="rId5"/>
    <p:sldLayoutId id="2147483802" r:id="rId6"/>
    <p:sldLayoutId id="2147483803" r:id="rId7"/>
    <p:sldLayoutId id="2147483804" r:id="rId8"/>
    <p:sldLayoutId id="2147483805" r:id="rId9"/>
    <p:sldLayoutId id="2147483806" r:id="rId10"/>
    <p:sldLayoutId id="2147483807" r:id="rId11"/>
  </p:sldLayoutIdLst>
  <p:transition xmlns:p14="http://schemas.microsoft.com/office/powerpoint/2010/main"/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7800">
          <a:solidFill>
            <a:srgbClr val="626053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  <a:sym typeface="Baskerville" charset="0"/>
        </a:defRPr>
      </a:lvl1pPr>
      <a:lvl2pPr algn="ctr" rtl="0" fontAlgn="base">
        <a:spcBef>
          <a:spcPct val="0"/>
        </a:spcBef>
        <a:spcAft>
          <a:spcPct val="0"/>
        </a:spcAft>
        <a:defRPr sz="7800">
          <a:solidFill>
            <a:srgbClr val="626053"/>
          </a:solidFill>
          <a:effectLst>
            <a:outerShdw blurRad="38100" dist="38100" dir="2700000" algn="tl">
              <a:srgbClr val="000000"/>
            </a:outerShdw>
          </a:effectLst>
          <a:latin typeface="Baskerville" charset="0"/>
          <a:ea typeface="ヒラギノ明朝 ProN W3" charset="0"/>
          <a:cs typeface="ヒラギノ明朝 ProN W3" charset="0"/>
          <a:sym typeface="Baskerville" charset="0"/>
        </a:defRPr>
      </a:lvl2pPr>
      <a:lvl3pPr algn="ctr" rtl="0" fontAlgn="base">
        <a:spcBef>
          <a:spcPct val="0"/>
        </a:spcBef>
        <a:spcAft>
          <a:spcPct val="0"/>
        </a:spcAft>
        <a:defRPr sz="7800">
          <a:solidFill>
            <a:srgbClr val="626053"/>
          </a:solidFill>
          <a:effectLst>
            <a:outerShdw blurRad="38100" dist="38100" dir="2700000" algn="tl">
              <a:srgbClr val="000000"/>
            </a:outerShdw>
          </a:effectLst>
          <a:latin typeface="Baskerville" charset="0"/>
          <a:ea typeface="ヒラギノ明朝 ProN W3" charset="0"/>
          <a:cs typeface="ヒラギノ明朝 ProN W3" charset="0"/>
          <a:sym typeface="Baskerville" charset="0"/>
        </a:defRPr>
      </a:lvl3pPr>
      <a:lvl4pPr algn="ctr" rtl="0" fontAlgn="base">
        <a:spcBef>
          <a:spcPct val="0"/>
        </a:spcBef>
        <a:spcAft>
          <a:spcPct val="0"/>
        </a:spcAft>
        <a:defRPr sz="7800">
          <a:solidFill>
            <a:srgbClr val="626053"/>
          </a:solidFill>
          <a:effectLst>
            <a:outerShdw blurRad="38100" dist="38100" dir="2700000" algn="tl">
              <a:srgbClr val="000000"/>
            </a:outerShdw>
          </a:effectLst>
          <a:latin typeface="Baskerville" charset="0"/>
          <a:ea typeface="ヒラギノ明朝 ProN W3" charset="0"/>
          <a:cs typeface="ヒラギノ明朝 ProN W3" charset="0"/>
          <a:sym typeface="Baskerville" charset="0"/>
        </a:defRPr>
      </a:lvl4pPr>
      <a:lvl5pPr algn="ctr" rtl="0" fontAlgn="base">
        <a:spcBef>
          <a:spcPct val="0"/>
        </a:spcBef>
        <a:spcAft>
          <a:spcPct val="0"/>
        </a:spcAft>
        <a:defRPr sz="7800">
          <a:solidFill>
            <a:srgbClr val="626053"/>
          </a:solidFill>
          <a:effectLst>
            <a:outerShdw blurRad="38100" dist="38100" dir="2700000" algn="tl">
              <a:srgbClr val="000000"/>
            </a:outerShdw>
          </a:effectLst>
          <a:latin typeface="Baskerville" charset="0"/>
          <a:ea typeface="ヒラギノ明朝 ProN W3" charset="0"/>
          <a:cs typeface="ヒラギノ明朝 ProN W3" charset="0"/>
          <a:sym typeface="Baskerville" charset="0"/>
        </a:defRPr>
      </a:lvl5pPr>
      <a:lvl6pPr marL="457152" algn="ctr" rtl="0" fontAlgn="base">
        <a:spcBef>
          <a:spcPct val="0"/>
        </a:spcBef>
        <a:spcAft>
          <a:spcPct val="0"/>
        </a:spcAft>
        <a:defRPr sz="7800">
          <a:solidFill>
            <a:srgbClr val="626053"/>
          </a:solidFill>
          <a:effectLst>
            <a:outerShdw blurRad="38100" dist="38100" dir="2700000" algn="tl">
              <a:srgbClr val="000000"/>
            </a:outerShdw>
          </a:effectLst>
          <a:latin typeface="Baskerville" charset="0"/>
          <a:ea typeface="ヒラギノ明朝 ProN W3" charset="0"/>
          <a:cs typeface="ヒラギノ明朝 ProN W3" charset="0"/>
          <a:sym typeface="Baskerville" charset="0"/>
        </a:defRPr>
      </a:lvl6pPr>
      <a:lvl7pPr marL="914307" algn="ctr" rtl="0" fontAlgn="base">
        <a:spcBef>
          <a:spcPct val="0"/>
        </a:spcBef>
        <a:spcAft>
          <a:spcPct val="0"/>
        </a:spcAft>
        <a:defRPr sz="7800">
          <a:solidFill>
            <a:srgbClr val="626053"/>
          </a:solidFill>
          <a:effectLst>
            <a:outerShdw blurRad="38100" dist="38100" dir="2700000" algn="tl">
              <a:srgbClr val="000000"/>
            </a:outerShdw>
          </a:effectLst>
          <a:latin typeface="Baskerville" charset="0"/>
          <a:ea typeface="ヒラギノ明朝 ProN W3" charset="0"/>
          <a:cs typeface="ヒラギノ明朝 ProN W3" charset="0"/>
          <a:sym typeface="Baskerville" charset="0"/>
        </a:defRPr>
      </a:lvl7pPr>
      <a:lvl8pPr marL="1371460" algn="ctr" rtl="0" fontAlgn="base">
        <a:spcBef>
          <a:spcPct val="0"/>
        </a:spcBef>
        <a:spcAft>
          <a:spcPct val="0"/>
        </a:spcAft>
        <a:defRPr sz="7800">
          <a:solidFill>
            <a:srgbClr val="626053"/>
          </a:solidFill>
          <a:effectLst>
            <a:outerShdw blurRad="38100" dist="38100" dir="2700000" algn="tl">
              <a:srgbClr val="000000"/>
            </a:outerShdw>
          </a:effectLst>
          <a:latin typeface="Baskerville" charset="0"/>
          <a:ea typeface="ヒラギノ明朝 ProN W3" charset="0"/>
          <a:cs typeface="ヒラギノ明朝 ProN W3" charset="0"/>
          <a:sym typeface="Baskerville" charset="0"/>
        </a:defRPr>
      </a:lvl8pPr>
      <a:lvl9pPr marL="1828612" algn="ctr" rtl="0" fontAlgn="base">
        <a:spcBef>
          <a:spcPct val="0"/>
        </a:spcBef>
        <a:spcAft>
          <a:spcPct val="0"/>
        </a:spcAft>
        <a:defRPr sz="7800">
          <a:solidFill>
            <a:srgbClr val="626053"/>
          </a:solidFill>
          <a:effectLst>
            <a:outerShdw blurRad="38100" dist="38100" dir="2700000" algn="tl">
              <a:srgbClr val="000000"/>
            </a:outerShdw>
          </a:effectLst>
          <a:latin typeface="Baskerville" charset="0"/>
          <a:ea typeface="ヒラギノ明朝 ProN W3" charset="0"/>
          <a:cs typeface="ヒラギノ明朝 ProN W3" charset="0"/>
          <a:sym typeface="Baskerville" charset="0"/>
        </a:defRPr>
      </a:lvl9pPr>
    </p:titleStyle>
    <p:bodyStyle>
      <a:lvl1pPr marL="571441" indent="-571441" algn="l" rtl="0" fontAlgn="base">
        <a:spcBef>
          <a:spcPts val="2800"/>
        </a:spcBef>
        <a:spcAft>
          <a:spcPct val="0"/>
        </a:spcAft>
        <a:buSzPct val="124000"/>
        <a:buChar char="•"/>
        <a:defRPr sz="36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1pPr>
      <a:lvl2pPr marL="965101" indent="-571441" algn="l" rtl="0" fontAlgn="base">
        <a:spcBef>
          <a:spcPts val="2800"/>
        </a:spcBef>
        <a:spcAft>
          <a:spcPct val="0"/>
        </a:spcAft>
        <a:buSzPct val="124000"/>
        <a:buChar char="•"/>
        <a:defRPr sz="36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2pPr>
      <a:lvl3pPr marL="1409555" indent="-571441" algn="l" rtl="0" fontAlgn="base">
        <a:spcBef>
          <a:spcPts val="2800"/>
        </a:spcBef>
        <a:spcAft>
          <a:spcPct val="0"/>
        </a:spcAft>
        <a:buSzPct val="124000"/>
        <a:buChar char="•"/>
        <a:defRPr sz="36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3pPr>
      <a:lvl4pPr marL="1854010" indent="-571441" algn="l" rtl="0" fontAlgn="base">
        <a:spcBef>
          <a:spcPts val="2800"/>
        </a:spcBef>
        <a:spcAft>
          <a:spcPct val="0"/>
        </a:spcAft>
        <a:buSzPct val="124000"/>
        <a:buChar char="•"/>
        <a:defRPr sz="36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4pPr>
      <a:lvl5pPr marL="2298464" indent="-571441" algn="l" rtl="0" fontAlgn="base">
        <a:spcBef>
          <a:spcPts val="2800"/>
        </a:spcBef>
        <a:spcAft>
          <a:spcPct val="0"/>
        </a:spcAft>
        <a:buSzPct val="124000"/>
        <a:buChar char="•"/>
        <a:defRPr sz="36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5pPr>
      <a:lvl6pPr marL="2755618" indent="-571441" algn="l" rtl="0" fontAlgn="base">
        <a:spcBef>
          <a:spcPts val="2800"/>
        </a:spcBef>
        <a:spcAft>
          <a:spcPct val="0"/>
        </a:spcAft>
        <a:buSzPct val="124000"/>
        <a:buChar char="•"/>
        <a:defRPr sz="36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6pPr>
      <a:lvl7pPr marL="3212771" indent="-571441" algn="l" rtl="0" fontAlgn="base">
        <a:spcBef>
          <a:spcPts val="2800"/>
        </a:spcBef>
        <a:spcAft>
          <a:spcPct val="0"/>
        </a:spcAft>
        <a:buSzPct val="124000"/>
        <a:buChar char="•"/>
        <a:defRPr sz="36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7pPr>
      <a:lvl8pPr marL="3669925" indent="-571441" algn="l" rtl="0" fontAlgn="base">
        <a:spcBef>
          <a:spcPts val="2800"/>
        </a:spcBef>
        <a:spcAft>
          <a:spcPct val="0"/>
        </a:spcAft>
        <a:buSzPct val="124000"/>
        <a:buChar char="•"/>
        <a:defRPr sz="36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8pPr>
      <a:lvl9pPr marL="4127076" indent="-571441" algn="l" rtl="0" fontAlgn="base">
        <a:spcBef>
          <a:spcPts val="2800"/>
        </a:spcBef>
        <a:spcAft>
          <a:spcPct val="0"/>
        </a:spcAft>
        <a:buSzPct val="124000"/>
        <a:buChar char="•"/>
        <a:defRPr sz="36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9pPr>
    </p:bodyStyle>
    <p:otherStyle>
      <a:defPPr>
        <a:defRPr lang="it-IT"/>
      </a:defPPr>
      <a:lvl1pPr marL="0" algn="l" defTabSz="45715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2" algn="l" defTabSz="45715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7" algn="l" defTabSz="45715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0" algn="l" defTabSz="45715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2" algn="l" defTabSz="45715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67" algn="l" defTabSz="45715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19" algn="l" defTabSz="45715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72" algn="l" defTabSz="45715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26" algn="l" defTabSz="45715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47700" y="130178"/>
            <a:ext cx="11709400" cy="2144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794" tIns="50794" rIns="108588" bIns="5079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rial" charset="0"/>
              </a:rPr>
              <a:t>Click to edit Master title style</a:t>
            </a:r>
          </a:p>
        </p:txBody>
      </p:sp>
      <p:sp>
        <p:nvSpPr>
          <p:cNvPr id="1433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47700" y="2273300"/>
            <a:ext cx="11709400" cy="7480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794" tIns="50794" rIns="108588" bIns="5079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rial" charset="0"/>
              </a:rPr>
              <a:t>Click to edit Master text styles</a:t>
            </a:r>
          </a:p>
          <a:p>
            <a:pPr lvl="1"/>
            <a:r>
              <a:rPr lang="en-US">
                <a:sym typeface="Arial" charset="0"/>
              </a:rPr>
              <a:t>Second level</a:t>
            </a:r>
          </a:p>
          <a:p>
            <a:pPr lvl="2"/>
            <a:r>
              <a:rPr lang="en-US">
                <a:sym typeface="Arial" charset="0"/>
              </a:rPr>
              <a:t>Third level</a:t>
            </a:r>
          </a:p>
          <a:p>
            <a:pPr lvl="3"/>
            <a:r>
              <a:rPr lang="en-US">
                <a:sym typeface="Arial" charset="0"/>
              </a:rPr>
              <a:t>Fourth level</a:t>
            </a:r>
          </a:p>
          <a:p>
            <a:pPr lvl="4"/>
            <a:r>
              <a:rPr lang="en-US">
                <a:sym typeface="Arial" charset="0"/>
              </a:rPr>
              <a:t>Fifth level</a:t>
            </a:r>
          </a:p>
        </p:txBody>
      </p:sp>
      <p:sp>
        <p:nvSpPr>
          <p:cNvPr id="14339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10652125" y="8882064"/>
            <a:ext cx="368300" cy="35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1430" tIns="45715" rIns="91430" bIns="45715" numCol="1" anchor="t" anchorCtr="0" compatLnSpc="1">
            <a:prstTxWarp prst="textNoShape">
              <a:avLst/>
            </a:prstTxWarp>
          </a:bodyPr>
          <a:lstStyle>
            <a:lvl1pPr algn="ctr">
              <a:defRPr sz="1800">
                <a:solidFill>
                  <a:schemeClr val="tx1"/>
                </a:solidFill>
                <a:latin typeface="+mn-lt"/>
                <a:ea typeface="ＭＳ Ｐゴシック" charset="0"/>
                <a:cs typeface="Arial" charset="0"/>
                <a:sym typeface="Arial" charset="0"/>
              </a:defRPr>
            </a:lvl1pPr>
            <a:lvl2pPr algn="l">
              <a:defRPr sz="11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2pPr>
            <a:lvl3pPr algn="l">
              <a:defRPr sz="11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3pPr>
            <a:lvl4pPr algn="l">
              <a:defRPr sz="11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4pPr>
            <a:lvl5pPr algn="l">
              <a:defRPr sz="11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9pPr>
          </a:lstStyle>
          <a:p>
            <a:fld id="{B70A86BC-5A59-1346-8022-CC982CDEC9E4}" type="slidenum">
              <a:rPr lang="en-US"/>
              <a:pPr/>
              <a:t>‹n.›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8" r:id="rId1"/>
    <p:sldLayoutId id="2147483809" r:id="rId2"/>
    <p:sldLayoutId id="2147483810" r:id="rId3"/>
    <p:sldLayoutId id="2147483811" r:id="rId4"/>
    <p:sldLayoutId id="2147483812" r:id="rId5"/>
    <p:sldLayoutId id="2147483813" r:id="rId6"/>
    <p:sldLayoutId id="2147483814" r:id="rId7"/>
    <p:sldLayoutId id="2147483815" r:id="rId8"/>
    <p:sldLayoutId id="2147483816" r:id="rId9"/>
    <p:sldLayoutId id="2147483817" r:id="rId10"/>
    <p:sldLayoutId id="2147483818" r:id="rId11"/>
  </p:sldLayoutIdLst>
  <p:transition xmlns:p14="http://schemas.microsoft.com/office/powerpoint/2010/main"/>
  <p:hf hdr="0" ftr="0" dt="0"/>
  <p:txStyles>
    <p:titleStyle>
      <a:lvl1pPr marL="6350" algn="ctr" rtl="0" fontAlgn="base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+mj-lt"/>
          <a:ea typeface="+mj-ea"/>
          <a:cs typeface="+mj-cs"/>
          <a:sym typeface="Arial" charset="0"/>
        </a:defRPr>
      </a:lvl1pPr>
      <a:lvl2pPr marL="6350" algn="ctr" rtl="0" fontAlgn="base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2pPr>
      <a:lvl3pPr marL="6350" algn="ctr" rtl="0" fontAlgn="base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3pPr>
      <a:lvl4pPr marL="6350" algn="ctr" rtl="0" fontAlgn="base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4pPr>
      <a:lvl5pPr marL="6350" algn="ctr" rtl="0" fontAlgn="base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5pPr>
      <a:lvl6pPr marL="463502" algn="ctr" rtl="0" fontAlgn="base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6pPr>
      <a:lvl7pPr marL="920655" algn="ctr" rtl="0" fontAlgn="base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7pPr>
      <a:lvl8pPr marL="1377809" algn="ctr" rtl="0" fontAlgn="base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8pPr>
      <a:lvl9pPr marL="1834962" algn="ctr" rtl="0" fontAlgn="base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9pPr>
    </p:titleStyle>
    <p:bodyStyle>
      <a:lvl1pPr marL="382549" indent="-342864" algn="l" rtl="0" fontAlgn="base">
        <a:spcBef>
          <a:spcPts val="1099"/>
        </a:spcBef>
        <a:spcAft>
          <a:spcPct val="0"/>
        </a:spcAft>
        <a:buSzPct val="100000"/>
        <a:buFont typeface="Arial" charset="0"/>
        <a:buChar char="•"/>
        <a:defRPr sz="44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1pPr>
      <a:lvl2pPr marL="731763" indent="-285721" algn="l" rtl="0" fontAlgn="base">
        <a:spcBef>
          <a:spcPts val="900"/>
        </a:spcBef>
        <a:spcAft>
          <a:spcPct val="0"/>
        </a:spcAft>
        <a:buSzPct val="100000"/>
        <a:buFont typeface="Arial" charset="0"/>
        <a:buChar char="–"/>
        <a:defRPr sz="38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2pPr>
      <a:lvl3pPr marL="1131771" indent="-228577" algn="l" rtl="0" fontAlgn="base">
        <a:spcBef>
          <a:spcPts val="799"/>
        </a:spcBef>
        <a:spcAft>
          <a:spcPct val="0"/>
        </a:spcAft>
        <a:buSzPct val="100000"/>
        <a:buFont typeface="Arial" charset="0"/>
        <a:buChar char="•"/>
        <a:defRPr sz="34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3pPr>
      <a:lvl4pPr marL="1588926" indent="-228577" algn="l" rtl="0" fontAlgn="base">
        <a:spcBef>
          <a:spcPts val="700"/>
        </a:spcBef>
        <a:spcAft>
          <a:spcPct val="0"/>
        </a:spcAft>
        <a:buSzPct val="100000"/>
        <a:buFont typeface="Arial" charset="0"/>
        <a:buChar char="–"/>
        <a:defRPr sz="28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4pPr>
      <a:lvl5pPr marL="2046078" indent="-228577" algn="l" rtl="0" fontAlgn="base">
        <a:spcBef>
          <a:spcPts val="700"/>
        </a:spcBef>
        <a:spcAft>
          <a:spcPct val="0"/>
        </a:spcAft>
        <a:buSzPct val="100000"/>
        <a:buFont typeface="Arial" charset="0"/>
        <a:buChar char="»"/>
        <a:defRPr sz="28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5pPr>
      <a:lvl6pPr marL="2503231" indent="-228577" algn="l" rtl="0" fontAlgn="base">
        <a:spcBef>
          <a:spcPts val="700"/>
        </a:spcBef>
        <a:spcAft>
          <a:spcPct val="0"/>
        </a:spcAft>
        <a:buSzPct val="100000"/>
        <a:buFont typeface="Arial" charset="0"/>
        <a:buChar char="»"/>
        <a:defRPr sz="28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6pPr>
      <a:lvl7pPr marL="2960386" indent="-228577" algn="l" rtl="0" fontAlgn="base">
        <a:spcBef>
          <a:spcPts val="700"/>
        </a:spcBef>
        <a:spcAft>
          <a:spcPct val="0"/>
        </a:spcAft>
        <a:buSzPct val="100000"/>
        <a:buFont typeface="Arial" charset="0"/>
        <a:buChar char="»"/>
        <a:defRPr sz="28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7pPr>
      <a:lvl8pPr marL="3417538" indent="-228577" algn="l" rtl="0" fontAlgn="base">
        <a:spcBef>
          <a:spcPts val="700"/>
        </a:spcBef>
        <a:spcAft>
          <a:spcPct val="0"/>
        </a:spcAft>
        <a:buSzPct val="100000"/>
        <a:buFont typeface="Arial" charset="0"/>
        <a:buChar char="»"/>
        <a:defRPr sz="28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8pPr>
      <a:lvl9pPr marL="3874690" indent="-228577" algn="l" rtl="0" fontAlgn="base">
        <a:spcBef>
          <a:spcPts val="700"/>
        </a:spcBef>
        <a:spcAft>
          <a:spcPct val="0"/>
        </a:spcAft>
        <a:buSzPct val="100000"/>
        <a:buFont typeface="Arial" charset="0"/>
        <a:buChar char="»"/>
        <a:defRPr sz="28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9pPr>
    </p:bodyStyle>
    <p:otherStyle>
      <a:defPPr>
        <a:defRPr lang="it-IT"/>
      </a:defPPr>
      <a:lvl1pPr marL="0" algn="l" defTabSz="45715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2" algn="l" defTabSz="45715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7" algn="l" defTabSz="45715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0" algn="l" defTabSz="45715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2" algn="l" defTabSz="45715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67" algn="l" defTabSz="45715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19" algn="l" defTabSz="45715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72" algn="l" defTabSz="45715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26" algn="l" defTabSz="45715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47700" y="130178"/>
            <a:ext cx="11709400" cy="2144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794" tIns="50794" rIns="108588" bIns="5079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rial" charset="0"/>
              </a:rPr>
              <a:t>Click to edit Master title style</a:t>
            </a:r>
          </a:p>
        </p:txBody>
      </p:sp>
      <p:sp>
        <p:nvSpPr>
          <p:cNvPr id="15362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47700" y="2273300"/>
            <a:ext cx="11709400" cy="7480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794" tIns="50794" rIns="108588" bIns="5079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rial" charset="0"/>
              </a:rPr>
              <a:t>Click to edit Master text styles</a:t>
            </a:r>
          </a:p>
          <a:p>
            <a:pPr lvl="1"/>
            <a:r>
              <a:rPr lang="en-US">
                <a:sym typeface="Arial" charset="0"/>
              </a:rPr>
              <a:t>Second level</a:t>
            </a:r>
          </a:p>
          <a:p>
            <a:pPr lvl="2"/>
            <a:r>
              <a:rPr lang="en-US">
                <a:sym typeface="Arial" charset="0"/>
              </a:rPr>
              <a:t>Third level</a:t>
            </a:r>
          </a:p>
          <a:p>
            <a:pPr lvl="3"/>
            <a:r>
              <a:rPr lang="en-US">
                <a:sym typeface="Arial" charset="0"/>
              </a:rPr>
              <a:t>Fourth level</a:t>
            </a:r>
          </a:p>
          <a:p>
            <a:pPr lvl="4"/>
            <a:r>
              <a:rPr lang="en-US">
                <a:sym typeface="Arial" charset="0"/>
              </a:rPr>
              <a:t>Fifth level</a:t>
            </a:r>
          </a:p>
        </p:txBody>
      </p:sp>
      <p:sp>
        <p:nvSpPr>
          <p:cNvPr id="15363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10652125" y="8882064"/>
            <a:ext cx="368300" cy="35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1430" tIns="45715" rIns="91430" bIns="45715" numCol="1" anchor="t" anchorCtr="0" compatLnSpc="1">
            <a:prstTxWarp prst="textNoShape">
              <a:avLst/>
            </a:prstTxWarp>
          </a:bodyPr>
          <a:lstStyle>
            <a:lvl1pPr algn="ctr">
              <a:defRPr sz="1800">
                <a:solidFill>
                  <a:schemeClr val="tx1"/>
                </a:solidFill>
                <a:latin typeface="+mn-lt"/>
                <a:ea typeface="ＭＳ Ｐゴシック" charset="0"/>
                <a:cs typeface="Arial" charset="0"/>
                <a:sym typeface="Arial" charset="0"/>
              </a:defRPr>
            </a:lvl1pPr>
            <a:lvl2pPr algn="l">
              <a:defRPr sz="11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2pPr>
            <a:lvl3pPr algn="l">
              <a:defRPr sz="11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3pPr>
            <a:lvl4pPr algn="l">
              <a:defRPr sz="11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4pPr>
            <a:lvl5pPr algn="l">
              <a:defRPr sz="11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9pPr>
          </a:lstStyle>
          <a:p>
            <a:fld id="{43FCCA58-5A35-7040-B25E-3ED2A1F98FA7}" type="slidenum">
              <a:rPr lang="en-US"/>
              <a:pPr/>
              <a:t>‹n.›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9" r:id="rId1"/>
    <p:sldLayoutId id="2147483820" r:id="rId2"/>
    <p:sldLayoutId id="2147483821" r:id="rId3"/>
    <p:sldLayoutId id="2147483822" r:id="rId4"/>
    <p:sldLayoutId id="2147483823" r:id="rId5"/>
    <p:sldLayoutId id="2147483824" r:id="rId6"/>
    <p:sldLayoutId id="2147483825" r:id="rId7"/>
    <p:sldLayoutId id="2147483826" r:id="rId8"/>
    <p:sldLayoutId id="2147483827" r:id="rId9"/>
    <p:sldLayoutId id="2147483828" r:id="rId10"/>
    <p:sldLayoutId id="2147483829" r:id="rId11"/>
  </p:sldLayoutIdLst>
  <p:transition xmlns:p14="http://schemas.microsoft.com/office/powerpoint/2010/main"/>
  <p:hf hdr="0" ftr="0" dt="0"/>
  <p:txStyles>
    <p:titleStyle>
      <a:lvl1pPr marL="6350" algn="ctr" rtl="0" fontAlgn="base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+mj-lt"/>
          <a:ea typeface="+mj-ea"/>
          <a:cs typeface="+mj-cs"/>
          <a:sym typeface="Arial" charset="0"/>
        </a:defRPr>
      </a:lvl1pPr>
      <a:lvl2pPr marL="6350" algn="ctr" rtl="0" fontAlgn="base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2pPr>
      <a:lvl3pPr marL="6350" algn="ctr" rtl="0" fontAlgn="base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3pPr>
      <a:lvl4pPr marL="6350" algn="ctr" rtl="0" fontAlgn="base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4pPr>
      <a:lvl5pPr marL="6350" algn="ctr" rtl="0" fontAlgn="base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5pPr>
      <a:lvl6pPr marL="463502" algn="ctr" rtl="0" fontAlgn="base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6pPr>
      <a:lvl7pPr marL="920655" algn="ctr" rtl="0" fontAlgn="base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7pPr>
      <a:lvl8pPr marL="1377809" algn="ctr" rtl="0" fontAlgn="base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8pPr>
      <a:lvl9pPr marL="1834962" algn="ctr" rtl="0" fontAlgn="base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9pPr>
    </p:titleStyle>
    <p:bodyStyle>
      <a:lvl1pPr marL="382549" indent="-342864" algn="l" rtl="0" fontAlgn="base">
        <a:spcBef>
          <a:spcPts val="1099"/>
        </a:spcBef>
        <a:spcAft>
          <a:spcPct val="0"/>
        </a:spcAft>
        <a:buSzPct val="100000"/>
        <a:buFont typeface="Arial" charset="0"/>
        <a:buChar char="•"/>
        <a:defRPr sz="44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1pPr>
      <a:lvl2pPr marL="731763" indent="-285721" algn="l" rtl="0" fontAlgn="base">
        <a:spcBef>
          <a:spcPts val="900"/>
        </a:spcBef>
        <a:spcAft>
          <a:spcPct val="0"/>
        </a:spcAft>
        <a:buSzPct val="100000"/>
        <a:buFont typeface="Arial" charset="0"/>
        <a:buChar char="–"/>
        <a:defRPr sz="38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2pPr>
      <a:lvl3pPr marL="1131771" indent="-228577" algn="l" rtl="0" fontAlgn="base">
        <a:spcBef>
          <a:spcPts val="799"/>
        </a:spcBef>
        <a:spcAft>
          <a:spcPct val="0"/>
        </a:spcAft>
        <a:buSzPct val="100000"/>
        <a:buFont typeface="Arial" charset="0"/>
        <a:buChar char="•"/>
        <a:defRPr sz="34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3pPr>
      <a:lvl4pPr marL="1588926" indent="-228577" algn="l" rtl="0" fontAlgn="base">
        <a:spcBef>
          <a:spcPts val="700"/>
        </a:spcBef>
        <a:spcAft>
          <a:spcPct val="0"/>
        </a:spcAft>
        <a:buSzPct val="100000"/>
        <a:buFont typeface="Arial" charset="0"/>
        <a:buChar char="–"/>
        <a:defRPr sz="28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4pPr>
      <a:lvl5pPr marL="2046078" indent="-228577" algn="l" rtl="0" fontAlgn="base">
        <a:spcBef>
          <a:spcPts val="700"/>
        </a:spcBef>
        <a:spcAft>
          <a:spcPct val="0"/>
        </a:spcAft>
        <a:buSzPct val="100000"/>
        <a:buFont typeface="Arial" charset="0"/>
        <a:buChar char="»"/>
        <a:defRPr sz="28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5pPr>
      <a:lvl6pPr marL="2503231" indent="-228577" algn="l" rtl="0" fontAlgn="base">
        <a:spcBef>
          <a:spcPts val="700"/>
        </a:spcBef>
        <a:spcAft>
          <a:spcPct val="0"/>
        </a:spcAft>
        <a:buSzPct val="100000"/>
        <a:buFont typeface="Arial" charset="0"/>
        <a:buChar char="»"/>
        <a:defRPr sz="28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6pPr>
      <a:lvl7pPr marL="2960386" indent="-228577" algn="l" rtl="0" fontAlgn="base">
        <a:spcBef>
          <a:spcPts val="700"/>
        </a:spcBef>
        <a:spcAft>
          <a:spcPct val="0"/>
        </a:spcAft>
        <a:buSzPct val="100000"/>
        <a:buFont typeface="Arial" charset="0"/>
        <a:buChar char="»"/>
        <a:defRPr sz="28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7pPr>
      <a:lvl8pPr marL="3417538" indent="-228577" algn="l" rtl="0" fontAlgn="base">
        <a:spcBef>
          <a:spcPts val="700"/>
        </a:spcBef>
        <a:spcAft>
          <a:spcPct val="0"/>
        </a:spcAft>
        <a:buSzPct val="100000"/>
        <a:buFont typeface="Arial" charset="0"/>
        <a:buChar char="»"/>
        <a:defRPr sz="28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8pPr>
      <a:lvl9pPr marL="3874690" indent="-228577" algn="l" rtl="0" fontAlgn="base">
        <a:spcBef>
          <a:spcPts val="700"/>
        </a:spcBef>
        <a:spcAft>
          <a:spcPct val="0"/>
        </a:spcAft>
        <a:buSzPct val="100000"/>
        <a:buFont typeface="Arial" charset="0"/>
        <a:buChar char="»"/>
        <a:defRPr sz="28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9pPr>
    </p:bodyStyle>
    <p:otherStyle>
      <a:defPPr>
        <a:defRPr lang="it-IT"/>
      </a:defPPr>
      <a:lvl1pPr marL="0" algn="l" defTabSz="45715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2" algn="l" defTabSz="45715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7" algn="l" defTabSz="45715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0" algn="l" defTabSz="45715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2" algn="l" defTabSz="45715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67" algn="l" defTabSz="45715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19" algn="l" defTabSz="45715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72" algn="l" defTabSz="45715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26" algn="l" defTabSz="45715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47700" y="130178"/>
            <a:ext cx="11709400" cy="2144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794" tIns="50794" rIns="108588" bIns="5079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rial" charset="0"/>
              </a:rPr>
              <a:t>Click to edit Master title style</a:t>
            </a:r>
          </a:p>
        </p:txBody>
      </p:sp>
      <p:sp>
        <p:nvSpPr>
          <p:cNvPr id="1638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47700" y="2273300"/>
            <a:ext cx="11709400" cy="7480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794" tIns="50794" rIns="108588" bIns="5079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rial" charset="0"/>
              </a:rPr>
              <a:t>Click to edit Master text styles</a:t>
            </a:r>
          </a:p>
          <a:p>
            <a:pPr lvl="1"/>
            <a:r>
              <a:rPr lang="en-US">
                <a:sym typeface="Arial" charset="0"/>
              </a:rPr>
              <a:t>Second level</a:t>
            </a:r>
          </a:p>
          <a:p>
            <a:pPr lvl="2"/>
            <a:r>
              <a:rPr lang="en-US">
                <a:sym typeface="Arial" charset="0"/>
              </a:rPr>
              <a:t>Third level</a:t>
            </a:r>
          </a:p>
          <a:p>
            <a:pPr lvl="3"/>
            <a:r>
              <a:rPr lang="en-US">
                <a:sym typeface="Arial" charset="0"/>
              </a:rPr>
              <a:t>Fourth level</a:t>
            </a:r>
          </a:p>
          <a:p>
            <a:pPr lvl="4"/>
            <a:r>
              <a:rPr lang="en-US">
                <a:sym typeface="Arial" charset="0"/>
              </a:rPr>
              <a:t>Fifth level</a:t>
            </a:r>
          </a:p>
        </p:txBody>
      </p:sp>
      <p:sp>
        <p:nvSpPr>
          <p:cNvPr id="16387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10652125" y="8882064"/>
            <a:ext cx="368300" cy="35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1430" tIns="45715" rIns="91430" bIns="45715" numCol="1" anchor="t" anchorCtr="0" compatLnSpc="1">
            <a:prstTxWarp prst="textNoShape">
              <a:avLst/>
            </a:prstTxWarp>
          </a:bodyPr>
          <a:lstStyle>
            <a:lvl1pPr algn="ctr">
              <a:defRPr sz="1800">
                <a:solidFill>
                  <a:schemeClr val="tx1"/>
                </a:solidFill>
                <a:latin typeface="+mn-lt"/>
                <a:ea typeface="ＭＳ Ｐゴシック" charset="0"/>
                <a:cs typeface="Arial" charset="0"/>
                <a:sym typeface="Arial" charset="0"/>
              </a:defRPr>
            </a:lvl1pPr>
            <a:lvl2pPr algn="l">
              <a:defRPr sz="11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2pPr>
            <a:lvl3pPr algn="l">
              <a:defRPr sz="11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3pPr>
            <a:lvl4pPr algn="l">
              <a:defRPr sz="11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4pPr>
            <a:lvl5pPr algn="l">
              <a:defRPr sz="11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9pPr>
          </a:lstStyle>
          <a:p>
            <a:fld id="{2BC62028-A2E4-394E-87EB-D821A7F76CBF}" type="slidenum">
              <a:rPr lang="en-US"/>
              <a:pPr/>
              <a:t>‹n.›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30" r:id="rId1"/>
    <p:sldLayoutId id="2147483831" r:id="rId2"/>
    <p:sldLayoutId id="2147483832" r:id="rId3"/>
    <p:sldLayoutId id="2147483833" r:id="rId4"/>
    <p:sldLayoutId id="2147483834" r:id="rId5"/>
    <p:sldLayoutId id="2147483835" r:id="rId6"/>
    <p:sldLayoutId id="2147483836" r:id="rId7"/>
    <p:sldLayoutId id="2147483837" r:id="rId8"/>
    <p:sldLayoutId id="2147483838" r:id="rId9"/>
    <p:sldLayoutId id="2147483839" r:id="rId10"/>
    <p:sldLayoutId id="2147483840" r:id="rId11"/>
  </p:sldLayoutIdLst>
  <p:transition xmlns:p14="http://schemas.microsoft.com/office/powerpoint/2010/main"/>
  <p:hf hdr="0" ftr="0" dt="0"/>
  <p:txStyles>
    <p:titleStyle>
      <a:lvl1pPr marL="6350" algn="ctr" rtl="0" fontAlgn="base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+mj-lt"/>
          <a:ea typeface="+mj-ea"/>
          <a:cs typeface="+mj-cs"/>
          <a:sym typeface="Arial" charset="0"/>
        </a:defRPr>
      </a:lvl1pPr>
      <a:lvl2pPr marL="6350" algn="ctr" rtl="0" fontAlgn="base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2pPr>
      <a:lvl3pPr marL="6350" algn="ctr" rtl="0" fontAlgn="base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3pPr>
      <a:lvl4pPr marL="6350" algn="ctr" rtl="0" fontAlgn="base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4pPr>
      <a:lvl5pPr marL="6350" algn="ctr" rtl="0" fontAlgn="base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5pPr>
      <a:lvl6pPr marL="463502" algn="ctr" rtl="0" fontAlgn="base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6pPr>
      <a:lvl7pPr marL="920655" algn="ctr" rtl="0" fontAlgn="base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7pPr>
      <a:lvl8pPr marL="1377809" algn="ctr" rtl="0" fontAlgn="base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8pPr>
      <a:lvl9pPr marL="1834962" algn="ctr" rtl="0" fontAlgn="base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9pPr>
    </p:titleStyle>
    <p:bodyStyle>
      <a:lvl1pPr marL="382549" indent="-342864" algn="l" rtl="0" fontAlgn="base">
        <a:spcBef>
          <a:spcPts val="1099"/>
        </a:spcBef>
        <a:spcAft>
          <a:spcPct val="0"/>
        </a:spcAft>
        <a:buSzPct val="100000"/>
        <a:buFont typeface="Arial" charset="0"/>
        <a:buChar char="•"/>
        <a:defRPr sz="44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1pPr>
      <a:lvl2pPr marL="731763" indent="-285721" algn="l" rtl="0" fontAlgn="base">
        <a:spcBef>
          <a:spcPts val="900"/>
        </a:spcBef>
        <a:spcAft>
          <a:spcPct val="0"/>
        </a:spcAft>
        <a:buSzPct val="100000"/>
        <a:buFont typeface="Arial" charset="0"/>
        <a:buChar char="–"/>
        <a:defRPr sz="38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2pPr>
      <a:lvl3pPr marL="1131771" indent="-228577" algn="l" rtl="0" fontAlgn="base">
        <a:spcBef>
          <a:spcPts val="799"/>
        </a:spcBef>
        <a:spcAft>
          <a:spcPct val="0"/>
        </a:spcAft>
        <a:buSzPct val="100000"/>
        <a:buFont typeface="Arial" charset="0"/>
        <a:buChar char="•"/>
        <a:defRPr sz="34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3pPr>
      <a:lvl4pPr marL="1588926" indent="-228577" algn="l" rtl="0" fontAlgn="base">
        <a:spcBef>
          <a:spcPts val="700"/>
        </a:spcBef>
        <a:spcAft>
          <a:spcPct val="0"/>
        </a:spcAft>
        <a:buSzPct val="100000"/>
        <a:buFont typeface="Arial" charset="0"/>
        <a:buChar char="–"/>
        <a:defRPr sz="28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4pPr>
      <a:lvl5pPr marL="2046078" indent="-228577" algn="l" rtl="0" fontAlgn="base">
        <a:spcBef>
          <a:spcPts val="700"/>
        </a:spcBef>
        <a:spcAft>
          <a:spcPct val="0"/>
        </a:spcAft>
        <a:buSzPct val="100000"/>
        <a:buFont typeface="Arial" charset="0"/>
        <a:buChar char="»"/>
        <a:defRPr sz="28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5pPr>
      <a:lvl6pPr marL="2503231" indent="-228577" algn="l" rtl="0" fontAlgn="base">
        <a:spcBef>
          <a:spcPts val="700"/>
        </a:spcBef>
        <a:spcAft>
          <a:spcPct val="0"/>
        </a:spcAft>
        <a:buSzPct val="100000"/>
        <a:buFont typeface="Arial" charset="0"/>
        <a:buChar char="»"/>
        <a:defRPr sz="28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6pPr>
      <a:lvl7pPr marL="2960386" indent="-228577" algn="l" rtl="0" fontAlgn="base">
        <a:spcBef>
          <a:spcPts val="700"/>
        </a:spcBef>
        <a:spcAft>
          <a:spcPct val="0"/>
        </a:spcAft>
        <a:buSzPct val="100000"/>
        <a:buFont typeface="Arial" charset="0"/>
        <a:buChar char="»"/>
        <a:defRPr sz="28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7pPr>
      <a:lvl8pPr marL="3417538" indent="-228577" algn="l" rtl="0" fontAlgn="base">
        <a:spcBef>
          <a:spcPts val="700"/>
        </a:spcBef>
        <a:spcAft>
          <a:spcPct val="0"/>
        </a:spcAft>
        <a:buSzPct val="100000"/>
        <a:buFont typeface="Arial" charset="0"/>
        <a:buChar char="»"/>
        <a:defRPr sz="28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8pPr>
      <a:lvl9pPr marL="3874690" indent="-228577" algn="l" rtl="0" fontAlgn="base">
        <a:spcBef>
          <a:spcPts val="700"/>
        </a:spcBef>
        <a:spcAft>
          <a:spcPct val="0"/>
        </a:spcAft>
        <a:buSzPct val="100000"/>
        <a:buFont typeface="Arial" charset="0"/>
        <a:buChar char="»"/>
        <a:defRPr sz="28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9pPr>
    </p:bodyStyle>
    <p:otherStyle>
      <a:defPPr>
        <a:defRPr lang="it-IT"/>
      </a:defPPr>
      <a:lvl1pPr marL="0" algn="l" defTabSz="45715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2" algn="l" defTabSz="45715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7" algn="l" defTabSz="45715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0" algn="l" defTabSz="45715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2" algn="l" defTabSz="45715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67" algn="l" defTabSz="45715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19" algn="l" defTabSz="45715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72" algn="l" defTabSz="45715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26" algn="l" defTabSz="45715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47700" y="130178"/>
            <a:ext cx="11709400" cy="2144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794" tIns="50794" rIns="108588" bIns="5079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rial" charset="0"/>
              </a:rPr>
              <a:t>Click to edit Master title style</a:t>
            </a:r>
          </a:p>
        </p:txBody>
      </p:sp>
      <p:sp>
        <p:nvSpPr>
          <p:cNvPr id="1741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47700" y="2273300"/>
            <a:ext cx="11709400" cy="7480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794" tIns="50794" rIns="108588" bIns="5079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rial" charset="0"/>
              </a:rPr>
              <a:t>Click to edit Master text styles</a:t>
            </a:r>
          </a:p>
          <a:p>
            <a:pPr lvl="1"/>
            <a:r>
              <a:rPr lang="en-US">
                <a:sym typeface="Arial" charset="0"/>
              </a:rPr>
              <a:t>Second level</a:t>
            </a:r>
          </a:p>
          <a:p>
            <a:pPr lvl="2"/>
            <a:r>
              <a:rPr lang="en-US">
                <a:sym typeface="Arial" charset="0"/>
              </a:rPr>
              <a:t>Third level</a:t>
            </a:r>
          </a:p>
          <a:p>
            <a:pPr lvl="3"/>
            <a:r>
              <a:rPr lang="en-US">
                <a:sym typeface="Arial" charset="0"/>
              </a:rPr>
              <a:t>Fourth level</a:t>
            </a:r>
          </a:p>
          <a:p>
            <a:pPr lvl="4"/>
            <a:r>
              <a:rPr lang="en-US">
                <a:sym typeface="Arial" charset="0"/>
              </a:rPr>
              <a:t>Fifth level</a:t>
            </a:r>
          </a:p>
        </p:txBody>
      </p:sp>
      <p:sp>
        <p:nvSpPr>
          <p:cNvPr id="17411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10652125" y="8882064"/>
            <a:ext cx="368300" cy="35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1430" tIns="45715" rIns="91430" bIns="45715" numCol="1" anchor="t" anchorCtr="0" compatLnSpc="1">
            <a:prstTxWarp prst="textNoShape">
              <a:avLst/>
            </a:prstTxWarp>
          </a:bodyPr>
          <a:lstStyle>
            <a:lvl1pPr algn="ctr">
              <a:defRPr sz="1800">
                <a:solidFill>
                  <a:schemeClr val="tx1"/>
                </a:solidFill>
                <a:latin typeface="+mn-lt"/>
                <a:ea typeface="ＭＳ Ｐゴシック" charset="0"/>
                <a:cs typeface="Arial" charset="0"/>
                <a:sym typeface="Arial" charset="0"/>
              </a:defRPr>
            </a:lvl1pPr>
            <a:lvl2pPr algn="l">
              <a:defRPr sz="11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2pPr>
            <a:lvl3pPr algn="l">
              <a:defRPr sz="11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3pPr>
            <a:lvl4pPr algn="l">
              <a:defRPr sz="11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4pPr>
            <a:lvl5pPr algn="l">
              <a:defRPr sz="11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9pPr>
          </a:lstStyle>
          <a:p>
            <a:fld id="{D688E8DB-CEE0-CE49-989F-A251B243277C}" type="slidenum">
              <a:rPr lang="en-US"/>
              <a:pPr/>
              <a:t>‹n.›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ransition xmlns:p14="http://schemas.microsoft.com/office/powerpoint/2010/main"/>
  <p:hf hdr="0" ftr="0" dt="0"/>
  <p:txStyles>
    <p:titleStyle>
      <a:lvl1pPr marL="6350" algn="ctr" rtl="0" fontAlgn="base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+mj-lt"/>
          <a:ea typeface="+mj-ea"/>
          <a:cs typeface="+mj-cs"/>
          <a:sym typeface="Arial" charset="0"/>
        </a:defRPr>
      </a:lvl1pPr>
      <a:lvl2pPr marL="6350" algn="ctr" rtl="0" fontAlgn="base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2pPr>
      <a:lvl3pPr marL="6350" algn="ctr" rtl="0" fontAlgn="base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3pPr>
      <a:lvl4pPr marL="6350" algn="ctr" rtl="0" fontAlgn="base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4pPr>
      <a:lvl5pPr marL="6350" algn="ctr" rtl="0" fontAlgn="base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5pPr>
      <a:lvl6pPr marL="463502" algn="ctr" rtl="0" fontAlgn="base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6pPr>
      <a:lvl7pPr marL="920655" algn="ctr" rtl="0" fontAlgn="base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7pPr>
      <a:lvl8pPr marL="1377809" algn="ctr" rtl="0" fontAlgn="base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8pPr>
      <a:lvl9pPr marL="1834962" algn="ctr" rtl="0" fontAlgn="base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9pPr>
    </p:titleStyle>
    <p:bodyStyle>
      <a:lvl1pPr marL="382549" indent="-342864" algn="l" rtl="0" fontAlgn="base">
        <a:spcBef>
          <a:spcPts val="1099"/>
        </a:spcBef>
        <a:spcAft>
          <a:spcPct val="0"/>
        </a:spcAft>
        <a:buSzPct val="100000"/>
        <a:buFont typeface="Arial" charset="0"/>
        <a:buChar char="•"/>
        <a:defRPr sz="44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1pPr>
      <a:lvl2pPr marL="731763" indent="-285721" algn="l" rtl="0" fontAlgn="base">
        <a:spcBef>
          <a:spcPts val="900"/>
        </a:spcBef>
        <a:spcAft>
          <a:spcPct val="0"/>
        </a:spcAft>
        <a:buSzPct val="100000"/>
        <a:buFont typeface="Arial" charset="0"/>
        <a:buChar char="–"/>
        <a:defRPr sz="38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2pPr>
      <a:lvl3pPr marL="1131771" indent="-228577" algn="l" rtl="0" fontAlgn="base">
        <a:spcBef>
          <a:spcPts val="799"/>
        </a:spcBef>
        <a:spcAft>
          <a:spcPct val="0"/>
        </a:spcAft>
        <a:buSzPct val="100000"/>
        <a:buFont typeface="Arial" charset="0"/>
        <a:buChar char="•"/>
        <a:defRPr sz="34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3pPr>
      <a:lvl4pPr marL="1588926" indent="-228577" algn="l" rtl="0" fontAlgn="base">
        <a:spcBef>
          <a:spcPts val="700"/>
        </a:spcBef>
        <a:spcAft>
          <a:spcPct val="0"/>
        </a:spcAft>
        <a:buSzPct val="100000"/>
        <a:buFont typeface="Arial" charset="0"/>
        <a:buChar char="–"/>
        <a:defRPr sz="28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4pPr>
      <a:lvl5pPr marL="2046078" indent="-228577" algn="l" rtl="0" fontAlgn="base">
        <a:spcBef>
          <a:spcPts val="700"/>
        </a:spcBef>
        <a:spcAft>
          <a:spcPct val="0"/>
        </a:spcAft>
        <a:buSzPct val="100000"/>
        <a:buFont typeface="Arial" charset="0"/>
        <a:buChar char="»"/>
        <a:defRPr sz="28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5pPr>
      <a:lvl6pPr marL="2503231" indent="-228577" algn="l" rtl="0" fontAlgn="base">
        <a:spcBef>
          <a:spcPts val="700"/>
        </a:spcBef>
        <a:spcAft>
          <a:spcPct val="0"/>
        </a:spcAft>
        <a:buSzPct val="100000"/>
        <a:buFont typeface="Arial" charset="0"/>
        <a:buChar char="»"/>
        <a:defRPr sz="28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6pPr>
      <a:lvl7pPr marL="2960386" indent="-228577" algn="l" rtl="0" fontAlgn="base">
        <a:spcBef>
          <a:spcPts val="700"/>
        </a:spcBef>
        <a:spcAft>
          <a:spcPct val="0"/>
        </a:spcAft>
        <a:buSzPct val="100000"/>
        <a:buFont typeface="Arial" charset="0"/>
        <a:buChar char="»"/>
        <a:defRPr sz="28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7pPr>
      <a:lvl8pPr marL="3417538" indent="-228577" algn="l" rtl="0" fontAlgn="base">
        <a:spcBef>
          <a:spcPts val="700"/>
        </a:spcBef>
        <a:spcAft>
          <a:spcPct val="0"/>
        </a:spcAft>
        <a:buSzPct val="100000"/>
        <a:buFont typeface="Arial" charset="0"/>
        <a:buChar char="»"/>
        <a:defRPr sz="28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8pPr>
      <a:lvl9pPr marL="3874690" indent="-228577" algn="l" rtl="0" fontAlgn="base">
        <a:spcBef>
          <a:spcPts val="700"/>
        </a:spcBef>
        <a:spcAft>
          <a:spcPct val="0"/>
        </a:spcAft>
        <a:buSzPct val="100000"/>
        <a:buFont typeface="Arial" charset="0"/>
        <a:buChar char="»"/>
        <a:defRPr sz="28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9pPr>
    </p:bodyStyle>
    <p:otherStyle>
      <a:defPPr>
        <a:defRPr lang="it-IT"/>
      </a:defPPr>
      <a:lvl1pPr marL="0" algn="l" defTabSz="45715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2" algn="l" defTabSz="45715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7" algn="l" defTabSz="45715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0" algn="l" defTabSz="45715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2" algn="l" defTabSz="45715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67" algn="l" defTabSz="45715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19" algn="l" defTabSz="45715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72" algn="l" defTabSz="45715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26" algn="l" defTabSz="45715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926080" y="216747"/>
            <a:ext cx="9320107" cy="1083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130032" tIns="65017" rIns="130032" bIns="6501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5360" y="2817707"/>
            <a:ext cx="11054080" cy="5852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130032" tIns="65017" rIns="130032" bIns="6501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10"/>
          <p:cNvSpPr>
            <a:spLocks noChangeArrowheads="1"/>
          </p:cNvSpPr>
          <p:nvPr userDrawn="1"/>
        </p:nvSpPr>
        <p:spPr bwMode="auto">
          <a:xfrm>
            <a:off x="487680" y="9103360"/>
            <a:ext cx="12029440" cy="108373"/>
          </a:xfrm>
          <a:prstGeom prst="rect">
            <a:avLst/>
          </a:prstGeom>
          <a:gradFill rotWithShape="1">
            <a:gsLst>
              <a:gs pos="0">
                <a:srgbClr val="FFFF00"/>
              </a:gs>
              <a:gs pos="100000">
                <a:srgbClr val="66FF99">
                  <a:alpha val="42998"/>
                </a:srgbClr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30032" tIns="65017" rIns="130032" bIns="65017" anchor="ctr"/>
          <a:lstStyle/>
          <a:p>
            <a:pPr algn="l"/>
            <a:endParaRPr lang="sl-SI" sz="3400">
              <a:solidFill>
                <a:srgbClr val="000000"/>
              </a:solidFill>
              <a:latin typeface="Symbol" charset="0"/>
              <a:ea typeface="ＭＳ Ｐゴシック" charset="0"/>
              <a:cs typeface="+mn-cs"/>
            </a:endParaRPr>
          </a:p>
        </p:txBody>
      </p:sp>
      <p:sp>
        <p:nvSpPr>
          <p:cNvPr id="1029" name="Rectangle 11"/>
          <p:cNvSpPr>
            <a:spLocks noChangeArrowheads="1"/>
          </p:cNvSpPr>
          <p:nvPr userDrawn="1"/>
        </p:nvSpPr>
        <p:spPr bwMode="auto">
          <a:xfrm>
            <a:off x="541867" y="1300480"/>
            <a:ext cx="12029440" cy="108373"/>
          </a:xfrm>
          <a:prstGeom prst="rect">
            <a:avLst/>
          </a:prstGeom>
          <a:gradFill rotWithShape="0">
            <a:gsLst>
              <a:gs pos="0">
                <a:srgbClr val="66FF99"/>
              </a:gs>
              <a:gs pos="100000">
                <a:srgbClr val="FFFF00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30032" tIns="65017" rIns="130032" bIns="65017" anchor="ctr"/>
          <a:lstStyle/>
          <a:p>
            <a:pPr algn="l"/>
            <a:endParaRPr lang="sl-SI" sz="3400">
              <a:solidFill>
                <a:srgbClr val="000000"/>
              </a:solidFill>
              <a:latin typeface="Symbol" charset="0"/>
              <a:ea typeface="ＭＳ Ｐゴシック" charset="0"/>
              <a:cs typeface="+mn-cs"/>
            </a:endParaRPr>
          </a:p>
        </p:txBody>
      </p:sp>
      <p:sp>
        <p:nvSpPr>
          <p:cNvPr id="1030" name="Text Box 13"/>
          <p:cNvSpPr txBox="1">
            <a:spLocks noChangeArrowheads="1"/>
          </p:cNvSpPr>
          <p:nvPr userDrawn="1"/>
        </p:nvSpPr>
        <p:spPr bwMode="auto">
          <a:xfrm>
            <a:off x="9320107" y="9211737"/>
            <a:ext cx="3034453" cy="439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0032" tIns="65017" rIns="130032" bIns="6501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sl-SI" sz="2000">
                <a:solidFill>
                  <a:srgbClr val="000000"/>
                </a:solidFill>
                <a:latin typeface="Tahoma" charset="0"/>
                <a:cs typeface="+mn-cs"/>
              </a:rPr>
              <a:t>Peter Križan, Ljubljana</a:t>
            </a:r>
            <a:endParaRPr lang="en-GB" sz="2000">
              <a:solidFill>
                <a:srgbClr val="000000"/>
              </a:solidFill>
              <a:latin typeface="Tahoma" charset="0"/>
              <a:cs typeface="+mn-cs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>
          <a:xfrm>
            <a:off x="8737600" y="9234315"/>
            <a:ext cx="4165601" cy="519289"/>
          </a:xfrm>
          <a:prstGeom prst="rect">
            <a:avLst/>
          </a:prstGeom>
        </p:spPr>
        <p:txBody>
          <a:bodyPr vert="horz" wrap="square" lIns="130032" tIns="65017" rIns="130032" bIns="65017" numCol="1" anchor="ctr" anchorCtr="0" compatLnSpc="1">
            <a:prstTxWarp prst="textNoShape">
              <a:avLst/>
            </a:prstTxWarp>
          </a:bodyPr>
          <a:lstStyle>
            <a:lvl1pPr algn="r">
              <a:defRPr sz="1700">
                <a:solidFill>
                  <a:srgbClr val="898989"/>
                </a:solidFill>
              </a:defRPr>
            </a:lvl1pPr>
          </a:lstStyle>
          <a:p>
            <a:fld id="{43C079B3-3D1D-E545-85D3-73CF310A49B9}" type="slidenum">
              <a:rPr lang="sl-SI">
                <a:latin typeface="Symbol" charset="0"/>
                <a:ea typeface="ＭＳ Ｐゴシック" charset="0"/>
                <a:cs typeface="+mn-cs"/>
              </a:rPr>
              <a:pPr/>
              <a:t>‹n.›</a:t>
            </a:fld>
            <a:endParaRPr lang="sl-SI">
              <a:latin typeface="Symbol" charset="0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447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  <p:sldLayoutId id="2147483864" r:id="rId12"/>
    <p:sldLayoutId id="2147483865" r:id="rId13"/>
    <p:sldLayoutId id="2147483866" r:id="rId14"/>
    <p:sldLayoutId id="2147483867" r:id="rId15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600">
          <a:solidFill>
            <a:schemeClr val="accent2"/>
          </a:solidFill>
          <a:latin typeface="+mj-lt"/>
          <a:ea typeface="ＭＳ Ｐゴシック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600">
          <a:solidFill>
            <a:schemeClr val="accent2"/>
          </a:solidFill>
          <a:latin typeface="Tahoma" pitchFamily="34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600">
          <a:solidFill>
            <a:schemeClr val="accent2"/>
          </a:solidFill>
          <a:latin typeface="Tahoma" pitchFamily="34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600">
          <a:solidFill>
            <a:schemeClr val="accent2"/>
          </a:solidFill>
          <a:latin typeface="Tahoma" pitchFamily="34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600">
          <a:solidFill>
            <a:schemeClr val="accent2"/>
          </a:solidFill>
          <a:latin typeface="Tahoma" pitchFamily="34" charset="0"/>
          <a:ea typeface="ＭＳ Ｐゴシック" charset="0"/>
        </a:defRPr>
      </a:lvl5pPr>
      <a:lvl6pPr marL="650164" algn="ctr" rtl="0" fontAlgn="base">
        <a:spcBef>
          <a:spcPct val="0"/>
        </a:spcBef>
        <a:spcAft>
          <a:spcPct val="0"/>
        </a:spcAft>
        <a:defRPr sz="4600">
          <a:solidFill>
            <a:schemeClr val="accent2"/>
          </a:solidFill>
          <a:latin typeface="Tahoma" pitchFamily="34" charset="0"/>
        </a:defRPr>
      </a:lvl6pPr>
      <a:lvl7pPr marL="1300326" algn="ctr" rtl="0" fontAlgn="base">
        <a:spcBef>
          <a:spcPct val="0"/>
        </a:spcBef>
        <a:spcAft>
          <a:spcPct val="0"/>
        </a:spcAft>
        <a:defRPr sz="4600">
          <a:solidFill>
            <a:schemeClr val="accent2"/>
          </a:solidFill>
          <a:latin typeface="Tahoma" pitchFamily="34" charset="0"/>
        </a:defRPr>
      </a:lvl7pPr>
      <a:lvl8pPr marL="1950490" algn="ctr" rtl="0" fontAlgn="base">
        <a:spcBef>
          <a:spcPct val="0"/>
        </a:spcBef>
        <a:spcAft>
          <a:spcPct val="0"/>
        </a:spcAft>
        <a:defRPr sz="4600">
          <a:solidFill>
            <a:schemeClr val="accent2"/>
          </a:solidFill>
          <a:latin typeface="Tahoma" pitchFamily="34" charset="0"/>
        </a:defRPr>
      </a:lvl8pPr>
      <a:lvl9pPr marL="2600653" algn="ctr" rtl="0" fontAlgn="base">
        <a:spcBef>
          <a:spcPct val="0"/>
        </a:spcBef>
        <a:spcAft>
          <a:spcPct val="0"/>
        </a:spcAft>
        <a:defRPr sz="4600">
          <a:solidFill>
            <a:schemeClr val="accent2"/>
          </a:solidFill>
          <a:latin typeface="Tahoma" pitchFamily="34" charset="0"/>
        </a:defRPr>
      </a:lvl9pPr>
    </p:titleStyle>
    <p:bodyStyle>
      <a:lvl1pPr marL="487623" indent="-487623" algn="l" rtl="0" eaLnBrk="0" fontAlgn="base" hangingPunct="0">
        <a:spcBef>
          <a:spcPct val="20000"/>
        </a:spcBef>
        <a:spcAft>
          <a:spcPct val="0"/>
        </a:spcAft>
        <a:buChar char="•"/>
        <a:defRPr sz="4600">
          <a:solidFill>
            <a:schemeClr val="accent2"/>
          </a:solidFill>
          <a:latin typeface="+mn-lt"/>
          <a:ea typeface="ＭＳ Ｐゴシック" charset="0"/>
          <a:cs typeface="+mn-cs"/>
        </a:defRPr>
      </a:lvl1pPr>
      <a:lvl2pPr marL="1056515" indent="-406354" algn="l" rtl="0" eaLnBrk="0" fontAlgn="base" hangingPunct="0">
        <a:spcBef>
          <a:spcPct val="20000"/>
        </a:spcBef>
        <a:spcAft>
          <a:spcPct val="0"/>
        </a:spcAft>
        <a:buChar char="–"/>
        <a:defRPr sz="4000">
          <a:solidFill>
            <a:schemeClr val="accent2"/>
          </a:solidFill>
          <a:latin typeface="+mn-lt"/>
          <a:ea typeface="ＭＳ Ｐゴシック" charset="0"/>
        </a:defRPr>
      </a:lvl2pPr>
      <a:lvl3pPr marL="1625408" indent="-325081" algn="l" rtl="0" eaLnBrk="0" fontAlgn="base" hangingPunct="0">
        <a:spcBef>
          <a:spcPct val="20000"/>
        </a:spcBef>
        <a:spcAft>
          <a:spcPct val="0"/>
        </a:spcAft>
        <a:buChar char="•"/>
        <a:defRPr sz="3400">
          <a:solidFill>
            <a:schemeClr val="accent2"/>
          </a:solidFill>
          <a:latin typeface="+mn-lt"/>
          <a:ea typeface="ＭＳ Ｐゴシック" charset="0"/>
        </a:defRPr>
      </a:lvl3pPr>
      <a:lvl4pPr marL="2275571" indent="-325081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accent2"/>
          </a:solidFill>
          <a:latin typeface="+mn-lt"/>
          <a:ea typeface="ＭＳ Ｐゴシック" charset="0"/>
        </a:defRPr>
      </a:lvl4pPr>
      <a:lvl5pPr marL="2925736" indent="-325081" algn="l" rtl="0" eaLnBrk="0" fontAlgn="base" hangingPunct="0">
        <a:spcBef>
          <a:spcPct val="20000"/>
        </a:spcBef>
        <a:spcAft>
          <a:spcPct val="0"/>
        </a:spcAft>
        <a:buChar char="»"/>
        <a:defRPr sz="2800">
          <a:solidFill>
            <a:schemeClr val="accent2"/>
          </a:solidFill>
          <a:latin typeface="+mn-lt"/>
          <a:ea typeface="ＭＳ Ｐゴシック" charset="0"/>
        </a:defRPr>
      </a:lvl5pPr>
      <a:lvl6pPr marL="3575899" indent="-325081" algn="l" rtl="0" fontAlgn="base">
        <a:spcBef>
          <a:spcPct val="20000"/>
        </a:spcBef>
        <a:spcAft>
          <a:spcPct val="0"/>
        </a:spcAft>
        <a:buChar char="»"/>
        <a:defRPr sz="2800">
          <a:solidFill>
            <a:schemeClr val="accent2"/>
          </a:solidFill>
          <a:latin typeface="+mn-lt"/>
        </a:defRPr>
      </a:lvl6pPr>
      <a:lvl7pPr marL="4226062" indent="-325081" algn="l" rtl="0" fontAlgn="base">
        <a:spcBef>
          <a:spcPct val="20000"/>
        </a:spcBef>
        <a:spcAft>
          <a:spcPct val="0"/>
        </a:spcAft>
        <a:buChar char="»"/>
        <a:defRPr sz="2800">
          <a:solidFill>
            <a:schemeClr val="accent2"/>
          </a:solidFill>
          <a:latin typeface="+mn-lt"/>
        </a:defRPr>
      </a:lvl7pPr>
      <a:lvl8pPr marL="4876226" indent="-325081" algn="l" rtl="0" fontAlgn="base">
        <a:spcBef>
          <a:spcPct val="20000"/>
        </a:spcBef>
        <a:spcAft>
          <a:spcPct val="0"/>
        </a:spcAft>
        <a:buChar char="»"/>
        <a:defRPr sz="2800">
          <a:solidFill>
            <a:schemeClr val="accent2"/>
          </a:solidFill>
          <a:latin typeface="+mn-lt"/>
        </a:defRPr>
      </a:lvl8pPr>
      <a:lvl9pPr marL="5526388" indent="-325081" algn="l" rtl="0" fontAlgn="base">
        <a:spcBef>
          <a:spcPct val="20000"/>
        </a:spcBef>
        <a:spcAft>
          <a:spcPct val="0"/>
        </a:spcAft>
        <a:buChar char="»"/>
        <a:defRPr sz="2800">
          <a:solidFill>
            <a:schemeClr val="accent2"/>
          </a:solidFill>
          <a:latin typeface="+mn-lt"/>
        </a:defRPr>
      </a:lvl9pPr>
    </p:bodyStyle>
    <p:otherStyle>
      <a:defPPr>
        <a:defRPr lang="en-US"/>
      </a:defPPr>
      <a:lvl1pPr marL="0" algn="l" defTabSz="1300326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50164" algn="l" defTabSz="1300326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300326" algn="l" defTabSz="1300326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50490" algn="l" defTabSz="1300326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600653" algn="l" defTabSz="1300326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250816" algn="l" defTabSz="1300326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900981" algn="l" defTabSz="1300326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551142" algn="l" defTabSz="1300326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201307" algn="l" defTabSz="1300326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787401" y="254000"/>
            <a:ext cx="114300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794" tIns="50794" rIns="50794" bIns="5079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Baskerville" charset="0"/>
              </a:rPr>
              <a:t>Click to edit Master title style</a:t>
            </a:r>
          </a:p>
        </p:txBody>
      </p:sp>
      <p:sp>
        <p:nvSpPr>
          <p:cNvPr id="205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787401" y="2768603"/>
            <a:ext cx="11430000" cy="5714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794" tIns="50794" rIns="50794" bIns="5079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oefler Text" charset="0"/>
              </a:rPr>
              <a:t>Click to edit Master text styles</a:t>
            </a:r>
          </a:p>
          <a:p>
            <a:pPr lvl="1"/>
            <a:r>
              <a:rPr lang="en-US">
                <a:sym typeface="Hoefler Text" charset="0"/>
              </a:rPr>
              <a:t>Second level</a:t>
            </a:r>
          </a:p>
          <a:p>
            <a:pPr lvl="2"/>
            <a:r>
              <a:rPr lang="en-US">
                <a:sym typeface="Hoefler Text" charset="0"/>
              </a:rPr>
              <a:t>Third level</a:t>
            </a:r>
          </a:p>
          <a:p>
            <a:pPr lvl="3"/>
            <a:r>
              <a:rPr lang="en-US">
                <a:sym typeface="Hoefler Text" charset="0"/>
              </a:rPr>
              <a:t>Fourth level</a:t>
            </a:r>
          </a:p>
          <a:p>
            <a:pPr lvl="4"/>
            <a:r>
              <a:rPr lang="en-US">
                <a:sym typeface="Hoefler Text" charset="0"/>
              </a:rPr>
              <a:t>Fifth level</a:t>
            </a:r>
          </a:p>
        </p:txBody>
      </p:sp>
      <p:sp>
        <p:nvSpPr>
          <p:cNvPr id="2051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11750676" y="9131303"/>
            <a:ext cx="385764" cy="431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1430" tIns="45715" rIns="91430" bIns="45715" numCol="1" anchor="t" anchorCtr="0" compatLnSpc="1">
            <a:prstTxWarp prst="textNoShape">
              <a:avLst/>
            </a:prstTxWarp>
          </a:bodyPr>
          <a:lstStyle>
            <a:lvl1pPr algn="ctr">
              <a:defRPr sz="2100">
                <a:solidFill>
                  <a:srgbClr val="4B4B4B"/>
                </a:solidFill>
                <a:latin typeface="+mn-lt"/>
                <a:ea typeface="ＭＳ Ｐゴシック" charset="0"/>
                <a:cs typeface="Hoefler Text" charset="0"/>
              </a:defRPr>
            </a:lvl1pPr>
            <a:lvl2pPr algn="l">
              <a:defRPr sz="11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algn="l">
              <a:defRPr sz="1100"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algn="l">
              <a:defRPr sz="1100"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 algn="l">
              <a:defRPr sz="1100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+mn-lt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+mn-lt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+mn-lt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+mn-lt"/>
                <a:ea typeface="ＭＳ Ｐゴシック" charset="0"/>
              </a:defRPr>
            </a:lvl9pPr>
          </a:lstStyle>
          <a:p>
            <a:fld id="{CF698814-5DFE-5042-80BF-28A88C14D580}" type="slidenum">
              <a:rPr lang="en-US"/>
              <a:pPr/>
              <a:t>‹n.›</a:t>
            </a:fld>
            <a:endParaRPr lang="en-US"/>
          </a:p>
        </p:txBody>
      </p:sp>
      <p:sp>
        <p:nvSpPr>
          <p:cNvPr id="2052" name="Rectangle 4"/>
          <p:cNvSpPr>
            <a:spLocks/>
          </p:cNvSpPr>
          <p:nvPr/>
        </p:nvSpPr>
        <p:spPr bwMode="auto">
          <a:xfrm>
            <a:off x="564257" y="9176703"/>
            <a:ext cx="3321252" cy="328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2100">
                <a:solidFill>
                  <a:schemeClr val="tx1"/>
                </a:solidFill>
                <a:ea typeface="ＭＳ Ｐゴシック" charset="0"/>
                <a:cs typeface="Hoefler Text" charset="0"/>
              </a:rPr>
              <a:t>IFAE 2011, Perugia 27/4/2011</a:t>
            </a:r>
          </a:p>
        </p:txBody>
      </p:sp>
      <p:sp>
        <p:nvSpPr>
          <p:cNvPr id="2053" name="Rectangle 5"/>
          <p:cNvSpPr>
            <a:spLocks/>
          </p:cNvSpPr>
          <p:nvPr/>
        </p:nvSpPr>
        <p:spPr bwMode="auto">
          <a:xfrm>
            <a:off x="4754146" y="9183053"/>
            <a:ext cx="4322011" cy="328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2100">
                <a:solidFill>
                  <a:schemeClr val="tx1"/>
                </a:solidFill>
                <a:ea typeface="ＭＳ Ｐゴシック" charset="0"/>
                <a:cs typeface="Hoefler Text" charset="0"/>
              </a:rPr>
              <a:t>F. Forti - Physics at Super B Factories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868" r:id="rId12"/>
  </p:sldLayoutIdLst>
  <p:transition xmlns:p14="http://schemas.microsoft.com/office/powerpoint/2010/main"/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7800">
          <a:solidFill>
            <a:srgbClr val="626053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  <a:sym typeface="Baskerville" charset="0"/>
        </a:defRPr>
      </a:lvl1pPr>
      <a:lvl2pPr algn="ctr" rtl="0" fontAlgn="base">
        <a:spcBef>
          <a:spcPct val="0"/>
        </a:spcBef>
        <a:spcAft>
          <a:spcPct val="0"/>
        </a:spcAft>
        <a:defRPr sz="7800">
          <a:solidFill>
            <a:srgbClr val="626053"/>
          </a:solidFill>
          <a:effectLst>
            <a:outerShdw blurRad="38100" dist="38100" dir="2700000" algn="tl">
              <a:srgbClr val="000000"/>
            </a:outerShdw>
          </a:effectLst>
          <a:latin typeface="Baskerville" charset="0"/>
          <a:ea typeface="ヒラギノ明朝 ProN W3" charset="0"/>
          <a:cs typeface="ヒラギノ明朝 ProN W3" charset="0"/>
          <a:sym typeface="Baskerville" charset="0"/>
        </a:defRPr>
      </a:lvl2pPr>
      <a:lvl3pPr algn="ctr" rtl="0" fontAlgn="base">
        <a:spcBef>
          <a:spcPct val="0"/>
        </a:spcBef>
        <a:spcAft>
          <a:spcPct val="0"/>
        </a:spcAft>
        <a:defRPr sz="7800">
          <a:solidFill>
            <a:srgbClr val="626053"/>
          </a:solidFill>
          <a:effectLst>
            <a:outerShdw blurRad="38100" dist="38100" dir="2700000" algn="tl">
              <a:srgbClr val="000000"/>
            </a:outerShdw>
          </a:effectLst>
          <a:latin typeface="Baskerville" charset="0"/>
          <a:ea typeface="ヒラギノ明朝 ProN W3" charset="0"/>
          <a:cs typeface="ヒラギノ明朝 ProN W3" charset="0"/>
          <a:sym typeface="Baskerville" charset="0"/>
        </a:defRPr>
      </a:lvl3pPr>
      <a:lvl4pPr algn="ctr" rtl="0" fontAlgn="base">
        <a:spcBef>
          <a:spcPct val="0"/>
        </a:spcBef>
        <a:spcAft>
          <a:spcPct val="0"/>
        </a:spcAft>
        <a:defRPr sz="7800">
          <a:solidFill>
            <a:srgbClr val="626053"/>
          </a:solidFill>
          <a:effectLst>
            <a:outerShdw blurRad="38100" dist="38100" dir="2700000" algn="tl">
              <a:srgbClr val="000000"/>
            </a:outerShdw>
          </a:effectLst>
          <a:latin typeface="Baskerville" charset="0"/>
          <a:ea typeface="ヒラギノ明朝 ProN W3" charset="0"/>
          <a:cs typeface="ヒラギノ明朝 ProN W3" charset="0"/>
          <a:sym typeface="Baskerville" charset="0"/>
        </a:defRPr>
      </a:lvl4pPr>
      <a:lvl5pPr algn="ctr" rtl="0" fontAlgn="base">
        <a:spcBef>
          <a:spcPct val="0"/>
        </a:spcBef>
        <a:spcAft>
          <a:spcPct val="0"/>
        </a:spcAft>
        <a:defRPr sz="7800">
          <a:solidFill>
            <a:srgbClr val="626053"/>
          </a:solidFill>
          <a:effectLst>
            <a:outerShdw blurRad="38100" dist="38100" dir="2700000" algn="tl">
              <a:srgbClr val="000000"/>
            </a:outerShdw>
          </a:effectLst>
          <a:latin typeface="Baskerville" charset="0"/>
          <a:ea typeface="ヒラギノ明朝 ProN W3" charset="0"/>
          <a:cs typeface="ヒラギノ明朝 ProN W3" charset="0"/>
          <a:sym typeface="Baskerville" charset="0"/>
        </a:defRPr>
      </a:lvl5pPr>
      <a:lvl6pPr marL="457152" algn="ctr" rtl="0" fontAlgn="base">
        <a:spcBef>
          <a:spcPct val="0"/>
        </a:spcBef>
        <a:spcAft>
          <a:spcPct val="0"/>
        </a:spcAft>
        <a:defRPr sz="7800">
          <a:solidFill>
            <a:srgbClr val="626053"/>
          </a:solidFill>
          <a:effectLst>
            <a:outerShdw blurRad="38100" dist="38100" dir="2700000" algn="tl">
              <a:srgbClr val="000000"/>
            </a:outerShdw>
          </a:effectLst>
          <a:latin typeface="Baskerville" charset="0"/>
          <a:ea typeface="ヒラギノ明朝 ProN W3" charset="0"/>
          <a:cs typeface="ヒラギノ明朝 ProN W3" charset="0"/>
          <a:sym typeface="Baskerville" charset="0"/>
        </a:defRPr>
      </a:lvl6pPr>
      <a:lvl7pPr marL="914307" algn="ctr" rtl="0" fontAlgn="base">
        <a:spcBef>
          <a:spcPct val="0"/>
        </a:spcBef>
        <a:spcAft>
          <a:spcPct val="0"/>
        </a:spcAft>
        <a:defRPr sz="7800">
          <a:solidFill>
            <a:srgbClr val="626053"/>
          </a:solidFill>
          <a:effectLst>
            <a:outerShdw blurRad="38100" dist="38100" dir="2700000" algn="tl">
              <a:srgbClr val="000000"/>
            </a:outerShdw>
          </a:effectLst>
          <a:latin typeface="Baskerville" charset="0"/>
          <a:ea typeface="ヒラギノ明朝 ProN W3" charset="0"/>
          <a:cs typeface="ヒラギノ明朝 ProN W3" charset="0"/>
          <a:sym typeface="Baskerville" charset="0"/>
        </a:defRPr>
      </a:lvl7pPr>
      <a:lvl8pPr marL="1371460" algn="ctr" rtl="0" fontAlgn="base">
        <a:spcBef>
          <a:spcPct val="0"/>
        </a:spcBef>
        <a:spcAft>
          <a:spcPct val="0"/>
        </a:spcAft>
        <a:defRPr sz="7800">
          <a:solidFill>
            <a:srgbClr val="626053"/>
          </a:solidFill>
          <a:effectLst>
            <a:outerShdw blurRad="38100" dist="38100" dir="2700000" algn="tl">
              <a:srgbClr val="000000"/>
            </a:outerShdw>
          </a:effectLst>
          <a:latin typeface="Baskerville" charset="0"/>
          <a:ea typeface="ヒラギノ明朝 ProN W3" charset="0"/>
          <a:cs typeface="ヒラギノ明朝 ProN W3" charset="0"/>
          <a:sym typeface="Baskerville" charset="0"/>
        </a:defRPr>
      </a:lvl8pPr>
      <a:lvl9pPr marL="1828612" algn="ctr" rtl="0" fontAlgn="base">
        <a:spcBef>
          <a:spcPct val="0"/>
        </a:spcBef>
        <a:spcAft>
          <a:spcPct val="0"/>
        </a:spcAft>
        <a:defRPr sz="7800">
          <a:solidFill>
            <a:srgbClr val="626053"/>
          </a:solidFill>
          <a:effectLst>
            <a:outerShdw blurRad="38100" dist="38100" dir="2700000" algn="tl">
              <a:srgbClr val="000000"/>
            </a:outerShdw>
          </a:effectLst>
          <a:latin typeface="Baskerville" charset="0"/>
          <a:ea typeface="ヒラギノ明朝 ProN W3" charset="0"/>
          <a:cs typeface="ヒラギノ明朝 ProN W3" charset="0"/>
          <a:sym typeface="Baskerville" charset="0"/>
        </a:defRPr>
      </a:lvl9pPr>
    </p:titleStyle>
    <p:bodyStyle>
      <a:lvl1pPr marL="571441" indent="-571441" algn="l" rtl="0" fontAlgn="base">
        <a:spcBef>
          <a:spcPts val="2800"/>
        </a:spcBef>
        <a:spcAft>
          <a:spcPct val="0"/>
        </a:spcAft>
        <a:buSzPct val="124000"/>
        <a:buChar char="•"/>
        <a:defRPr sz="36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1pPr>
      <a:lvl2pPr marL="965101" indent="-571441" algn="l" rtl="0" fontAlgn="base">
        <a:spcBef>
          <a:spcPts val="2800"/>
        </a:spcBef>
        <a:spcAft>
          <a:spcPct val="0"/>
        </a:spcAft>
        <a:buSzPct val="124000"/>
        <a:buChar char="•"/>
        <a:defRPr sz="36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2pPr>
      <a:lvl3pPr marL="1409555" indent="-571441" algn="l" rtl="0" fontAlgn="base">
        <a:spcBef>
          <a:spcPts val="2800"/>
        </a:spcBef>
        <a:spcAft>
          <a:spcPct val="0"/>
        </a:spcAft>
        <a:buSzPct val="124000"/>
        <a:buChar char="•"/>
        <a:defRPr sz="36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3pPr>
      <a:lvl4pPr marL="1854010" indent="-571441" algn="l" rtl="0" fontAlgn="base">
        <a:spcBef>
          <a:spcPts val="2800"/>
        </a:spcBef>
        <a:spcAft>
          <a:spcPct val="0"/>
        </a:spcAft>
        <a:buSzPct val="124000"/>
        <a:buChar char="•"/>
        <a:defRPr sz="36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4pPr>
      <a:lvl5pPr marL="2298464" indent="-571441" algn="l" rtl="0" fontAlgn="base">
        <a:spcBef>
          <a:spcPts val="2800"/>
        </a:spcBef>
        <a:spcAft>
          <a:spcPct val="0"/>
        </a:spcAft>
        <a:buSzPct val="124000"/>
        <a:buChar char="•"/>
        <a:defRPr sz="36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5pPr>
      <a:lvl6pPr marL="2755618" indent="-571441" algn="l" rtl="0" fontAlgn="base">
        <a:spcBef>
          <a:spcPts val="2800"/>
        </a:spcBef>
        <a:spcAft>
          <a:spcPct val="0"/>
        </a:spcAft>
        <a:buSzPct val="124000"/>
        <a:buChar char="•"/>
        <a:defRPr sz="36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6pPr>
      <a:lvl7pPr marL="3212771" indent="-571441" algn="l" rtl="0" fontAlgn="base">
        <a:spcBef>
          <a:spcPts val="2800"/>
        </a:spcBef>
        <a:spcAft>
          <a:spcPct val="0"/>
        </a:spcAft>
        <a:buSzPct val="124000"/>
        <a:buChar char="•"/>
        <a:defRPr sz="36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7pPr>
      <a:lvl8pPr marL="3669925" indent="-571441" algn="l" rtl="0" fontAlgn="base">
        <a:spcBef>
          <a:spcPts val="2800"/>
        </a:spcBef>
        <a:spcAft>
          <a:spcPct val="0"/>
        </a:spcAft>
        <a:buSzPct val="124000"/>
        <a:buChar char="•"/>
        <a:defRPr sz="36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8pPr>
      <a:lvl9pPr marL="4127076" indent="-571441" algn="l" rtl="0" fontAlgn="base">
        <a:spcBef>
          <a:spcPts val="2800"/>
        </a:spcBef>
        <a:spcAft>
          <a:spcPct val="0"/>
        </a:spcAft>
        <a:buSzPct val="124000"/>
        <a:buChar char="•"/>
        <a:defRPr sz="36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9pPr>
    </p:bodyStyle>
    <p:otherStyle>
      <a:defPPr>
        <a:defRPr lang="it-IT"/>
      </a:defPPr>
      <a:lvl1pPr marL="0" algn="l" defTabSz="45715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2" algn="l" defTabSz="45715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7" algn="l" defTabSz="45715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0" algn="l" defTabSz="45715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2" algn="l" defTabSz="45715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67" algn="l" defTabSz="45715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19" algn="l" defTabSz="45715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72" algn="l" defTabSz="45715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26" algn="l" defTabSz="45715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787401" y="254000"/>
            <a:ext cx="114300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794" tIns="50794" rIns="50794" bIns="5079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Baskerville" charset="0"/>
              </a:rPr>
              <a:t>Click to edit Master title style</a:t>
            </a:r>
          </a:p>
        </p:txBody>
      </p:sp>
      <p:sp>
        <p:nvSpPr>
          <p:cNvPr id="3074" name="Text Box 2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6302376" y="9131303"/>
            <a:ext cx="385764" cy="431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1430" tIns="45715" rIns="91430" bIns="45715" numCol="1" anchor="t" anchorCtr="0" compatLnSpc="1">
            <a:prstTxWarp prst="textNoShape">
              <a:avLst/>
            </a:prstTxWarp>
          </a:bodyPr>
          <a:lstStyle>
            <a:lvl1pPr algn="ctr">
              <a:defRPr sz="2100">
                <a:solidFill>
                  <a:srgbClr val="4B4B4B"/>
                </a:solidFill>
                <a:latin typeface="+mn-lt"/>
                <a:ea typeface="ＭＳ Ｐゴシック" charset="0"/>
                <a:cs typeface="Hoefler Text" charset="0"/>
              </a:defRPr>
            </a:lvl1pPr>
            <a:lvl2pPr algn="l">
              <a:defRPr sz="11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algn="l">
              <a:defRPr sz="1100"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algn="l">
              <a:defRPr sz="1100"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 algn="l">
              <a:defRPr sz="1100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+mn-lt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+mn-lt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+mn-lt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+mn-lt"/>
                <a:ea typeface="ＭＳ Ｐゴシック" charset="0"/>
              </a:defRPr>
            </a:lvl9pPr>
          </a:lstStyle>
          <a:p>
            <a:fld id="{2A2951CD-0ECD-4248-82B3-6F5FFD20E353}" type="slidenum">
              <a:rPr lang="en-US"/>
              <a:pPr/>
              <a:t>‹n.›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ransition xmlns:p14="http://schemas.microsoft.com/office/powerpoint/2010/main"/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7800">
          <a:solidFill>
            <a:srgbClr val="626053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  <a:sym typeface="Baskerville" charset="0"/>
        </a:defRPr>
      </a:lvl1pPr>
      <a:lvl2pPr algn="ctr" rtl="0" fontAlgn="base">
        <a:spcBef>
          <a:spcPct val="0"/>
        </a:spcBef>
        <a:spcAft>
          <a:spcPct val="0"/>
        </a:spcAft>
        <a:defRPr sz="7800">
          <a:solidFill>
            <a:srgbClr val="626053"/>
          </a:solidFill>
          <a:effectLst>
            <a:outerShdw blurRad="38100" dist="38100" dir="2700000" algn="tl">
              <a:srgbClr val="000000"/>
            </a:outerShdw>
          </a:effectLst>
          <a:latin typeface="Baskerville" charset="0"/>
          <a:ea typeface="ヒラギノ明朝 ProN W3" charset="0"/>
          <a:cs typeface="ヒラギノ明朝 ProN W3" charset="0"/>
          <a:sym typeface="Baskerville" charset="0"/>
        </a:defRPr>
      </a:lvl2pPr>
      <a:lvl3pPr algn="ctr" rtl="0" fontAlgn="base">
        <a:spcBef>
          <a:spcPct val="0"/>
        </a:spcBef>
        <a:spcAft>
          <a:spcPct val="0"/>
        </a:spcAft>
        <a:defRPr sz="7800">
          <a:solidFill>
            <a:srgbClr val="626053"/>
          </a:solidFill>
          <a:effectLst>
            <a:outerShdw blurRad="38100" dist="38100" dir="2700000" algn="tl">
              <a:srgbClr val="000000"/>
            </a:outerShdw>
          </a:effectLst>
          <a:latin typeface="Baskerville" charset="0"/>
          <a:ea typeface="ヒラギノ明朝 ProN W3" charset="0"/>
          <a:cs typeface="ヒラギノ明朝 ProN W3" charset="0"/>
          <a:sym typeface="Baskerville" charset="0"/>
        </a:defRPr>
      </a:lvl3pPr>
      <a:lvl4pPr algn="ctr" rtl="0" fontAlgn="base">
        <a:spcBef>
          <a:spcPct val="0"/>
        </a:spcBef>
        <a:spcAft>
          <a:spcPct val="0"/>
        </a:spcAft>
        <a:defRPr sz="7800">
          <a:solidFill>
            <a:srgbClr val="626053"/>
          </a:solidFill>
          <a:effectLst>
            <a:outerShdw blurRad="38100" dist="38100" dir="2700000" algn="tl">
              <a:srgbClr val="000000"/>
            </a:outerShdw>
          </a:effectLst>
          <a:latin typeface="Baskerville" charset="0"/>
          <a:ea typeface="ヒラギノ明朝 ProN W3" charset="0"/>
          <a:cs typeface="ヒラギノ明朝 ProN W3" charset="0"/>
          <a:sym typeface="Baskerville" charset="0"/>
        </a:defRPr>
      </a:lvl4pPr>
      <a:lvl5pPr algn="ctr" rtl="0" fontAlgn="base">
        <a:spcBef>
          <a:spcPct val="0"/>
        </a:spcBef>
        <a:spcAft>
          <a:spcPct val="0"/>
        </a:spcAft>
        <a:defRPr sz="7800">
          <a:solidFill>
            <a:srgbClr val="626053"/>
          </a:solidFill>
          <a:effectLst>
            <a:outerShdw blurRad="38100" dist="38100" dir="2700000" algn="tl">
              <a:srgbClr val="000000"/>
            </a:outerShdw>
          </a:effectLst>
          <a:latin typeface="Baskerville" charset="0"/>
          <a:ea typeface="ヒラギノ明朝 ProN W3" charset="0"/>
          <a:cs typeface="ヒラギノ明朝 ProN W3" charset="0"/>
          <a:sym typeface="Baskerville" charset="0"/>
        </a:defRPr>
      </a:lvl5pPr>
      <a:lvl6pPr marL="457152" algn="ctr" rtl="0" fontAlgn="base">
        <a:spcBef>
          <a:spcPct val="0"/>
        </a:spcBef>
        <a:spcAft>
          <a:spcPct val="0"/>
        </a:spcAft>
        <a:defRPr sz="7800">
          <a:solidFill>
            <a:srgbClr val="626053"/>
          </a:solidFill>
          <a:effectLst>
            <a:outerShdw blurRad="38100" dist="38100" dir="2700000" algn="tl">
              <a:srgbClr val="000000"/>
            </a:outerShdw>
          </a:effectLst>
          <a:latin typeface="Baskerville" charset="0"/>
          <a:ea typeface="ヒラギノ明朝 ProN W3" charset="0"/>
          <a:cs typeface="ヒラギノ明朝 ProN W3" charset="0"/>
          <a:sym typeface="Baskerville" charset="0"/>
        </a:defRPr>
      </a:lvl6pPr>
      <a:lvl7pPr marL="914307" algn="ctr" rtl="0" fontAlgn="base">
        <a:spcBef>
          <a:spcPct val="0"/>
        </a:spcBef>
        <a:spcAft>
          <a:spcPct val="0"/>
        </a:spcAft>
        <a:defRPr sz="7800">
          <a:solidFill>
            <a:srgbClr val="626053"/>
          </a:solidFill>
          <a:effectLst>
            <a:outerShdw blurRad="38100" dist="38100" dir="2700000" algn="tl">
              <a:srgbClr val="000000"/>
            </a:outerShdw>
          </a:effectLst>
          <a:latin typeface="Baskerville" charset="0"/>
          <a:ea typeface="ヒラギノ明朝 ProN W3" charset="0"/>
          <a:cs typeface="ヒラギノ明朝 ProN W3" charset="0"/>
          <a:sym typeface="Baskerville" charset="0"/>
        </a:defRPr>
      </a:lvl7pPr>
      <a:lvl8pPr marL="1371460" algn="ctr" rtl="0" fontAlgn="base">
        <a:spcBef>
          <a:spcPct val="0"/>
        </a:spcBef>
        <a:spcAft>
          <a:spcPct val="0"/>
        </a:spcAft>
        <a:defRPr sz="7800">
          <a:solidFill>
            <a:srgbClr val="626053"/>
          </a:solidFill>
          <a:effectLst>
            <a:outerShdw blurRad="38100" dist="38100" dir="2700000" algn="tl">
              <a:srgbClr val="000000"/>
            </a:outerShdw>
          </a:effectLst>
          <a:latin typeface="Baskerville" charset="0"/>
          <a:ea typeface="ヒラギノ明朝 ProN W3" charset="0"/>
          <a:cs typeface="ヒラギノ明朝 ProN W3" charset="0"/>
          <a:sym typeface="Baskerville" charset="0"/>
        </a:defRPr>
      </a:lvl8pPr>
      <a:lvl9pPr marL="1828612" algn="ctr" rtl="0" fontAlgn="base">
        <a:spcBef>
          <a:spcPct val="0"/>
        </a:spcBef>
        <a:spcAft>
          <a:spcPct val="0"/>
        </a:spcAft>
        <a:defRPr sz="7800">
          <a:solidFill>
            <a:srgbClr val="626053"/>
          </a:solidFill>
          <a:effectLst>
            <a:outerShdw blurRad="38100" dist="38100" dir="2700000" algn="tl">
              <a:srgbClr val="000000"/>
            </a:outerShdw>
          </a:effectLst>
          <a:latin typeface="Baskerville" charset="0"/>
          <a:ea typeface="ヒラギノ明朝 ProN W3" charset="0"/>
          <a:cs typeface="ヒラギノ明朝 ProN W3" charset="0"/>
          <a:sym typeface="Baskerville" charset="0"/>
        </a:defRPr>
      </a:lvl9pPr>
    </p:titleStyle>
    <p:bodyStyle>
      <a:lvl1pPr marL="571441" indent="-571441" algn="l" rtl="0" fontAlgn="base">
        <a:spcBef>
          <a:spcPts val="2800"/>
        </a:spcBef>
        <a:spcAft>
          <a:spcPct val="0"/>
        </a:spcAft>
        <a:buSzPct val="124000"/>
        <a:buChar char="•"/>
        <a:defRPr sz="36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1pPr>
      <a:lvl2pPr marL="1015897" indent="-571441" algn="l" rtl="0" fontAlgn="base">
        <a:spcBef>
          <a:spcPts val="2800"/>
        </a:spcBef>
        <a:spcAft>
          <a:spcPct val="0"/>
        </a:spcAft>
        <a:buSzPct val="124000"/>
        <a:buChar char="•"/>
        <a:defRPr sz="36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2pPr>
      <a:lvl3pPr marL="1460352" indent="-571441" algn="l" rtl="0" fontAlgn="base">
        <a:spcBef>
          <a:spcPts val="2800"/>
        </a:spcBef>
        <a:spcAft>
          <a:spcPct val="0"/>
        </a:spcAft>
        <a:buSzPct val="124000"/>
        <a:buChar char="•"/>
        <a:defRPr sz="36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3pPr>
      <a:lvl4pPr marL="1904805" indent="-571441" algn="l" rtl="0" fontAlgn="base">
        <a:spcBef>
          <a:spcPts val="2800"/>
        </a:spcBef>
        <a:spcAft>
          <a:spcPct val="0"/>
        </a:spcAft>
        <a:buSzPct val="124000"/>
        <a:buChar char="•"/>
        <a:defRPr sz="36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4pPr>
      <a:lvl5pPr marL="2349258" indent="-571441" algn="l" rtl="0" fontAlgn="base">
        <a:spcBef>
          <a:spcPts val="2800"/>
        </a:spcBef>
        <a:spcAft>
          <a:spcPct val="0"/>
        </a:spcAft>
        <a:buSzPct val="124000"/>
        <a:buChar char="•"/>
        <a:defRPr sz="36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5pPr>
      <a:lvl6pPr marL="2806413" indent="-571441" algn="l" rtl="0" fontAlgn="base">
        <a:spcBef>
          <a:spcPts val="2800"/>
        </a:spcBef>
        <a:spcAft>
          <a:spcPct val="0"/>
        </a:spcAft>
        <a:buSzPct val="124000"/>
        <a:buChar char="•"/>
        <a:defRPr sz="36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6pPr>
      <a:lvl7pPr marL="3263566" indent="-571441" algn="l" rtl="0" fontAlgn="base">
        <a:spcBef>
          <a:spcPts val="2800"/>
        </a:spcBef>
        <a:spcAft>
          <a:spcPct val="0"/>
        </a:spcAft>
        <a:buSzPct val="124000"/>
        <a:buChar char="•"/>
        <a:defRPr sz="36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7pPr>
      <a:lvl8pPr marL="3720718" indent="-571441" algn="l" rtl="0" fontAlgn="base">
        <a:spcBef>
          <a:spcPts val="2800"/>
        </a:spcBef>
        <a:spcAft>
          <a:spcPct val="0"/>
        </a:spcAft>
        <a:buSzPct val="124000"/>
        <a:buChar char="•"/>
        <a:defRPr sz="36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8pPr>
      <a:lvl9pPr marL="4177873" indent="-571441" algn="l" rtl="0" fontAlgn="base">
        <a:spcBef>
          <a:spcPts val="2800"/>
        </a:spcBef>
        <a:spcAft>
          <a:spcPct val="0"/>
        </a:spcAft>
        <a:buSzPct val="124000"/>
        <a:buChar char="•"/>
        <a:defRPr sz="36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9pPr>
    </p:bodyStyle>
    <p:otherStyle>
      <a:defPPr>
        <a:defRPr lang="it-IT"/>
      </a:defPPr>
      <a:lvl1pPr marL="0" algn="l" defTabSz="45715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2" algn="l" defTabSz="45715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7" algn="l" defTabSz="45715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0" algn="l" defTabSz="45715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2" algn="l" defTabSz="45715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67" algn="l" defTabSz="45715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19" algn="l" defTabSz="45715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72" algn="l" defTabSz="45715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26" algn="l" defTabSz="45715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47700" y="130178"/>
            <a:ext cx="11709400" cy="2144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794" tIns="50794" rIns="108588" bIns="5079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rial" charset="0"/>
              </a:rPr>
              <a:t>Click to edit Master title style</a:t>
            </a:r>
          </a:p>
        </p:txBody>
      </p:sp>
      <p:sp>
        <p:nvSpPr>
          <p:cNvPr id="409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47700" y="2273300"/>
            <a:ext cx="11709400" cy="7480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794" tIns="50794" rIns="108588" bIns="5079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rial" charset="0"/>
              </a:rPr>
              <a:t>Click to edit Master text styles</a:t>
            </a:r>
          </a:p>
          <a:p>
            <a:pPr lvl="1"/>
            <a:r>
              <a:rPr lang="en-US">
                <a:sym typeface="Arial" charset="0"/>
              </a:rPr>
              <a:t>Second level</a:t>
            </a:r>
          </a:p>
          <a:p>
            <a:pPr lvl="2"/>
            <a:r>
              <a:rPr lang="en-US">
                <a:sym typeface="Arial" charset="0"/>
              </a:rPr>
              <a:t>Third level</a:t>
            </a:r>
          </a:p>
          <a:p>
            <a:pPr lvl="3"/>
            <a:r>
              <a:rPr lang="en-US">
                <a:sym typeface="Arial" charset="0"/>
              </a:rPr>
              <a:t>Fourth level</a:t>
            </a:r>
          </a:p>
          <a:p>
            <a:pPr lvl="4"/>
            <a:r>
              <a:rPr lang="en-US">
                <a:sym typeface="Arial" charset="0"/>
              </a:rPr>
              <a:t>Fifth level</a:t>
            </a:r>
          </a:p>
        </p:txBody>
      </p:sp>
      <p:sp>
        <p:nvSpPr>
          <p:cNvPr id="4099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10652125" y="8882064"/>
            <a:ext cx="368300" cy="35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1430" tIns="45715" rIns="91430" bIns="45715" numCol="1" anchor="t" anchorCtr="0" compatLnSpc="1">
            <a:prstTxWarp prst="textNoShape">
              <a:avLst/>
            </a:prstTxWarp>
          </a:bodyPr>
          <a:lstStyle>
            <a:lvl1pPr algn="ctr">
              <a:defRPr sz="1800">
                <a:solidFill>
                  <a:schemeClr val="tx1"/>
                </a:solidFill>
                <a:latin typeface="+mn-lt"/>
                <a:ea typeface="ＭＳ Ｐゴシック" charset="0"/>
                <a:cs typeface="Arial" charset="0"/>
                <a:sym typeface="Arial" charset="0"/>
              </a:defRPr>
            </a:lvl1pPr>
            <a:lvl2pPr algn="l">
              <a:defRPr sz="11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2pPr>
            <a:lvl3pPr algn="l">
              <a:defRPr sz="11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3pPr>
            <a:lvl4pPr algn="l">
              <a:defRPr sz="11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4pPr>
            <a:lvl5pPr algn="l">
              <a:defRPr sz="11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9pPr>
          </a:lstStyle>
          <a:p>
            <a:fld id="{884C54E7-7BDC-9E4A-806C-EB7BE05687F4}" type="slidenum">
              <a:rPr lang="en-US"/>
              <a:pPr/>
              <a:t>‹n.›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ransition xmlns:p14="http://schemas.microsoft.com/office/powerpoint/2010/main"/>
  <p:hf hdr="0" ftr="0" dt="0"/>
  <p:txStyles>
    <p:titleStyle>
      <a:lvl1pPr marL="6350" algn="ctr" rtl="0" fontAlgn="base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+mj-lt"/>
          <a:ea typeface="+mj-ea"/>
          <a:cs typeface="+mj-cs"/>
          <a:sym typeface="Arial" charset="0"/>
        </a:defRPr>
      </a:lvl1pPr>
      <a:lvl2pPr marL="6350" algn="ctr" rtl="0" fontAlgn="base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2pPr>
      <a:lvl3pPr marL="6350" algn="ctr" rtl="0" fontAlgn="base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3pPr>
      <a:lvl4pPr marL="6350" algn="ctr" rtl="0" fontAlgn="base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4pPr>
      <a:lvl5pPr marL="6350" algn="ctr" rtl="0" fontAlgn="base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5pPr>
      <a:lvl6pPr marL="463502" algn="ctr" rtl="0" fontAlgn="base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6pPr>
      <a:lvl7pPr marL="920655" algn="ctr" rtl="0" fontAlgn="base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7pPr>
      <a:lvl8pPr marL="1377809" algn="ctr" rtl="0" fontAlgn="base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8pPr>
      <a:lvl9pPr marL="1834962" algn="ctr" rtl="0" fontAlgn="base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9pPr>
    </p:titleStyle>
    <p:bodyStyle>
      <a:lvl1pPr marL="382549" indent="-342864" algn="l" rtl="0" fontAlgn="base">
        <a:spcBef>
          <a:spcPts val="1099"/>
        </a:spcBef>
        <a:spcAft>
          <a:spcPct val="0"/>
        </a:spcAft>
        <a:buSzPct val="100000"/>
        <a:buFont typeface="Arial" charset="0"/>
        <a:buChar char="•"/>
        <a:defRPr sz="44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1pPr>
      <a:lvl2pPr marL="731763" indent="-285721" algn="l" rtl="0" fontAlgn="base">
        <a:spcBef>
          <a:spcPts val="900"/>
        </a:spcBef>
        <a:spcAft>
          <a:spcPct val="0"/>
        </a:spcAft>
        <a:buSzPct val="100000"/>
        <a:buFont typeface="Arial" charset="0"/>
        <a:buChar char="–"/>
        <a:defRPr sz="38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2pPr>
      <a:lvl3pPr marL="1131771" indent="-228577" algn="l" rtl="0" fontAlgn="base">
        <a:spcBef>
          <a:spcPts val="799"/>
        </a:spcBef>
        <a:spcAft>
          <a:spcPct val="0"/>
        </a:spcAft>
        <a:buSzPct val="100000"/>
        <a:buFont typeface="Arial" charset="0"/>
        <a:buChar char="•"/>
        <a:defRPr sz="34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3pPr>
      <a:lvl4pPr marL="1588926" indent="-228577" algn="l" rtl="0" fontAlgn="base">
        <a:spcBef>
          <a:spcPts val="700"/>
        </a:spcBef>
        <a:spcAft>
          <a:spcPct val="0"/>
        </a:spcAft>
        <a:buSzPct val="100000"/>
        <a:buFont typeface="Arial" charset="0"/>
        <a:buChar char="–"/>
        <a:defRPr sz="28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4pPr>
      <a:lvl5pPr marL="2046078" indent="-228577" algn="l" rtl="0" fontAlgn="base">
        <a:spcBef>
          <a:spcPts val="700"/>
        </a:spcBef>
        <a:spcAft>
          <a:spcPct val="0"/>
        </a:spcAft>
        <a:buSzPct val="100000"/>
        <a:buFont typeface="Arial" charset="0"/>
        <a:buChar char="»"/>
        <a:defRPr sz="28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5pPr>
      <a:lvl6pPr marL="2503231" indent="-228577" algn="l" rtl="0" fontAlgn="base">
        <a:spcBef>
          <a:spcPts val="700"/>
        </a:spcBef>
        <a:spcAft>
          <a:spcPct val="0"/>
        </a:spcAft>
        <a:buSzPct val="100000"/>
        <a:buFont typeface="Arial" charset="0"/>
        <a:buChar char="»"/>
        <a:defRPr sz="28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6pPr>
      <a:lvl7pPr marL="2960386" indent="-228577" algn="l" rtl="0" fontAlgn="base">
        <a:spcBef>
          <a:spcPts val="700"/>
        </a:spcBef>
        <a:spcAft>
          <a:spcPct val="0"/>
        </a:spcAft>
        <a:buSzPct val="100000"/>
        <a:buFont typeface="Arial" charset="0"/>
        <a:buChar char="»"/>
        <a:defRPr sz="28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7pPr>
      <a:lvl8pPr marL="3417538" indent="-228577" algn="l" rtl="0" fontAlgn="base">
        <a:spcBef>
          <a:spcPts val="700"/>
        </a:spcBef>
        <a:spcAft>
          <a:spcPct val="0"/>
        </a:spcAft>
        <a:buSzPct val="100000"/>
        <a:buFont typeface="Arial" charset="0"/>
        <a:buChar char="»"/>
        <a:defRPr sz="28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8pPr>
      <a:lvl9pPr marL="3874690" indent="-228577" algn="l" rtl="0" fontAlgn="base">
        <a:spcBef>
          <a:spcPts val="700"/>
        </a:spcBef>
        <a:spcAft>
          <a:spcPct val="0"/>
        </a:spcAft>
        <a:buSzPct val="100000"/>
        <a:buFont typeface="Arial" charset="0"/>
        <a:buChar char="»"/>
        <a:defRPr sz="28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9pPr>
    </p:bodyStyle>
    <p:otherStyle>
      <a:defPPr>
        <a:defRPr lang="it-IT"/>
      </a:defPPr>
      <a:lvl1pPr marL="0" algn="l" defTabSz="45715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2" algn="l" defTabSz="45715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7" algn="l" defTabSz="45715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0" algn="l" defTabSz="45715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2" algn="l" defTabSz="45715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67" algn="l" defTabSz="45715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19" algn="l" defTabSz="45715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72" algn="l" defTabSz="45715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26" algn="l" defTabSz="45715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Text Box 1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6302376" y="9131303"/>
            <a:ext cx="385764" cy="431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1430" tIns="45715" rIns="91430" bIns="45715" numCol="1" anchor="t" anchorCtr="0" compatLnSpc="1">
            <a:prstTxWarp prst="textNoShape">
              <a:avLst/>
            </a:prstTxWarp>
          </a:bodyPr>
          <a:lstStyle>
            <a:lvl1pPr algn="ctr">
              <a:defRPr sz="2100">
                <a:solidFill>
                  <a:srgbClr val="4B4B4B"/>
                </a:solidFill>
                <a:latin typeface="+mn-lt"/>
                <a:ea typeface="ＭＳ Ｐゴシック" charset="0"/>
                <a:cs typeface="Hoefler Text" charset="0"/>
              </a:defRPr>
            </a:lvl1pPr>
            <a:lvl2pPr algn="l">
              <a:defRPr sz="11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algn="l">
              <a:defRPr sz="1100"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algn="l">
              <a:defRPr sz="1100"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 algn="l">
              <a:defRPr sz="1100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+mn-lt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+mn-lt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+mn-lt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+mn-lt"/>
                <a:ea typeface="ＭＳ Ｐゴシック" charset="0"/>
              </a:defRPr>
            </a:lvl9pPr>
          </a:lstStyle>
          <a:p>
            <a:fld id="{35B8FDDB-19A4-F34C-9B3A-A370A805863E}" type="slidenum">
              <a:rPr lang="en-US"/>
              <a:pPr/>
              <a:t>‹n.›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ransition xmlns:p14="http://schemas.microsoft.com/office/powerpoint/2010/main"/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7800">
          <a:solidFill>
            <a:srgbClr val="626053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  <a:sym typeface="Baskerville" charset="0"/>
        </a:defRPr>
      </a:lvl1pPr>
      <a:lvl2pPr algn="ctr" rtl="0" fontAlgn="base">
        <a:spcBef>
          <a:spcPct val="0"/>
        </a:spcBef>
        <a:spcAft>
          <a:spcPct val="0"/>
        </a:spcAft>
        <a:defRPr sz="7800">
          <a:solidFill>
            <a:srgbClr val="626053"/>
          </a:solidFill>
          <a:effectLst>
            <a:outerShdw blurRad="38100" dist="38100" dir="2700000" algn="tl">
              <a:srgbClr val="000000"/>
            </a:outerShdw>
          </a:effectLst>
          <a:latin typeface="Baskerville" charset="0"/>
          <a:ea typeface="ヒラギノ明朝 ProN W3" charset="0"/>
          <a:cs typeface="ヒラギノ明朝 ProN W3" charset="0"/>
          <a:sym typeface="Baskerville" charset="0"/>
        </a:defRPr>
      </a:lvl2pPr>
      <a:lvl3pPr algn="ctr" rtl="0" fontAlgn="base">
        <a:spcBef>
          <a:spcPct val="0"/>
        </a:spcBef>
        <a:spcAft>
          <a:spcPct val="0"/>
        </a:spcAft>
        <a:defRPr sz="7800">
          <a:solidFill>
            <a:srgbClr val="626053"/>
          </a:solidFill>
          <a:effectLst>
            <a:outerShdw blurRad="38100" dist="38100" dir="2700000" algn="tl">
              <a:srgbClr val="000000"/>
            </a:outerShdw>
          </a:effectLst>
          <a:latin typeface="Baskerville" charset="0"/>
          <a:ea typeface="ヒラギノ明朝 ProN W3" charset="0"/>
          <a:cs typeface="ヒラギノ明朝 ProN W3" charset="0"/>
          <a:sym typeface="Baskerville" charset="0"/>
        </a:defRPr>
      </a:lvl3pPr>
      <a:lvl4pPr algn="ctr" rtl="0" fontAlgn="base">
        <a:spcBef>
          <a:spcPct val="0"/>
        </a:spcBef>
        <a:spcAft>
          <a:spcPct val="0"/>
        </a:spcAft>
        <a:defRPr sz="7800">
          <a:solidFill>
            <a:srgbClr val="626053"/>
          </a:solidFill>
          <a:effectLst>
            <a:outerShdw blurRad="38100" dist="38100" dir="2700000" algn="tl">
              <a:srgbClr val="000000"/>
            </a:outerShdw>
          </a:effectLst>
          <a:latin typeface="Baskerville" charset="0"/>
          <a:ea typeface="ヒラギノ明朝 ProN W3" charset="0"/>
          <a:cs typeface="ヒラギノ明朝 ProN W3" charset="0"/>
          <a:sym typeface="Baskerville" charset="0"/>
        </a:defRPr>
      </a:lvl4pPr>
      <a:lvl5pPr algn="ctr" rtl="0" fontAlgn="base">
        <a:spcBef>
          <a:spcPct val="0"/>
        </a:spcBef>
        <a:spcAft>
          <a:spcPct val="0"/>
        </a:spcAft>
        <a:defRPr sz="7800">
          <a:solidFill>
            <a:srgbClr val="626053"/>
          </a:solidFill>
          <a:effectLst>
            <a:outerShdw blurRad="38100" dist="38100" dir="2700000" algn="tl">
              <a:srgbClr val="000000"/>
            </a:outerShdw>
          </a:effectLst>
          <a:latin typeface="Baskerville" charset="0"/>
          <a:ea typeface="ヒラギノ明朝 ProN W3" charset="0"/>
          <a:cs typeface="ヒラギノ明朝 ProN W3" charset="0"/>
          <a:sym typeface="Baskerville" charset="0"/>
        </a:defRPr>
      </a:lvl5pPr>
      <a:lvl6pPr marL="457152" algn="ctr" rtl="0" fontAlgn="base">
        <a:spcBef>
          <a:spcPct val="0"/>
        </a:spcBef>
        <a:spcAft>
          <a:spcPct val="0"/>
        </a:spcAft>
        <a:defRPr sz="7800">
          <a:solidFill>
            <a:srgbClr val="626053"/>
          </a:solidFill>
          <a:effectLst>
            <a:outerShdw blurRad="38100" dist="38100" dir="2700000" algn="tl">
              <a:srgbClr val="000000"/>
            </a:outerShdw>
          </a:effectLst>
          <a:latin typeface="Baskerville" charset="0"/>
          <a:ea typeface="ヒラギノ明朝 ProN W3" charset="0"/>
          <a:cs typeface="ヒラギノ明朝 ProN W3" charset="0"/>
          <a:sym typeface="Baskerville" charset="0"/>
        </a:defRPr>
      </a:lvl6pPr>
      <a:lvl7pPr marL="914307" algn="ctr" rtl="0" fontAlgn="base">
        <a:spcBef>
          <a:spcPct val="0"/>
        </a:spcBef>
        <a:spcAft>
          <a:spcPct val="0"/>
        </a:spcAft>
        <a:defRPr sz="7800">
          <a:solidFill>
            <a:srgbClr val="626053"/>
          </a:solidFill>
          <a:effectLst>
            <a:outerShdw blurRad="38100" dist="38100" dir="2700000" algn="tl">
              <a:srgbClr val="000000"/>
            </a:outerShdw>
          </a:effectLst>
          <a:latin typeface="Baskerville" charset="0"/>
          <a:ea typeface="ヒラギノ明朝 ProN W3" charset="0"/>
          <a:cs typeface="ヒラギノ明朝 ProN W3" charset="0"/>
          <a:sym typeface="Baskerville" charset="0"/>
        </a:defRPr>
      </a:lvl7pPr>
      <a:lvl8pPr marL="1371460" algn="ctr" rtl="0" fontAlgn="base">
        <a:spcBef>
          <a:spcPct val="0"/>
        </a:spcBef>
        <a:spcAft>
          <a:spcPct val="0"/>
        </a:spcAft>
        <a:defRPr sz="7800">
          <a:solidFill>
            <a:srgbClr val="626053"/>
          </a:solidFill>
          <a:effectLst>
            <a:outerShdw blurRad="38100" dist="38100" dir="2700000" algn="tl">
              <a:srgbClr val="000000"/>
            </a:outerShdw>
          </a:effectLst>
          <a:latin typeface="Baskerville" charset="0"/>
          <a:ea typeface="ヒラギノ明朝 ProN W3" charset="0"/>
          <a:cs typeface="ヒラギノ明朝 ProN W3" charset="0"/>
          <a:sym typeface="Baskerville" charset="0"/>
        </a:defRPr>
      </a:lvl8pPr>
      <a:lvl9pPr marL="1828612" algn="ctr" rtl="0" fontAlgn="base">
        <a:spcBef>
          <a:spcPct val="0"/>
        </a:spcBef>
        <a:spcAft>
          <a:spcPct val="0"/>
        </a:spcAft>
        <a:defRPr sz="7800">
          <a:solidFill>
            <a:srgbClr val="626053"/>
          </a:solidFill>
          <a:effectLst>
            <a:outerShdw blurRad="38100" dist="38100" dir="2700000" algn="tl">
              <a:srgbClr val="000000"/>
            </a:outerShdw>
          </a:effectLst>
          <a:latin typeface="Baskerville" charset="0"/>
          <a:ea typeface="ヒラギノ明朝 ProN W3" charset="0"/>
          <a:cs typeface="ヒラギノ明朝 ProN W3" charset="0"/>
          <a:sym typeface="Baskerville" charset="0"/>
        </a:defRPr>
      </a:lvl9pPr>
    </p:titleStyle>
    <p:bodyStyle>
      <a:lvl1pPr marL="571441" indent="-571441" algn="l" rtl="0" fontAlgn="base">
        <a:spcBef>
          <a:spcPts val="2800"/>
        </a:spcBef>
        <a:spcAft>
          <a:spcPct val="0"/>
        </a:spcAft>
        <a:buSzPct val="124000"/>
        <a:buChar char="•"/>
        <a:defRPr sz="36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1pPr>
      <a:lvl2pPr marL="1015897" indent="-571441" algn="l" rtl="0" fontAlgn="base">
        <a:spcBef>
          <a:spcPts val="2800"/>
        </a:spcBef>
        <a:spcAft>
          <a:spcPct val="0"/>
        </a:spcAft>
        <a:buSzPct val="124000"/>
        <a:buChar char="•"/>
        <a:defRPr sz="36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2pPr>
      <a:lvl3pPr marL="1460352" indent="-571441" algn="l" rtl="0" fontAlgn="base">
        <a:spcBef>
          <a:spcPts val="2800"/>
        </a:spcBef>
        <a:spcAft>
          <a:spcPct val="0"/>
        </a:spcAft>
        <a:buSzPct val="124000"/>
        <a:buChar char="•"/>
        <a:defRPr sz="36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3pPr>
      <a:lvl4pPr marL="1904805" indent="-571441" algn="l" rtl="0" fontAlgn="base">
        <a:spcBef>
          <a:spcPts val="2800"/>
        </a:spcBef>
        <a:spcAft>
          <a:spcPct val="0"/>
        </a:spcAft>
        <a:buSzPct val="124000"/>
        <a:buChar char="•"/>
        <a:defRPr sz="36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4pPr>
      <a:lvl5pPr marL="2349258" indent="-571441" algn="l" rtl="0" fontAlgn="base">
        <a:spcBef>
          <a:spcPts val="2800"/>
        </a:spcBef>
        <a:spcAft>
          <a:spcPct val="0"/>
        </a:spcAft>
        <a:buSzPct val="124000"/>
        <a:buChar char="•"/>
        <a:defRPr sz="36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5pPr>
      <a:lvl6pPr marL="2806413" indent="-571441" algn="l" rtl="0" fontAlgn="base">
        <a:spcBef>
          <a:spcPts val="2800"/>
        </a:spcBef>
        <a:spcAft>
          <a:spcPct val="0"/>
        </a:spcAft>
        <a:buSzPct val="124000"/>
        <a:buChar char="•"/>
        <a:defRPr sz="36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6pPr>
      <a:lvl7pPr marL="3263566" indent="-571441" algn="l" rtl="0" fontAlgn="base">
        <a:spcBef>
          <a:spcPts val="2800"/>
        </a:spcBef>
        <a:spcAft>
          <a:spcPct val="0"/>
        </a:spcAft>
        <a:buSzPct val="124000"/>
        <a:buChar char="•"/>
        <a:defRPr sz="36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7pPr>
      <a:lvl8pPr marL="3720718" indent="-571441" algn="l" rtl="0" fontAlgn="base">
        <a:spcBef>
          <a:spcPts val="2800"/>
        </a:spcBef>
        <a:spcAft>
          <a:spcPct val="0"/>
        </a:spcAft>
        <a:buSzPct val="124000"/>
        <a:buChar char="•"/>
        <a:defRPr sz="36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8pPr>
      <a:lvl9pPr marL="4177873" indent="-571441" algn="l" rtl="0" fontAlgn="base">
        <a:spcBef>
          <a:spcPts val="2800"/>
        </a:spcBef>
        <a:spcAft>
          <a:spcPct val="0"/>
        </a:spcAft>
        <a:buSzPct val="124000"/>
        <a:buChar char="•"/>
        <a:defRPr sz="36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9pPr>
    </p:bodyStyle>
    <p:otherStyle>
      <a:defPPr>
        <a:defRPr lang="it-IT"/>
      </a:defPPr>
      <a:lvl1pPr marL="0" algn="l" defTabSz="45715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2" algn="l" defTabSz="45715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7" algn="l" defTabSz="45715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0" algn="l" defTabSz="45715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2" algn="l" defTabSz="45715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67" algn="l" defTabSz="45715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19" algn="l" defTabSz="45715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72" algn="l" defTabSz="45715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26" algn="l" defTabSz="45715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787400" y="1981200"/>
            <a:ext cx="5270500" cy="3340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794" tIns="50794" rIns="50794" bIns="50794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Baskerville" charset="0"/>
              </a:rPr>
              <a:t>Click to edit Master title style</a:t>
            </a:r>
          </a:p>
        </p:txBody>
      </p:sp>
      <p:sp>
        <p:nvSpPr>
          <p:cNvPr id="614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787400" y="5308603"/>
            <a:ext cx="5270500" cy="2463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794" tIns="50794" rIns="50794" bIns="5079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oefler Text" charset="0"/>
              </a:rPr>
              <a:t>Click to edit Master text styles</a:t>
            </a:r>
          </a:p>
          <a:p>
            <a:pPr lvl="1"/>
            <a:r>
              <a:rPr lang="en-US">
                <a:sym typeface="Hoefler Text" charset="0"/>
              </a:rPr>
              <a:t>Second level</a:t>
            </a:r>
          </a:p>
          <a:p>
            <a:pPr lvl="2"/>
            <a:r>
              <a:rPr lang="en-US">
                <a:sym typeface="Hoefler Text" charset="0"/>
              </a:rPr>
              <a:t>Third level</a:t>
            </a:r>
          </a:p>
          <a:p>
            <a:pPr lvl="3"/>
            <a:r>
              <a:rPr lang="en-US">
                <a:sym typeface="Hoefler Text" charset="0"/>
              </a:rPr>
              <a:t>Fourth level</a:t>
            </a:r>
          </a:p>
          <a:p>
            <a:pPr lvl="4"/>
            <a:r>
              <a:rPr lang="en-US">
                <a:sym typeface="Hoefler Text" charset="0"/>
              </a:rPr>
              <a:t>Fifth level</a:t>
            </a:r>
          </a:p>
        </p:txBody>
      </p:sp>
      <p:sp>
        <p:nvSpPr>
          <p:cNvPr id="6147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6302376" y="9131303"/>
            <a:ext cx="385764" cy="431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1430" tIns="45715" rIns="91430" bIns="45715" numCol="1" anchor="t" anchorCtr="0" compatLnSpc="1">
            <a:prstTxWarp prst="textNoShape">
              <a:avLst/>
            </a:prstTxWarp>
          </a:bodyPr>
          <a:lstStyle>
            <a:lvl1pPr algn="ctr">
              <a:defRPr sz="2100">
                <a:solidFill>
                  <a:srgbClr val="FFFFFF"/>
                </a:solidFill>
                <a:latin typeface="+mn-lt"/>
                <a:ea typeface="ＭＳ Ｐゴシック" charset="0"/>
                <a:cs typeface="Hoefler Text" charset="0"/>
              </a:defRPr>
            </a:lvl1pPr>
            <a:lvl2pPr algn="l">
              <a:defRPr sz="11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algn="l">
              <a:defRPr sz="1100"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algn="l">
              <a:defRPr sz="1100"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 algn="l">
              <a:defRPr sz="1100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+mn-lt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+mn-lt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+mn-lt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+mn-lt"/>
                <a:ea typeface="ＭＳ Ｐゴシック" charset="0"/>
              </a:defRPr>
            </a:lvl9pPr>
          </a:lstStyle>
          <a:p>
            <a:fld id="{4D6E41C0-73BF-A94A-A819-FBB451FF0172}" type="slidenum">
              <a:rPr lang="en-US"/>
              <a:pPr/>
              <a:t>‹n.›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</p:sldLayoutIdLst>
  <p:transition xmlns:p14="http://schemas.microsoft.com/office/powerpoint/2010/main"/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7800">
          <a:solidFill>
            <a:srgbClr val="1F5B5A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  <a:sym typeface="Baskerville" charset="0"/>
        </a:defRPr>
      </a:lvl1pPr>
      <a:lvl2pPr algn="ctr" rtl="0" fontAlgn="base">
        <a:spcBef>
          <a:spcPct val="0"/>
        </a:spcBef>
        <a:spcAft>
          <a:spcPct val="0"/>
        </a:spcAft>
        <a:defRPr sz="7800">
          <a:solidFill>
            <a:srgbClr val="1F5B5A"/>
          </a:solidFill>
          <a:effectLst>
            <a:outerShdw blurRad="38100" dist="38100" dir="2700000" algn="tl">
              <a:srgbClr val="000000"/>
            </a:outerShdw>
          </a:effectLst>
          <a:latin typeface="Baskerville" charset="0"/>
          <a:ea typeface="ヒラギノ明朝 ProN W3" charset="0"/>
          <a:cs typeface="ヒラギノ明朝 ProN W3" charset="0"/>
          <a:sym typeface="Baskerville" charset="0"/>
        </a:defRPr>
      </a:lvl2pPr>
      <a:lvl3pPr algn="ctr" rtl="0" fontAlgn="base">
        <a:spcBef>
          <a:spcPct val="0"/>
        </a:spcBef>
        <a:spcAft>
          <a:spcPct val="0"/>
        </a:spcAft>
        <a:defRPr sz="7800">
          <a:solidFill>
            <a:srgbClr val="1F5B5A"/>
          </a:solidFill>
          <a:effectLst>
            <a:outerShdw blurRad="38100" dist="38100" dir="2700000" algn="tl">
              <a:srgbClr val="000000"/>
            </a:outerShdw>
          </a:effectLst>
          <a:latin typeface="Baskerville" charset="0"/>
          <a:ea typeface="ヒラギノ明朝 ProN W3" charset="0"/>
          <a:cs typeface="ヒラギノ明朝 ProN W3" charset="0"/>
          <a:sym typeface="Baskerville" charset="0"/>
        </a:defRPr>
      </a:lvl3pPr>
      <a:lvl4pPr algn="ctr" rtl="0" fontAlgn="base">
        <a:spcBef>
          <a:spcPct val="0"/>
        </a:spcBef>
        <a:spcAft>
          <a:spcPct val="0"/>
        </a:spcAft>
        <a:defRPr sz="7800">
          <a:solidFill>
            <a:srgbClr val="1F5B5A"/>
          </a:solidFill>
          <a:effectLst>
            <a:outerShdw blurRad="38100" dist="38100" dir="2700000" algn="tl">
              <a:srgbClr val="000000"/>
            </a:outerShdw>
          </a:effectLst>
          <a:latin typeface="Baskerville" charset="0"/>
          <a:ea typeface="ヒラギノ明朝 ProN W3" charset="0"/>
          <a:cs typeface="ヒラギノ明朝 ProN W3" charset="0"/>
          <a:sym typeface="Baskerville" charset="0"/>
        </a:defRPr>
      </a:lvl4pPr>
      <a:lvl5pPr algn="ctr" rtl="0" fontAlgn="base">
        <a:spcBef>
          <a:spcPct val="0"/>
        </a:spcBef>
        <a:spcAft>
          <a:spcPct val="0"/>
        </a:spcAft>
        <a:defRPr sz="7800">
          <a:solidFill>
            <a:srgbClr val="1F5B5A"/>
          </a:solidFill>
          <a:effectLst>
            <a:outerShdw blurRad="38100" dist="38100" dir="2700000" algn="tl">
              <a:srgbClr val="000000"/>
            </a:outerShdw>
          </a:effectLst>
          <a:latin typeface="Baskerville" charset="0"/>
          <a:ea typeface="ヒラギノ明朝 ProN W3" charset="0"/>
          <a:cs typeface="ヒラギノ明朝 ProN W3" charset="0"/>
          <a:sym typeface="Baskerville" charset="0"/>
        </a:defRPr>
      </a:lvl5pPr>
      <a:lvl6pPr marL="457152" algn="ctr" rtl="0" fontAlgn="base">
        <a:spcBef>
          <a:spcPct val="0"/>
        </a:spcBef>
        <a:spcAft>
          <a:spcPct val="0"/>
        </a:spcAft>
        <a:defRPr sz="7800">
          <a:solidFill>
            <a:srgbClr val="1F5B5A"/>
          </a:solidFill>
          <a:effectLst>
            <a:outerShdw blurRad="38100" dist="38100" dir="2700000" algn="tl">
              <a:srgbClr val="000000"/>
            </a:outerShdw>
          </a:effectLst>
          <a:latin typeface="Baskerville" charset="0"/>
          <a:ea typeface="ヒラギノ明朝 ProN W3" charset="0"/>
          <a:cs typeface="ヒラギノ明朝 ProN W3" charset="0"/>
          <a:sym typeface="Baskerville" charset="0"/>
        </a:defRPr>
      </a:lvl6pPr>
      <a:lvl7pPr marL="914307" algn="ctr" rtl="0" fontAlgn="base">
        <a:spcBef>
          <a:spcPct val="0"/>
        </a:spcBef>
        <a:spcAft>
          <a:spcPct val="0"/>
        </a:spcAft>
        <a:defRPr sz="7800">
          <a:solidFill>
            <a:srgbClr val="1F5B5A"/>
          </a:solidFill>
          <a:effectLst>
            <a:outerShdw blurRad="38100" dist="38100" dir="2700000" algn="tl">
              <a:srgbClr val="000000"/>
            </a:outerShdw>
          </a:effectLst>
          <a:latin typeface="Baskerville" charset="0"/>
          <a:ea typeface="ヒラギノ明朝 ProN W3" charset="0"/>
          <a:cs typeface="ヒラギノ明朝 ProN W3" charset="0"/>
          <a:sym typeface="Baskerville" charset="0"/>
        </a:defRPr>
      </a:lvl7pPr>
      <a:lvl8pPr marL="1371460" algn="ctr" rtl="0" fontAlgn="base">
        <a:spcBef>
          <a:spcPct val="0"/>
        </a:spcBef>
        <a:spcAft>
          <a:spcPct val="0"/>
        </a:spcAft>
        <a:defRPr sz="7800">
          <a:solidFill>
            <a:srgbClr val="1F5B5A"/>
          </a:solidFill>
          <a:effectLst>
            <a:outerShdw blurRad="38100" dist="38100" dir="2700000" algn="tl">
              <a:srgbClr val="000000"/>
            </a:outerShdw>
          </a:effectLst>
          <a:latin typeface="Baskerville" charset="0"/>
          <a:ea typeface="ヒラギノ明朝 ProN W3" charset="0"/>
          <a:cs typeface="ヒラギノ明朝 ProN W3" charset="0"/>
          <a:sym typeface="Baskerville" charset="0"/>
        </a:defRPr>
      </a:lvl8pPr>
      <a:lvl9pPr marL="1828612" algn="ctr" rtl="0" fontAlgn="base">
        <a:spcBef>
          <a:spcPct val="0"/>
        </a:spcBef>
        <a:spcAft>
          <a:spcPct val="0"/>
        </a:spcAft>
        <a:defRPr sz="7800">
          <a:solidFill>
            <a:srgbClr val="1F5B5A"/>
          </a:solidFill>
          <a:effectLst>
            <a:outerShdw blurRad="38100" dist="38100" dir="2700000" algn="tl">
              <a:srgbClr val="000000"/>
            </a:outerShdw>
          </a:effectLst>
          <a:latin typeface="Baskerville" charset="0"/>
          <a:ea typeface="ヒラギノ明朝 ProN W3" charset="0"/>
          <a:cs typeface="ヒラギノ明朝 ProN W3" charset="0"/>
          <a:sym typeface="Baskerville" charset="0"/>
        </a:defRPr>
      </a:lvl9pPr>
    </p:titleStyle>
    <p:bodyStyle>
      <a:lvl1pPr algn="ctr" rtl="0" fontAlgn="base">
        <a:spcBef>
          <a:spcPts val="1200"/>
        </a:spcBef>
        <a:spcAft>
          <a:spcPct val="0"/>
        </a:spcAft>
        <a:defRPr sz="36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1pPr>
      <a:lvl2pPr algn="ctr" rtl="0" fontAlgn="base">
        <a:spcBef>
          <a:spcPts val="1200"/>
        </a:spcBef>
        <a:spcAft>
          <a:spcPct val="0"/>
        </a:spcAft>
        <a:defRPr sz="36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2pPr>
      <a:lvl3pPr algn="ctr" rtl="0" fontAlgn="base">
        <a:spcBef>
          <a:spcPts val="1200"/>
        </a:spcBef>
        <a:spcAft>
          <a:spcPct val="0"/>
        </a:spcAft>
        <a:defRPr sz="36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3pPr>
      <a:lvl4pPr algn="ctr" rtl="0" fontAlgn="base">
        <a:spcBef>
          <a:spcPts val="1200"/>
        </a:spcBef>
        <a:spcAft>
          <a:spcPct val="0"/>
        </a:spcAft>
        <a:defRPr sz="36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4pPr>
      <a:lvl5pPr algn="ctr" rtl="0" fontAlgn="base">
        <a:spcBef>
          <a:spcPts val="1200"/>
        </a:spcBef>
        <a:spcAft>
          <a:spcPct val="0"/>
        </a:spcAft>
        <a:defRPr sz="36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5pPr>
      <a:lvl6pPr marL="457152" algn="ctr" rtl="0" fontAlgn="base">
        <a:spcBef>
          <a:spcPts val="1200"/>
        </a:spcBef>
        <a:spcAft>
          <a:spcPct val="0"/>
        </a:spcAft>
        <a:defRPr sz="36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6pPr>
      <a:lvl7pPr marL="914307" algn="ctr" rtl="0" fontAlgn="base">
        <a:spcBef>
          <a:spcPts val="1200"/>
        </a:spcBef>
        <a:spcAft>
          <a:spcPct val="0"/>
        </a:spcAft>
        <a:defRPr sz="36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7pPr>
      <a:lvl8pPr marL="1371460" algn="ctr" rtl="0" fontAlgn="base">
        <a:spcBef>
          <a:spcPts val="1200"/>
        </a:spcBef>
        <a:spcAft>
          <a:spcPct val="0"/>
        </a:spcAft>
        <a:defRPr sz="36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8pPr>
      <a:lvl9pPr marL="1828612" algn="ctr" rtl="0" fontAlgn="base">
        <a:spcBef>
          <a:spcPts val="1200"/>
        </a:spcBef>
        <a:spcAft>
          <a:spcPct val="0"/>
        </a:spcAft>
        <a:defRPr sz="36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9pPr>
    </p:bodyStyle>
    <p:otherStyle>
      <a:defPPr>
        <a:defRPr lang="it-IT"/>
      </a:defPPr>
      <a:lvl1pPr marL="0" algn="l" defTabSz="45715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2" algn="l" defTabSz="45715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7" algn="l" defTabSz="45715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0" algn="l" defTabSz="45715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2" algn="l" defTabSz="45715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67" algn="l" defTabSz="45715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19" algn="l" defTabSz="45715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72" algn="l" defTabSz="45715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26" algn="l" defTabSz="45715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787401" y="7188202"/>
            <a:ext cx="11430000" cy="127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794" tIns="50794" rIns="50794" bIns="50794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Baskerville" charset="0"/>
              </a:rPr>
              <a:t>Click to edit Master title style</a:t>
            </a:r>
          </a:p>
        </p:txBody>
      </p:sp>
      <p:sp>
        <p:nvSpPr>
          <p:cNvPr id="717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787401" y="8445500"/>
            <a:ext cx="11430000" cy="774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794" tIns="50794" rIns="50794" bIns="5079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oefler Text" charset="0"/>
              </a:rPr>
              <a:t>Click to edit Master text styles</a:t>
            </a:r>
          </a:p>
          <a:p>
            <a:pPr lvl="1"/>
            <a:r>
              <a:rPr lang="en-US">
                <a:sym typeface="Hoefler Text" charset="0"/>
              </a:rPr>
              <a:t>Second level</a:t>
            </a:r>
          </a:p>
          <a:p>
            <a:pPr lvl="2"/>
            <a:r>
              <a:rPr lang="en-US">
                <a:sym typeface="Hoefler Text" charset="0"/>
              </a:rPr>
              <a:t>Third level</a:t>
            </a:r>
          </a:p>
          <a:p>
            <a:pPr lvl="3"/>
            <a:r>
              <a:rPr lang="en-US">
                <a:sym typeface="Hoefler Text" charset="0"/>
              </a:rPr>
              <a:t>Fourth level</a:t>
            </a:r>
          </a:p>
          <a:p>
            <a:pPr lvl="4"/>
            <a:r>
              <a:rPr lang="en-US">
                <a:sym typeface="Hoefler Text" charset="0"/>
              </a:rPr>
              <a:t>Fifth level</a:t>
            </a:r>
          </a:p>
        </p:txBody>
      </p:sp>
      <p:sp>
        <p:nvSpPr>
          <p:cNvPr id="7171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6302376" y="9131303"/>
            <a:ext cx="385764" cy="431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1430" tIns="45715" rIns="91430" bIns="45715" numCol="1" anchor="t" anchorCtr="0" compatLnSpc="1">
            <a:prstTxWarp prst="textNoShape">
              <a:avLst/>
            </a:prstTxWarp>
          </a:bodyPr>
          <a:lstStyle>
            <a:lvl1pPr algn="ctr">
              <a:defRPr sz="2100">
                <a:solidFill>
                  <a:srgbClr val="FFFFFF"/>
                </a:solidFill>
                <a:latin typeface="+mn-lt"/>
                <a:ea typeface="ＭＳ Ｐゴシック" charset="0"/>
                <a:cs typeface="Hoefler Text" charset="0"/>
              </a:defRPr>
            </a:lvl1pPr>
            <a:lvl2pPr algn="l">
              <a:defRPr sz="11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algn="l">
              <a:defRPr sz="1100"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algn="l">
              <a:defRPr sz="1100"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 algn="l">
              <a:defRPr sz="1100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+mn-lt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+mn-lt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+mn-lt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+mn-lt"/>
                <a:ea typeface="ＭＳ Ｐゴシック" charset="0"/>
              </a:defRPr>
            </a:lvl9pPr>
          </a:lstStyle>
          <a:p>
            <a:fld id="{D61A4E58-D01C-BE4A-AC06-CB5E66AA09FF}" type="slidenum">
              <a:rPr lang="en-US"/>
              <a:pPr/>
              <a:t>‹n.›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</p:sldLayoutIdLst>
  <p:transition xmlns:p14="http://schemas.microsoft.com/office/powerpoint/2010/main"/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7800">
          <a:solidFill>
            <a:srgbClr val="1F5B5A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  <a:sym typeface="Baskerville" charset="0"/>
        </a:defRPr>
      </a:lvl1pPr>
      <a:lvl2pPr algn="ctr" rtl="0" fontAlgn="base">
        <a:spcBef>
          <a:spcPct val="0"/>
        </a:spcBef>
        <a:spcAft>
          <a:spcPct val="0"/>
        </a:spcAft>
        <a:defRPr sz="7800">
          <a:solidFill>
            <a:srgbClr val="1F5B5A"/>
          </a:solidFill>
          <a:effectLst>
            <a:outerShdw blurRad="38100" dist="38100" dir="2700000" algn="tl">
              <a:srgbClr val="000000"/>
            </a:outerShdw>
          </a:effectLst>
          <a:latin typeface="Baskerville" charset="0"/>
          <a:ea typeface="ヒラギノ明朝 ProN W3" charset="0"/>
          <a:cs typeface="ヒラギノ明朝 ProN W3" charset="0"/>
          <a:sym typeface="Baskerville" charset="0"/>
        </a:defRPr>
      </a:lvl2pPr>
      <a:lvl3pPr algn="ctr" rtl="0" fontAlgn="base">
        <a:spcBef>
          <a:spcPct val="0"/>
        </a:spcBef>
        <a:spcAft>
          <a:spcPct val="0"/>
        </a:spcAft>
        <a:defRPr sz="7800">
          <a:solidFill>
            <a:srgbClr val="1F5B5A"/>
          </a:solidFill>
          <a:effectLst>
            <a:outerShdw blurRad="38100" dist="38100" dir="2700000" algn="tl">
              <a:srgbClr val="000000"/>
            </a:outerShdw>
          </a:effectLst>
          <a:latin typeface="Baskerville" charset="0"/>
          <a:ea typeface="ヒラギノ明朝 ProN W3" charset="0"/>
          <a:cs typeface="ヒラギノ明朝 ProN W3" charset="0"/>
          <a:sym typeface="Baskerville" charset="0"/>
        </a:defRPr>
      </a:lvl3pPr>
      <a:lvl4pPr algn="ctr" rtl="0" fontAlgn="base">
        <a:spcBef>
          <a:spcPct val="0"/>
        </a:spcBef>
        <a:spcAft>
          <a:spcPct val="0"/>
        </a:spcAft>
        <a:defRPr sz="7800">
          <a:solidFill>
            <a:srgbClr val="1F5B5A"/>
          </a:solidFill>
          <a:effectLst>
            <a:outerShdw blurRad="38100" dist="38100" dir="2700000" algn="tl">
              <a:srgbClr val="000000"/>
            </a:outerShdw>
          </a:effectLst>
          <a:latin typeface="Baskerville" charset="0"/>
          <a:ea typeface="ヒラギノ明朝 ProN W3" charset="0"/>
          <a:cs typeface="ヒラギノ明朝 ProN W3" charset="0"/>
          <a:sym typeface="Baskerville" charset="0"/>
        </a:defRPr>
      </a:lvl4pPr>
      <a:lvl5pPr algn="ctr" rtl="0" fontAlgn="base">
        <a:spcBef>
          <a:spcPct val="0"/>
        </a:spcBef>
        <a:spcAft>
          <a:spcPct val="0"/>
        </a:spcAft>
        <a:defRPr sz="7800">
          <a:solidFill>
            <a:srgbClr val="1F5B5A"/>
          </a:solidFill>
          <a:effectLst>
            <a:outerShdw blurRad="38100" dist="38100" dir="2700000" algn="tl">
              <a:srgbClr val="000000"/>
            </a:outerShdw>
          </a:effectLst>
          <a:latin typeface="Baskerville" charset="0"/>
          <a:ea typeface="ヒラギノ明朝 ProN W3" charset="0"/>
          <a:cs typeface="ヒラギノ明朝 ProN W3" charset="0"/>
          <a:sym typeface="Baskerville" charset="0"/>
        </a:defRPr>
      </a:lvl5pPr>
      <a:lvl6pPr marL="457152" algn="ctr" rtl="0" fontAlgn="base">
        <a:spcBef>
          <a:spcPct val="0"/>
        </a:spcBef>
        <a:spcAft>
          <a:spcPct val="0"/>
        </a:spcAft>
        <a:defRPr sz="7800">
          <a:solidFill>
            <a:srgbClr val="1F5B5A"/>
          </a:solidFill>
          <a:effectLst>
            <a:outerShdw blurRad="38100" dist="38100" dir="2700000" algn="tl">
              <a:srgbClr val="000000"/>
            </a:outerShdw>
          </a:effectLst>
          <a:latin typeface="Baskerville" charset="0"/>
          <a:ea typeface="ヒラギノ明朝 ProN W3" charset="0"/>
          <a:cs typeface="ヒラギノ明朝 ProN W3" charset="0"/>
          <a:sym typeface="Baskerville" charset="0"/>
        </a:defRPr>
      </a:lvl6pPr>
      <a:lvl7pPr marL="914307" algn="ctr" rtl="0" fontAlgn="base">
        <a:spcBef>
          <a:spcPct val="0"/>
        </a:spcBef>
        <a:spcAft>
          <a:spcPct val="0"/>
        </a:spcAft>
        <a:defRPr sz="7800">
          <a:solidFill>
            <a:srgbClr val="1F5B5A"/>
          </a:solidFill>
          <a:effectLst>
            <a:outerShdw blurRad="38100" dist="38100" dir="2700000" algn="tl">
              <a:srgbClr val="000000"/>
            </a:outerShdw>
          </a:effectLst>
          <a:latin typeface="Baskerville" charset="0"/>
          <a:ea typeface="ヒラギノ明朝 ProN W3" charset="0"/>
          <a:cs typeface="ヒラギノ明朝 ProN W3" charset="0"/>
          <a:sym typeface="Baskerville" charset="0"/>
        </a:defRPr>
      </a:lvl7pPr>
      <a:lvl8pPr marL="1371460" algn="ctr" rtl="0" fontAlgn="base">
        <a:spcBef>
          <a:spcPct val="0"/>
        </a:spcBef>
        <a:spcAft>
          <a:spcPct val="0"/>
        </a:spcAft>
        <a:defRPr sz="7800">
          <a:solidFill>
            <a:srgbClr val="1F5B5A"/>
          </a:solidFill>
          <a:effectLst>
            <a:outerShdw blurRad="38100" dist="38100" dir="2700000" algn="tl">
              <a:srgbClr val="000000"/>
            </a:outerShdw>
          </a:effectLst>
          <a:latin typeface="Baskerville" charset="0"/>
          <a:ea typeface="ヒラギノ明朝 ProN W3" charset="0"/>
          <a:cs typeface="ヒラギノ明朝 ProN W3" charset="0"/>
          <a:sym typeface="Baskerville" charset="0"/>
        </a:defRPr>
      </a:lvl8pPr>
      <a:lvl9pPr marL="1828612" algn="ctr" rtl="0" fontAlgn="base">
        <a:spcBef>
          <a:spcPct val="0"/>
        </a:spcBef>
        <a:spcAft>
          <a:spcPct val="0"/>
        </a:spcAft>
        <a:defRPr sz="7800">
          <a:solidFill>
            <a:srgbClr val="1F5B5A"/>
          </a:solidFill>
          <a:effectLst>
            <a:outerShdw blurRad="38100" dist="38100" dir="2700000" algn="tl">
              <a:srgbClr val="000000"/>
            </a:outerShdw>
          </a:effectLst>
          <a:latin typeface="Baskerville" charset="0"/>
          <a:ea typeface="ヒラギノ明朝 ProN W3" charset="0"/>
          <a:cs typeface="ヒラギノ明朝 ProN W3" charset="0"/>
          <a:sym typeface="Baskerville" charset="0"/>
        </a:defRPr>
      </a:lvl9pPr>
    </p:titleStyle>
    <p:bodyStyle>
      <a:lvl1pPr algn="ctr" rtl="0" fontAlgn="base">
        <a:spcBef>
          <a:spcPts val="1200"/>
        </a:spcBef>
        <a:spcAft>
          <a:spcPct val="0"/>
        </a:spcAft>
        <a:defRPr sz="36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1pPr>
      <a:lvl2pPr algn="ctr" rtl="0" fontAlgn="base">
        <a:spcBef>
          <a:spcPts val="1200"/>
        </a:spcBef>
        <a:spcAft>
          <a:spcPct val="0"/>
        </a:spcAft>
        <a:defRPr sz="36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2pPr>
      <a:lvl3pPr algn="ctr" rtl="0" fontAlgn="base">
        <a:spcBef>
          <a:spcPts val="1200"/>
        </a:spcBef>
        <a:spcAft>
          <a:spcPct val="0"/>
        </a:spcAft>
        <a:defRPr sz="36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3pPr>
      <a:lvl4pPr algn="ctr" rtl="0" fontAlgn="base">
        <a:spcBef>
          <a:spcPts val="1200"/>
        </a:spcBef>
        <a:spcAft>
          <a:spcPct val="0"/>
        </a:spcAft>
        <a:defRPr sz="36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4pPr>
      <a:lvl5pPr algn="ctr" rtl="0" fontAlgn="base">
        <a:spcBef>
          <a:spcPts val="1200"/>
        </a:spcBef>
        <a:spcAft>
          <a:spcPct val="0"/>
        </a:spcAft>
        <a:defRPr sz="36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5pPr>
      <a:lvl6pPr marL="457152" algn="ctr" rtl="0" fontAlgn="base">
        <a:spcBef>
          <a:spcPts val="1200"/>
        </a:spcBef>
        <a:spcAft>
          <a:spcPct val="0"/>
        </a:spcAft>
        <a:defRPr sz="36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6pPr>
      <a:lvl7pPr marL="914307" algn="ctr" rtl="0" fontAlgn="base">
        <a:spcBef>
          <a:spcPts val="1200"/>
        </a:spcBef>
        <a:spcAft>
          <a:spcPct val="0"/>
        </a:spcAft>
        <a:defRPr sz="36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7pPr>
      <a:lvl8pPr marL="1371460" algn="ctr" rtl="0" fontAlgn="base">
        <a:spcBef>
          <a:spcPts val="1200"/>
        </a:spcBef>
        <a:spcAft>
          <a:spcPct val="0"/>
        </a:spcAft>
        <a:defRPr sz="36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8pPr>
      <a:lvl9pPr marL="1828612" algn="ctr" rtl="0" fontAlgn="base">
        <a:spcBef>
          <a:spcPts val="1200"/>
        </a:spcBef>
        <a:spcAft>
          <a:spcPct val="0"/>
        </a:spcAft>
        <a:defRPr sz="36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9pPr>
    </p:bodyStyle>
    <p:otherStyle>
      <a:defPPr>
        <a:defRPr lang="it-IT"/>
      </a:defPPr>
      <a:lvl1pPr marL="0" algn="l" defTabSz="45715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2" algn="l" defTabSz="45715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7" algn="l" defTabSz="45715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0" algn="l" defTabSz="45715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2" algn="l" defTabSz="45715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67" algn="l" defTabSz="45715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19" algn="l" defTabSz="45715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72" algn="l" defTabSz="45715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26" algn="l" defTabSz="45715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787401" y="254000"/>
            <a:ext cx="114300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794" tIns="50794" rIns="50794" bIns="5079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Baskerville" charset="0"/>
              </a:rPr>
              <a:t>Click to edit Master title style</a:t>
            </a:r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946900" y="2768603"/>
            <a:ext cx="5270500" cy="5714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794" tIns="50794" rIns="50794" bIns="5079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oefler Text" charset="0"/>
              </a:rPr>
              <a:t>Click to edit Master text styles</a:t>
            </a:r>
          </a:p>
          <a:p>
            <a:pPr lvl="1"/>
            <a:r>
              <a:rPr lang="en-US">
                <a:sym typeface="Hoefler Text" charset="0"/>
              </a:rPr>
              <a:t>Second level</a:t>
            </a:r>
          </a:p>
          <a:p>
            <a:pPr lvl="2"/>
            <a:r>
              <a:rPr lang="en-US">
                <a:sym typeface="Hoefler Text" charset="0"/>
              </a:rPr>
              <a:t>Third level</a:t>
            </a:r>
          </a:p>
          <a:p>
            <a:pPr lvl="3"/>
            <a:r>
              <a:rPr lang="en-US">
                <a:sym typeface="Hoefler Text" charset="0"/>
              </a:rPr>
              <a:t>Fourth level</a:t>
            </a:r>
          </a:p>
          <a:p>
            <a:pPr lvl="4"/>
            <a:r>
              <a:rPr lang="en-US">
                <a:sym typeface="Hoefler Text" charset="0"/>
              </a:rPr>
              <a:t>Fifth level</a:t>
            </a:r>
          </a:p>
        </p:txBody>
      </p:sp>
      <p:sp>
        <p:nvSpPr>
          <p:cNvPr id="8195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6302376" y="9131303"/>
            <a:ext cx="385764" cy="431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1430" tIns="45715" rIns="91430" bIns="45715" numCol="1" anchor="t" anchorCtr="0" compatLnSpc="1">
            <a:prstTxWarp prst="textNoShape">
              <a:avLst/>
            </a:prstTxWarp>
          </a:bodyPr>
          <a:lstStyle>
            <a:lvl1pPr algn="ctr">
              <a:defRPr sz="2100">
                <a:solidFill>
                  <a:srgbClr val="4B4B4B"/>
                </a:solidFill>
                <a:latin typeface="+mn-lt"/>
                <a:ea typeface="ＭＳ Ｐゴシック" charset="0"/>
                <a:cs typeface="Hoefler Text" charset="0"/>
              </a:defRPr>
            </a:lvl1pPr>
            <a:lvl2pPr algn="l">
              <a:defRPr sz="11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algn="l">
              <a:defRPr sz="1100"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algn="l">
              <a:defRPr sz="1100"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 algn="l">
              <a:defRPr sz="1100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+mn-lt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+mn-lt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+mn-lt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+mn-lt"/>
                <a:ea typeface="ＭＳ Ｐゴシック" charset="0"/>
              </a:defRPr>
            </a:lvl9pPr>
          </a:lstStyle>
          <a:p>
            <a:fld id="{04B7E7EC-CDBE-B248-9B6A-2102B66DA6E2}" type="slidenum">
              <a:rPr lang="en-US"/>
              <a:pPr/>
              <a:t>‹n.›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</p:sldLayoutIdLst>
  <p:transition xmlns:p14="http://schemas.microsoft.com/office/powerpoint/2010/main"/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7800">
          <a:solidFill>
            <a:srgbClr val="626053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  <a:sym typeface="Baskerville" charset="0"/>
        </a:defRPr>
      </a:lvl1pPr>
      <a:lvl2pPr algn="ctr" rtl="0" fontAlgn="base">
        <a:spcBef>
          <a:spcPct val="0"/>
        </a:spcBef>
        <a:spcAft>
          <a:spcPct val="0"/>
        </a:spcAft>
        <a:defRPr sz="7800">
          <a:solidFill>
            <a:srgbClr val="626053"/>
          </a:solidFill>
          <a:effectLst>
            <a:outerShdw blurRad="38100" dist="38100" dir="2700000" algn="tl">
              <a:srgbClr val="000000"/>
            </a:outerShdw>
          </a:effectLst>
          <a:latin typeface="Baskerville" charset="0"/>
          <a:ea typeface="ヒラギノ明朝 ProN W3" charset="0"/>
          <a:cs typeface="ヒラギノ明朝 ProN W3" charset="0"/>
          <a:sym typeface="Baskerville" charset="0"/>
        </a:defRPr>
      </a:lvl2pPr>
      <a:lvl3pPr algn="ctr" rtl="0" fontAlgn="base">
        <a:spcBef>
          <a:spcPct val="0"/>
        </a:spcBef>
        <a:spcAft>
          <a:spcPct val="0"/>
        </a:spcAft>
        <a:defRPr sz="7800">
          <a:solidFill>
            <a:srgbClr val="626053"/>
          </a:solidFill>
          <a:effectLst>
            <a:outerShdw blurRad="38100" dist="38100" dir="2700000" algn="tl">
              <a:srgbClr val="000000"/>
            </a:outerShdw>
          </a:effectLst>
          <a:latin typeface="Baskerville" charset="0"/>
          <a:ea typeface="ヒラギノ明朝 ProN W3" charset="0"/>
          <a:cs typeface="ヒラギノ明朝 ProN W3" charset="0"/>
          <a:sym typeface="Baskerville" charset="0"/>
        </a:defRPr>
      </a:lvl3pPr>
      <a:lvl4pPr algn="ctr" rtl="0" fontAlgn="base">
        <a:spcBef>
          <a:spcPct val="0"/>
        </a:spcBef>
        <a:spcAft>
          <a:spcPct val="0"/>
        </a:spcAft>
        <a:defRPr sz="7800">
          <a:solidFill>
            <a:srgbClr val="626053"/>
          </a:solidFill>
          <a:effectLst>
            <a:outerShdw blurRad="38100" dist="38100" dir="2700000" algn="tl">
              <a:srgbClr val="000000"/>
            </a:outerShdw>
          </a:effectLst>
          <a:latin typeface="Baskerville" charset="0"/>
          <a:ea typeface="ヒラギノ明朝 ProN W3" charset="0"/>
          <a:cs typeface="ヒラギノ明朝 ProN W3" charset="0"/>
          <a:sym typeface="Baskerville" charset="0"/>
        </a:defRPr>
      </a:lvl4pPr>
      <a:lvl5pPr algn="ctr" rtl="0" fontAlgn="base">
        <a:spcBef>
          <a:spcPct val="0"/>
        </a:spcBef>
        <a:spcAft>
          <a:spcPct val="0"/>
        </a:spcAft>
        <a:defRPr sz="7800">
          <a:solidFill>
            <a:srgbClr val="626053"/>
          </a:solidFill>
          <a:effectLst>
            <a:outerShdw blurRad="38100" dist="38100" dir="2700000" algn="tl">
              <a:srgbClr val="000000"/>
            </a:outerShdw>
          </a:effectLst>
          <a:latin typeface="Baskerville" charset="0"/>
          <a:ea typeface="ヒラギノ明朝 ProN W3" charset="0"/>
          <a:cs typeface="ヒラギノ明朝 ProN W3" charset="0"/>
          <a:sym typeface="Baskerville" charset="0"/>
        </a:defRPr>
      </a:lvl5pPr>
      <a:lvl6pPr marL="457152" algn="ctr" rtl="0" fontAlgn="base">
        <a:spcBef>
          <a:spcPct val="0"/>
        </a:spcBef>
        <a:spcAft>
          <a:spcPct val="0"/>
        </a:spcAft>
        <a:defRPr sz="7800">
          <a:solidFill>
            <a:srgbClr val="626053"/>
          </a:solidFill>
          <a:effectLst>
            <a:outerShdw blurRad="38100" dist="38100" dir="2700000" algn="tl">
              <a:srgbClr val="000000"/>
            </a:outerShdw>
          </a:effectLst>
          <a:latin typeface="Baskerville" charset="0"/>
          <a:ea typeface="ヒラギノ明朝 ProN W3" charset="0"/>
          <a:cs typeface="ヒラギノ明朝 ProN W3" charset="0"/>
          <a:sym typeface="Baskerville" charset="0"/>
        </a:defRPr>
      </a:lvl6pPr>
      <a:lvl7pPr marL="914307" algn="ctr" rtl="0" fontAlgn="base">
        <a:spcBef>
          <a:spcPct val="0"/>
        </a:spcBef>
        <a:spcAft>
          <a:spcPct val="0"/>
        </a:spcAft>
        <a:defRPr sz="7800">
          <a:solidFill>
            <a:srgbClr val="626053"/>
          </a:solidFill>
          <a:effectLst>
            <a:outerShdw blurRad="38100" dist="38100" dir="2700000" algn="tl">
              <a:srgbClr val="000000"/>
            </a:outerShdw>
          </a:effectLst>
          <a:latin typeface="Baskerville" charset="0"/>
          <a:ea typeface="ヒラギノ明朝 ProN W3" charset="0"/>
          <a:cs typeface="ヒラギノ明朝 ProN W3" charset="0"/>
          <a:sym typeface="Baskerville" charset="0"/>
        </a:defRPr>
      </a:lvl7pPr>
      <a:lvl8pPr marL="1371460" algn="ctr" rtl="0" fontAlgn="base">
        <a:spcBef>
          <a:spcPct val="0"/>
        </a:spcBef>
        <a:spcAft>
          <a:spcPct val="0"/>
        </a:spcAft>
        <a:defRPr sz="7800">
          <a:solidFill>
            <a:srgbClr val="626053"/>
          </a:solidFill>
          <a:effectLst>
            <a:outerShdw blurRad="38100" dist="38100" dir="2700000" algn="tl">
              <a:srgbClr val="000000"/>
            </a:outerShdw>
          </a:effectLst>
          <a:latin typeface="Baskerville" charset="0"/>
          <a:ea typeface="ヒラギノ明朝 ProN W3" charset="0"/>
          <a:cs typeface="ヒラギノ明朝 ProN W3" charset="0"/>
          <a:sym typeface="Baskerville" charset="0"/>
        </a:defRPr>
      </a:lvl8pPr>
      <a:lvl9pPr marL="1828612" algn="ctr" rtl="0" fontAlgn="base">
        <a:spcBef>
          <a:spcPct val="0"/>
        </a:spcBef>
        <a:spcAft>
          <a:spcPct val="0"/>
        </a:spcAft>
        <a:defRPr sz="7800">
          <a:solidFill>
            <a:srgbClr val="626053"/>
          </a:solidFill>
          <a:effectLst>
            <a:outerShdw blurRad="38100" dist="38100" dir="2700000" algn="tl">
              <a:srgbClr val="000000"/>
            </a:outerShdw>
          </a:effectLst>
          <a:latin typeface="Baskerville" charset="0"/>
          <a:ea typeface="ヒラギノ明朝 ProN W3" charset="0"/>
          <a:cs typeface="ヒラギノ明朝 ProN W3" charset="0"/>
          <a:sym typeface="Baskerville" charset="0"/>
        </a:defRPr>
      </a:lvl9pPr>
    </p:titleStyle>
    <p:bodyStyle>
      <a:lvl1pPr marL="571441" indent="-571441" algn="l" rtl="0" fontAlgn="base">
        <a:spcBef>
          <a:spcPts val="2800"/>
        </a:spcBef>
        <a:spcAft>
          <a:spcPct val="0"/>
        </a:spcAft>
        <a:buSzPct val="124000"/>
        <a:buChar char="•"/>
        <a:defRPr sz="36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1pPr>
      <a:lvl2pPr marL="965101" indent="-571441" algn="l" rtl="0" fontAlgn="base">
        <a:spcBef>
          <a:spcPts val="2800"/>
        </a:spcBef>
        <a:spcAft>
          <a:spcPct val="0"/>
        </a:spcAft>
        <a:buSzPct val="124000"/>
        <a:buChar char="•"/>
        <a:defRPr sz="36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2pPr>
      <a:lvl3pPr marL="1409555" indent="-571441" algn="l" rtl="0" fontAlgn="base">
        <a:spcBef>
          <a:spcPts val="2800"/>
        </a:spcBef>
        <a:spcAft>
          <a:spcPct val="0"/>
        </a:spcAft>
        <a:buSzPct val="124000"/>
        <a:buChar char="•"/>
        <a:defRPr sz="36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3pPr>
      <a:lvl4pPr marL="1854010" indent="-571441" algn="l" rtl="0" fontAlgn="base">
        <a:spcBef>
          <a:spcPts val="2800"/>
        </a:spcBef>
        <a:spcAft>
          <a:spcPct val="0"/>
        </a:spcAft>
        <a:buSzPct val="124000"/>
        <a:buChar char="•"/>
        <a:defRPr sz="36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4pPr>
      <a:lvl5pPr marL="2298464" indent="-571441" algn="l" rtl="0" fontAlgn="base">
        <a:spcBef>
          <a:spcPts val="2800"/>
        </a:spcBef>
        <a:spcAft>
          <a:spcPct val="0"/>
        </a:spcAft>
        <a:buSzPct val="124000"/>
        <a:buChar char="•"/>
        <a:defRPr sz="36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5pPr>
      <a:lvl6pPr marL="2755618" indent="-571441" algn="l" rtl="0" fontAlgn="base">
        <a:spcBef>
          <a:spcPts val="2800"/>
        </a:spcBef>
        <a:spcAft>
          <a:spcPct val="0"/>
        </a:spcAft>
        <a:buSzPct val="124000"/>
        <a:buChar char="•"/>
        <a:defRPr sz="36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6pPr>
      <a:lvl7pPr marL="3212771" indent="-571441" algn="l" rtl="0" fontAlgn="base">
        <a:spcBef>
          <a:spcPts val="2800"/>
        </a:spcBef>
        <a:spcAft>
          <a:spcPct val="0"/>
        </a:spcAft>
        <a:buSzPct val="124000"/>
        <a:buChar char="•"/>
        <a:defRPr sz="36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7pPr>
      <a:lvl8pPr marL="3669925" indent="-571441" algn="l" rtl="0" fontAlgn="base">
        <a:spcBef>
          <a:spcPts val="2800"/>
        </a:spcBef>
        <a:spcAft>
          <a:spcPct val="0"/>
        </a:spcAft>
        <a:buSzPct val="124000"/>
        <a:buChar char="•"/>
        <a:defRPr sz="36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8pPr>
      <a:lvl9pPr marL="4127076" indent="-571441" algn="l" rtl="0" fontAlgn="base">
        <a:spcBef>
          <a:spcPts val="2800"/>
        </a:spcBef>
        <a:spcAft>
          <a:spcPct val="0"/>
        </a:spcAft>
        <a:buSzPct val="124000"/>
        <a:buChar char="•"/>
        <a:defRPr sz="36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9pPr>
    </p:bodyStyle>
    <p:otherStyle>
      <a:defPPr>
        <a:defRPr lang="it-IT"/>
      </a:defPPr>
      <a:lvl1pPr marL="0" algn="l" defTabSz="45715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2" algn="l" defTabSz="45715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7" algn="l" defTabSz="45715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0" algn="l" defTabSz="45715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2" algn="l" defTabSz="45715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67" algn="l" defTabSz="45715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19" algn="l" defTabSz="45715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72" algn="l" defTabSz="45715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26" algn="l" defTabSz="45715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787401" y="1257300"/>
            <a:ext cx="11430000" cy="723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794" tIns="50794" rIns="50794" bIns="5079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oefler Text" charset="0"/>
              </a:rPr>
              <a:t>Click to edit Master text styles</a:t>
            </a:r>
          </a:p>
          <a:p>
            <a:pPr lvl="1"/>
            <a:r>
              <a:rPr lang="en-US">
                <a:sym typeface="Hoefler Text" charset="0"/>
              </a:rPr>
              <a:t>Second level</a:t>
            </a:r>
          </a:p>
          <a:p>
            <a:pPr lvl="2"/>
            <a:r>
              <a:rPr lang="en-US">
                <a:sym typeface="Hoefler Text" charset="0"/>
              </a:rPr>
              <a:t>Third level</a:t>
            </a:r>
          </a:p>
          <a:p>
            <a:pPr lvl="3"/>
            <a:r>
              <a:rPr lang="en-US">
                <a:sym typeface="Hoefler Text" charset="0"/>
              </a:rPr>
              <a:t>Fourth level</a:t>
            </a:r>
          </a:p>
          <a:p>
            <a:pPr lvl="4"/>
            <a:r>
              <a:rPr lang="en-US">
                <a:sym typeface="Hoefler Text" charset="0"/>
              </a:rPr>
              <a:t>Fifth level</a:t>
            </a:r>
          </a:p>
        </p:txBody>
      </p:sp>
      <p:sp>
        <p:nvSpPr>
          <p:cNvPr id="9218" name="Text Box 2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6302376" y="9131303"/>
            <a:ext cx="385764" cy="431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1430" tIns="45715" rIns="91430" bIns="45715" numCol="1" anchor="t" anchorCtr="0" compatLnSpc="1">
            <a:prstTxWarp prst="textNoShape">
              <a:avLst/>
            </a:prstTxWarp>
          </a:bodyPr>
          <a:lstStyle>
            <a:lvl1pPr algn="ctr">
              <a:defRPr sz="2100">
                <a:solidFill>
                  <a:srgbClr val="4B4B4B"/>
                </a:solidFill>
                <a:latin typeface="+mn-lt"/>
                <a:ea typeface="ＭＳ Ｐゴシック" charset="0"/>
                <a:cs typeface="Hoefler Text" charset="0"/>
              </a:defRPr>
            </a:lvl1pPr>
            <a:lvl2pPr algn="l">
              <a:defRPr sz="11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algn="l">
              <a:defRPr sz="1100"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algn="l">
              <a:defRPr sz="1100"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 algn="l">
              <a:defRPr sz="1100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+mn-lt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+mn-lt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+mn-lt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+mn-lt"/>
                <a:ea typeface="ＭＳ Ｐゴシック" charset="0"/>
              </a:defRPr>
            </a:lvl9pPr>
          </a:lstStyle>
          <a:p>
            <a:fld id="{2F35187A-6CA5-F649-A482-5AE6D2B84709}" type="slidenum">
              <a:rPr lang="en-US"/>
              <a:pPr/>
              <a:t>‹n.›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</p:sldLayoutIdLst>
  <p:transition xmlns:p14="http://schemas.microsoft.com/office/powerpoint/2010/main"/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7800">
          <a:solidFill>
            <a:srgbClr val="626053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  <a:sym typeface="Baskerville" charset="0"/>
        </a:defRPr>
      </a:lvl1pPr>
      <a:lvl2pPr algn="ctr" rtl="0" fontAlgn="base">
        <a:spcBef>
          <a:spcPct val="0"/>
        </a:spcBef>
        <a:spcAft>
          <a:spcPct val="0"/>
        </a:spcAft>
        <a:defRPr sz="7800">
          <a:solidFill>
            <a:srgbClr val="626053"/>
          </a:solidFill>
          <a:effectLst>
            <a:outerShdw blurRad="38100" dist="38100" dir="2700000" algn="tl">
              <a:srgbClr val="000000"/>
            </a:outerShdw>
          </a:effectLst>
          <a:latin typeface="Baskerville" charset="0"/>
          <a:ea typeface="ヒラギノ明朝 ProN W3" charset="0"/>
          <a:cs typeface="ヒラギノ明朝 ProN W3" charset="0"/>
          <a:sym typeface="Baskerville" charset="0"/>
        </a:defRPr>
      </a:lvl2pPr>
      <a:lvl3pPr algn="ctr" rtl="0" fontAlgn="base">
        <a:spcBef>
          <a:spcPct val="0"/>
        </a:spcBef>
        <a:spcAft>
          <a:spcPct val="0"/>
        </a:spcAft>
        <a:defRPr sz="7800">
          <a:solidFill>
            <a:srgbClr val="626053"/>
          </a:solidFill>
          <a:effectLst>
            <a:outerShdw blurRad="38100" dist="38100" dir="2700000" algn="tl">
              <a:srgbClr val="000000"/>
            </a:outerShdw>
          </a:effectLst>
          <a:latin typeface="Baskerville" charset="0"/>
          <a:ea typeface="ヒラギノ明朝 ProN W3" charset="0"/>
          <a:cs typeface="ヒラギノ明朝 ProN W3" charset="0"/>
          <a:sym typeface="Baskerville" charset="0"/>
        </a:defRPr>
      </a:lvl3pPr>
      <a:lvl4pPr algn="ctr" rtl="0" fontAlgn="base">
        <a:spcBef>
          <a:spcPct val="0"/>
        </a:spcBef>
        <a:spcAft>
          <a:spcPct val="0"/>
        </a:spcAft>
        <a:defRPr sz="7800">
          <a:solidFill>
            <a:srgbClr val="626053"/>
          </a:solidFill>
          <a:effectLst>
            <a:outerShdw blurRad="38100" dist="38100" dir="2700000" algn="tl">
              <a:srgbClr val="000000"/>
            </a:outerShdw>
          </a:effectLst>
          <a:latin typeface="Baskerville" charset="0"/>
          <a:ea typeface="ヒラギノ明朝 ProN W3" charset="0"/>
          <a:cs typeface="ヒラギノ明朝 ProN W3" charset="0"/>
          <a:sym typeface="Baskerville" charset="0"/>
        </a:defRPr>
      </a:lvl4pPr>
      <a:lvl5pPr algn="ctr" rtl="0" fontAlgn="base">
        <a:spcBef>
          <a:spcPct val="0"/>
        </a:spcBef>
        <a:spcAft>
          <a:spcPct val="0"/>
        </a:spcAft>
        <a:defRPr sz="7800">
          <a:solidFill>
            <a:srgbClr val="626053"/>
          </a:solidFill>
          <a:effectLst>
            <a:outerShdw blurRad="38100" dist="38100" dir="2700000" algn="tl">
              <a:srgbClr val="000000"/>
            </a:outerShdw>
          </a:effectLst>
          <a:latin typeface="Baskerville" charset="0"/>
          <a:ea typeface="ヒラギノ明朝 ProN W3" charset="0"/>
          <a:cs typeface="ヒラギノ明朝 ProN W3" charset="0"/>
          <a:sym typeface="Baskerville" charset="0"/>
        </a:defRPr>
      </a:lvl5pPr>
      <a:lvl6pPr marL="457152" algn="ctr" rtl="0" fontAlgn="base">
        <a:spcBef>
          <a:spcPct val="0"/>
        </a:spcBef>
        <a:spcAft>
          <a:spcPct val="0"/>
        </a:spcAft>
        <a:defRPr sz="7800">
          <a:solidFill>
            <a:srgbClr val="626053"/>
          </a:solidFill>
          <a:effectLst>
            <a:outerShdw blurRad="38100" dist="38100" dir="2700000" algn="tl">
              <a:srgbClr val="000000"/>
            </a:outerShdw>
          </a:effectLst>
          <a:latin typeface="Baskerville" charset="0"/>
          <a:ea typeface="ヒラギノ明朝 ProN W3" charset="0"/>
          <a:cs typeface="ヒラギノ明朝 ProN W3" charset="0"/>
          <a:sym typeface="Baskerville" charset="0"/>
        </a:defRPr>
      </a:lvl6pPr>
      <a:lvl7pPr marL="914307" algn="ctr" rtl="0" fontAlgn="base">
        <a:spcBef>
          <a:spcPct val="0"/>
        </a:spcBef>
        <a:spcAft>
          <a:spcPct val="0"/>
        </a:spcAft>
        <a:defRPr sz="7800">
          <a:solidFill>
            <a:srgbClr val="626053"/>
          </a:solidFill>
          <a:effectLst>
            <a:outerShdw blurRad="38100" dist="38100" dir="2700000" algn="tl">
              <a:srgbClr val="000000"/>
            </a:outerShdw>
          </a:effectLst>
          <a:latin typeface="Baskerville" charset="0"/>
          <a:ea typeface="ヒラギノ明朝 ProN W3" charset="0"/>
          <a:cs typeface="ヒラギノ明朝 ProN W3" charset="0"/>
          <a:sym typeface="Baskerville" charset="0"/>
        </a:defRPr>
      </a:lvl7pPr>
      <a:lvl8pPr marL="1371460" algn="ctr" rtl="0" fontAlgn="base">
        <a:spcBef>
          <a:spcPct val="0"/>
        </a:spcBef>
        <a:spcAft>
          <a:spcPct val="0"/>
        </a:spcAft>
        <a:defRPr sz="7800">
          <a:solidFill>
            <a:srgbClr val="626053"/>
          </a:solidFill>
          <a:effectLst>
            <a:outerShdw blurRad="38100" dist="38100" dir="2700000" algn="tl">
              <a:srgbClr val="000000"/>
            </a:outerShdw>
          </a:effectLst>
          <a:latin typeface="Baskerville" charset="0"/>
          <a:ea typeface="ヒラギノ明朝 ProN W3" charset="0"/>
          <a:cs typeface="ヒラギノ明朝 ProN W3" charset="0"/>
          <a:sym typeface="Baskerville" charset="0"/>
        </a:defRPr>
      </a:lvl8pPr>
      <a:lvl9pPr marL="1828612" algn="ctr" rtl="0" fontAlgn="base">
        <a:spcBef>
          <a:spcPct val="0"/>
        </a:spcBef>
        <a:spcAft>
          <a:spcPct val="0"/>
        </a:spcAft>
        <a:defRPr sz="7800">
          <a:solidFill>
            <a:srgbClr val="626053"/>
          </a:solidFill>
          <a:effectLst>
            <a:outerShdw blurRad="38100" dist="38100" dir="2700000" algn="tl">
              <a:srgbClr val="000000"/>
            </a:outerShdw>
          </a:effectLst>
          <a:latin typeface="Baskerville" charset="0"/>
          <a:ea typeface="ヒラギノ明朝 ProN W3" charset="0"/>
          <a:cs typeface="ヒラギノ明朝 ProN W3" charset="0"/>
          <a:sym typeface="Baskerville" charset="0"/>
        </a:defRPr>
      </a:lvl9pPr>
    </p:titleStyle>
    <p:bodyStyle>
      <a:lvl1pPr marL="571441" indent="-571441" algn="l" rtl="0" fontAlgn="base">
        <a:spcBef>
          <a:spcPts val="4200"/>
        </a:spcBef>
        <a:spcAft>
          <a:spcPct val="0"/>
        </a:spcAft>
        <a:buSzPct val="124000"/>
        <a:buChar char="•"/>
        <a:defRPr sz="36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1pPr>
      <a:lvl2pPr marL="965101" indent="-571441" algn="l" rtl="0" fontAlgn="base">
        <a:spcBef>
          <a:spcPts val="4200"/>
        </a:spcBef>
        <a:spcAft>
          <a:spcPct val="0"/>
        </a:spcAft>
        <a:buSzPct val="124000"/>
        <a:buChar char="•"/>
        <a:defRPr sz="36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2pPr>
      <a:lvl3pPr marL="1409555" indent="-571441" algn="l" rtl="0" fontAlgn="base">
        <a:spcBef>
          <a:spcPts val="4200"/>
        </a:spcBef>
        <a:spcAft>
          <a:spcPct val="0"/>
        </a:spcAft>
        <a:buSzPct val="124000"/>
        <a:buChar char="•"/>
        <a:defRPr sz="36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3pPr>
      <a:lvl4pPr marL="1854010" indent="-571441" algn="l" rtl="0" fontAlgn="base">
        <a:spcBef>
          <a:spcPts val="4200"/>
        </a:spcBef>
        <a:spcAft>
          <a:spcPct val="0"/>
        </a:spcAft>
        <a:buSzPct val="124000"/>
        <a:buChar char="•"/>
        <a:defRPr sz="36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4pPr>
      <a:lvl5pPr marL="2298464" indent="-571441" algn="l" rtl="0" fontAlgn="base">
        <a:spcBef>
          <a:spcPts val="4200"/>
        </a:spcBef>
        <a:spcAft>
          <a:spcPct val="0"/>
        </a:spcAft>
        <a:buSzPct val="124000"/>
        <a:buChar char="•"/>
        <a:defRPr sz="36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5pPr>
      <a:lvl6pPr marL="2755618" indent="-571441" algn="l" rtl="0" fontAlgn="base">
        <a:spcBef>
          <a:spcPts val="4200"/>
        </a:spcBef>
        <a:spcAft>
          <a:spcPct val="0"/>
        </a:spcAft>
        <a:buSzPct val="124000"/>
        <a:buChar char="•"/>
        <a:defRPr sz="36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6pPr>
      <a:lvl7pPr marL="3212771" indent="-571441" algn="l" rtl="0" fontAlgn="base">
        <a:spcBef>
          <a:spcPts val="4200"/>
        </a:spcBef>
        <a:spcAft>
          <a:spcPct val="0"/>
        </a:spcAft>
        <a:buSzPct val="124000"/>
        <a:buChar char="•"/>
        <a:defRPr sz="36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7pPr>
      <a:lvl8pPr marL="3669925" indent="-571441" algn="l" rtl="0" fontAlgn="base">
        <a:spcBef>
          <a:spcPts val="4200"/>
        </a:spcBef>
        <a:spcAft>
          <a:spcPct val="0"/>
        </a:spcAft>
        <a:buSzPct val="124000"/>
        <a:buChar char="•"/>
        <a:defRPr sz="36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8pPr>
      <a:lvl9pPr marL="4127076" indent="-571441" algn="l" rtl="0" fontAlgn="base">
        <a:spcBef>
          <a:spcPts val="4200"/>
        </a:spcBef>
        <a:spcAft>
          <a:spcPct val="0"/>
        </a:spcAft>
        <a:buSzPct val="124000"/>
        <a:buChar char="•"/>
        <a:defRPr sz="36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9pPr>
    </p:bodyStyle>
    <p:otherStyle>
      <a:defPPr>
        <a:defRPr lang="it-IT"/>
      </a:defPPr>
      <a:lvl1pPr marL="0" algn="l" defTabSz="45715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2" algn="l" defTabSz="45715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7" algn="l" defTabSz="45715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0" algn="l" defTabSz="45715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2" algn="l" defTabSz="45715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67" algn="l" defTabSz="45715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19" algn="l" defTabSz="45715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72" algn="l" defTabSz="45715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26" algn="l" defTabSz="45715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4" Type="http://schemas.openxmlformats.org/officeDocument/2006/relationships/image" Target="../media/image6.emf"/><Relationship Id="rId5" Type="http://schemas.openxmlformats.org/officeDocument/2006/relationships/image" Target="../media/image7.emf"/><Relationship Id="rId6" Type="http://schemas.openxmlformats.org/officeDocument/2006/relationships/image" Target="../media/image8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em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1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5" Type="http://schemas.openxmlformats.org/officeDocument/2006/relationships/image" Target="../media/image25.png"/><Relationship Id="rId6" Type="http://schemas.openxmlformats.org/officeDocument/2006/relationships/image" Target="../media/image26.png"/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7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28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9.png"/><Relationship Id="rId1" Type="http://schemas.openxmlformats.org/officeDocument/2006/relationships/slideLayout" Target="../slideLayouts/slideLayout47.xml"/><Relationship Id="rId2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26.png"/><Relationship Id="rId5" Type="http://schemas.openxmlformats.org/officeDocument/2006/relationships/image" Target="../media/image32.png"/><Relationship Id="rId1" Type="http://schemas.openxmlformats.org/officeDocument/2006/relationships/slideLayout" Target="../slideLayouts/slideLayout47.xml"/><Relationship Id="rId2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3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4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5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6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4" Type="http://schemas.openxmlformats.org/officeDocument/2006/relationships/image" Target="../media/image11.emf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202.xml"/><Relationship Id="rId2" Type="http://schemas.openxmlformats.org/officeDocument/2006/relationships/notesSlide" Target="../notesSlides/notesSlide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1.xml"/><Relationship Id="rId2" Type="http://schemas.openxmlformats.org/officeDocument/2006/relationships/notesSlide" Target="../notesSlides/notesSlide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0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6.png"/><Relationship Id="rId3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4" Type="http://schemas.openxmlformats.org/officeDocument/2006/relationships/image" Target="../media/image1.jpeg"/><Relationship Id="rId1" Type="http://schemas.openxmlformats.org/officeDocument/2006/relationships/slideLayout" Target="../slideLayouts/slideLayout13.xml"/><Relationship Id="rId2" Type="http://schemas.openxmlformats.org/officeDocument/2006/relationships/chart" Target="../charts/char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6.png"/><Relationship Id="rId3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/>
          <p:cNvSpPr>
            <a:spLocks noGrp="1"/>
          </p:cNvSpPr>
          <p:nvPr>
            <p:ph type="ctrTitle"/>
          </p:nvPr>
        </p:nvSpPr>
        <p:spPr>
          <a:xfrm>
            <a:off x="957784" y="484312"/>
            <a:ext cx="11055350" cy="2090736"/>
          </a:xfrm>
        </p:spPr>
        <p:txBody>
          <a:bodyPr/>
          <a:lstStyle/>
          <a:p>
            <a:r>
              <a:rPr lang="it-IT"/>
              <a:t>Physics at the future B Factories</a:t>
            </a:r>
          </a:p>
        </p:txBody>
      </p:sp>
      <p:sp>
        <p:nvSpPr>
          <p:cNvPr id="4" name="Sottotitolo 3"/>
          <p:cNvSpPr>
            <a:spLocks noGrp="1"/>
          </p:cNvSpPr>
          <p:nvPr>
            <p:ph type="subTitle" idx="1"/>
          </p:nvPr>
        </p:nvSpPr>
        <p:spPr>
          <a:xfrm>
            <a:off x="2181920" y="6316960"/>
            <a:ext cx="8583812" cy="2492375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20000"/>
              </a:lnSpc>
            </a:pPr>
            <a:r>
              <a:rPr lang="it-IT"/>
              <a:t>Francesco Forti</a:t>
            </a:r>
          </a:p>
          <a:p>
            <a:pPr>
              <a:lnSpc>
                <a:spcPct val="120000"/>
              </a:lnSpc>
            </a:pPr>
            <a:r>
              <a:rPr lang="it-IT"/>
              <a:t>INFN e Università di Pisa</a:t>
            </a:r>
          </a:p>
          <a:p>
            <a:pPr>
              <a:lnSpc>
                <a:spcPct val="120000"/>
              </a:lnSpc>
            </a:pPr>
            <a:r>
              <a:rPr lang="it-IT"/>
              <a:t>Incontri di Fisica delle Alte Energie</a:t>
            </a:r>
          </a:p>
          <a:p>
            <a:pPr>
              <a:lnSpc>
                <a:spcPct val="120000"/>
              </a:lnSpc>
            </a:pPr>
            <a:r>
              <a:rPr lang="ro-RO"/>
              <a:t>Perugia, 27-29 Aprile 2011</a:t>
            </a:r>
            <a:endParaRPr lang="it-IT"/>
          </a:p>
        </p:txBody>
      </p:sp>
      <p:sp>
        <p:nvSpPr>
          <p:cNvPr id="2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36755B-B901-D04B-A14E-E9E510B8FD4A}" type="slidenum">
              <a:rPr lang="en-US"/>
              <a:pPr/>
              <a:t>1</a:t>
            </a:fld>
            <a:endParaRPr lang="en-US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69600" y="6532984"/>
            <a:ext cx="2235200" cy="1955800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712" y="6821016"/>
            <a:ext cx="1892300" cy="1854200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4208" y="2930834"/>
            <a:ext cx="3395232" cy="3314117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7784" y="3077064"/>
            <a:ext cx="2825188" cy="3005869"/>
          </a:xfrm>
          <a:prstGeom prst="rect">
            <a:avLst/>
          </a:prstGeom>
        </p:spPr>
      </p:pic>
      <p:pic>
        <p:nvPicPr>
          <p:cNvPr id="15" name="Immagin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18004" y="3128947"/>
            <a:ext cx="3001020" cy="2796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8633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4805ED-46DF-AB40-856F-F2E9C52201E4}" type="slidenum">
              <a:rPr lang="en-US"/>
              <a:pPr/>
              <a:t>10</a:t>
            </a:fld>
            <a:endParaRPr lang="en-US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0500"/>
            <a:ext cx="13004800" cy="9356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74692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66BB3D-332A-A744-BF20-9A8EA0979A65}" type="slidenum">
              <a:rPr lang="en-US"/>
              <a:pPr/>
              <a:t>11</a:t>
            </a:fld>
            <a:endParaRPr lang="en-US"/>
          </a:p>
        </p:txBody>
      </p:sp>
      <p:pic>
        <p:nvPicPr>
          <p:cNvPr id="28673" name="Picture 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90" t="21423" r="20110" b="54259"/>
          <a:stretch>
            <a:fillRect/>
          </a:stretch>
        </p:blipFill>
        <p:spPr bwMode="auto">
          <a:xfrm>
            <a:off x="561976" y="5365752"/>
            <a:ext cx="553085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4" name="Picture 2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66" t="39816" r="28392" b="25052"/>
          <a:stretch>
            <a:fillRect/>
          </a:stretch>
        </p:blipFill>
        <p:spPr bwMode="auto">
          <a:xfrm>
            <a:off x="7575551" y="4979990"/>
            <a:ext cx="3846512" cy="450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5" name="Picture 3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1" y="676277"/>
            <a:ext cx="6248400" cy="250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6" name="Picture 4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27" t="62860" r="37778" b="19373"/>
          <a:stretch>
            <a:fillRect/>
          </a:stretch>
        </p:blipFill>
        <p:spPr bwMode="auto">
          <a:xfrm>
            <a:off x="1482725" y="676277"/>
            <a:ext cx="3203575" cy="361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7" name="Rectangle 5"/>
          <p:cNvSpPr>
            <a:spLocks/>
          </p:cNvSpPr>
          <p:nvPr/>
        </p:nvSpPr>
        <p:spPr bwMode="auto">
          <a:xfrm>
            <a:off x="569914" y="7953378"/>
            <a:ext cx="5121274" cy="266699"/>
          </a:xfrm>
          <a:prstGeom prst="rect">
            <a:avLst/>
          </a:prstGeom>
          <a:solidFill>
            <a:srgbClr val="FF3300">
              <a:alpha val="59999"/>
            </a:srgbClr>
          </a:solidFill>
          <a:ln w="9525" cap="flat">
            <a:solidFill>
              <a:srgbClr val="FF3300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it-IT"/>
          </a:p>
        </p:txBody>
      </p:sp>
      <p:sp>
        <p:nvSpPr>
          <p:cNvPr id="28678" name="Rectangle 6"/>
          <p:cNvSpPr>
            <a:spLocks/>
          </p:cNvSpPr>
          <p:nvPr/>
        </p:nvSpPr>
        <p:spPr bwMode="auto">
          <a:xfrm>
            <a:off x="581026" y="7107241"/>
            <a:ext cx="5121274" cy="266699"/>
          </a:xfrm>
          <a:prstGeom prst="rect">
            <a:avLst/>
          </a:prstGeom>
          <a:solidFill>
            <a:srgbClr val="FF3300">
              <a:alpha val="59999"/>
            </a:srgbClr>
          </a:solidFill>
          <a:ln w="9525" cap="flat">
            <a:solidFill>
              <a:srgbClr val="FF3300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it-IT"/>
          </a:p>
        </p:txBody>
      </p:sp>
      <p:sp>
        <p:nvSpPr>
          <p:cNvPr id="28679" name="Rectangle 7"/>
          <p:cNvSpPr>
            <a:spLocks/>
          </p:cNvSpPr>
          <p:nvPr/>
        </p:nvSpPr>
        <p:spPr bwMode="auto">
          <a:xfrm>
            <a:off x="581026" y="6799266"/>
            <a:ext cx="5121274" cy="266699"/>
          </a:xfrm>
          <a:prstGeom prst="rect">
            <a:avLst/>
          </a:prstGeom>
          <a:solidFill>
            <a:srgbClr val="FF3300">
              <a:alpha val="59999"/>
            </a:srgbClr>
          </a:solidFill>
          <a:ln w="9525" cap="flat">
            <a:solidFill>
              <a:srgbClr val="FF3300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it-IT"/>
          </a:p>
        </p:txBody>
      </p:sp>
      <p:sp>
        <p:nvSpPr>
          <p:cNvPr id="28680" name="Rectangle 8"/>
          <p:cNvSpPr>
            <a:spLocks/>
          </p:cNvSpPr>
          <p:nvPr/>
        </p:nvSpPr>
        <p:spPr bwMode="auto">
          <a:xfrm>
            <a:off x="561976" y="6286503"/>
            <a:ext cx="5119689" cy="266699"/>
          </a:xfrm>
          <a:prstGeom prst="rect">
            <a:avLst/>
          </a:prstGeom>
          <a:solidFill>
            <a:srgbClr val="FF3300">
              <a:alpha val="59999"/>
            </a:srgbClr>
          </a:solidFill>
          <a:ln w="9525" cap="flat">
            <a:solidFill>
              <a:srgbClr val="FF3300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it-IT"/>
          </a:p>
        </p:txBody>
      </p:sp>
      <p:sp>
        <p:nvSpPr>
          <p:cNvPr id="28681" name="Rectangle 9"/>
          <p:cNvSpPr>
            <a:spLocks/>
          </p:cNvSpPr>
          <p:nvPr/>
        </p:nvSpPr>
        <p:spPr bwMode="auto">
          <a:xfrm>
            <a:off x="554040" y="5686428"/>
            <a:ext cx="5121274" cy="266699"/>
          </a:xfrm>
          <a:prstGeom prst="rect">
            <a:avLst/>
          </a:prstGeom>
          <a:solidFill>
            <a:srgbClr val="FF3300">
              <a:alpha val="59999"/>
            </a:srgbClr>
          </a:solidFill>
          <a:ln w="9525" cap="flat">
            <a:solidFill>
              <a:srgbClr val="FF3300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it-IT"/>
          </a:p>
        </p:txBody>
      </p:sp>
      <p:sp>
        <p:nvSpPr>
          <p:cNvPr id="28682" name="Rectangle 10"/>
          <p:cNvSpPr>
            <a:spLocks/>
          </p:cNvSpPr>
          <p:nvPr/>
        </p:nvSpPr>
        <p:spPr bwMode="auto">
          <a:xfrm>
            <a:off x="547689" y="5989640"/>
            <a:ext cx="5121274" cy="266699"/>
          </a:xfrm>
          <a:prstGeom prst="rect">
            <a:avLst/>
          </a:prstGeom>
          <a:solidFill>
            <a:srgbClr val="FF3300">
              <a:alpha val="59999"/>
            </a:srgbClr>
          </a:solidFill>
          <a:ln w="9525" cap="flat">
            <a:solidFill>
              <a:srgbClr val="FF3300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it-IT"/>
          </a:p>
        </p:txBody>
      </p:sp>
      <p:sp>
        <p:nvSpPr>
          <p:cNvPr id="28683" name="Rectangle 11"/>
          <p:cNvSpPr>
            <a:spLocks/>
          </p:cNvSpPr>
          <p:nvPr/>
        </p:nvSpPr>
        <p:spPr bwMode="auto">
          <a:xfrm>
            <a:off x="6553203" y="1073151"/>
            <a:ext cx="5818187" cy="303214"/>
          </a:xfrm>
          <a:prstGeom prst="rect">
            <a:avLst/>
          </a:prstGeom>
          <a:solidFill>
            <a:srgbClr val="FF3300">
              <a:alpha val="29803"/>
            </a:srgbClr>
          </a:solidFill>
          <a:ln w="9525" cap="flat">
            <a:solidFill>
              <a:srgbClr val="FF3300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it-IT"/>
          </a:p>
        </p:txBody>
      </p:sp>
      <p:sp>
        <p:nvSpPr>
          <p:cNvPr id="28684" name="Rectangle 12"/>
          <p:cNvSpPr>
            <a:spLocks/>
          </p:cNvSpPr>
          <p:nvPr/>
        </p:nvSpPr>
        <p:spPr bwMode="auto">
          <a:xfrm>
            <a:off x="6540502" y="1358902"/>
            <a:ext cx="5818187" cy="301625"/>
          </a:xfrm>
          <a:prstGeom prst="rect">
            <a:avLst/>
          </a:prstGeom>
          <a:solidFill>
            <a:srgbClr val="FF3300">
              <a:alpha val="29803"/>
            </a:srgbClr>
          </a:solidFill>
          <a:ln w="9525" cap="flat">
            <a:solidFill>
              <a:srgbClr val="FF3300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it-IT"/>
          </a:p>
        </p:txBody>
      </p:sp>
      <p:sp>
        <p:nvSpPr>
          <p:cNvPr id="28685" name="Rectangle 13"/>
          <p:cNvSpPr>
            <a:spLocks/>
          </p:cNvSpPr>
          <p:nvPr/>
        </p:nvSpPr>
        <p:spPr bwMode="auto">
          <a:xfrm>
            <a:off x="7659690" y="5308601"/>
            <a:ext cx="3603625" cy="182564"/>
          </a:xfrm>
          <a:prstGeom prst="rect">
            <a:avLst/>
          </a:prstGeom>
          <a:solidFill>
            <a:srgbClr val="FF3300">
              <a:alpha val="29803"/>
            </a:srgbClr>
          </a:solidFill>
          <a:ln w="9525" cap="flat">
            <a:solidFill>
              <a:srgbClr val="FF3300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it-IT"/>
          </a:p>
        </p:txBody>
      </p:sp>
      <p:sp>
        <p:nvSpPr>
          <p:cNvPr id="28686" name="Rectangle 14"/>
          <p:cNvSpPr>
            <a:spLocks/>
          </p:cNvSpPr>
          <p:nvPr/>
        </p:nvSpPr>
        <p:spPr bwMode="auto">
          <a:xfrm>
            <a:off x="7677152" y="6926264"/>
            <a:ext cx="3603625" cy="304801"/>
          </a:xfrm>
          <a:prstGeom prst="rect">
            <a:avLst/>
          </a:prstGeom>
          <a:solidFill>
            <a:srgbClr val="FF3300">
              <a:alpha val="29803"/>
            </a:srgbClr>
          </a:solidFill>
          <a:ln w="9525" cap="flat">
            <a:solidFill>
              <a:srgbClr val="FF3300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it-IT"/>
          </a:p>
        </p:txBody>
      </p:sp>
      <p:sp>
        <p:nvSpPr>
          <p:cNvPr id="28687" name="Rectangle 15"/>
          <p:cNvSpPr>
            <a:spLocks/>
          </p:cNvSpPr>
          <p:nvPr/>
        </p:nvSpPr>
        <p:spPr bwMode="auto">
          <a:xfrm>
            <a:off x="7681915" y="7232652"/>
            <a:ext cx="3603625" cy="304801"/>
          </a:xfrm>
          <a:prstGeom prst="rect">
            <a:avLst/>
          </a:prstGeom>
          <a:solidFill>
            <a:srgbClr val="FF3300">
              <a:alpha val="29803"/>
            </a:srgbClr>
          </a:solidFill>
          <a:ln w="9525" cap="flat">
            <a:solidFill>
              <a:srgbClr val="FF3300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it-IT"/>
          </a:p>
        </p:txBody>
      </p:sp>
      <p:sp>
        <p:nvSpPr>
          <p:cNvPr id="28688" name="Rectangle 16"/>
          <p:cNvSpPr>
            <a:spLocks/>
          </p:cNvSpPr>
          <p:nvPr/>
        </p:nvSpPr>
        <p:spPr bwMode="auto">
          <a:xfrm>
            <a:off x="7686678" y="8562977"/>
            <a:ext cx="3603625" cy="304801"/>
          </a:xfrm>
          <a:prstGeom prst="rect">
            <a:avLst/>
          </a:prstGeom>
          <a:solidFill>
            <a:srgbClr val="FF3300">
              <a:alpha val="29803"/>
            </a:srgbClr>
          </a:solidFill>
          <a:ln w="9525" cap="flat">
            <a:solidFill>
              <a:srgbClr val="FF3300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it-IT"/>
          </a:p>
        </p:txBody>
      </p:sp>
      <p:sp>
        <p:nvSpPr>
          <p:cNvPr id="28689" name="Rectangle 17"/>
          <p:cNvSpPr>
            <a:spLocks/>
          </p:cNvSpPr>
          <p:nvPr/>
        </p:nvSpPr>
        <p:spPr bwMode="auto">
          <a:xfrm>
            <a:off x="7691441" y="8872540"/>
            <a:ext cx="3603625" cy="304801"/>
          </a:xfrm>
          <a:prstGeom prst="rect">
            <a:avLst/>
          </a:prstGeom>
          <a:solidFill>
            <a:srgbClr val="FF3300">
              <a:alpha val="29803"/>
            </a:srgbClr>
          </a:solidFill>
          <a:ln w="9525" cap="flat">
            <a:solidFill>
              <a:srgbClr val="FF3300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it-IT"/>
          </a:p>
        </p:txBody>
      </p:sp>
      <p:sp>
        <p:nvSpPr>
          <p:cNvPr id="28690" name="Rectangle 18"/>
          <p:cNvSpPr>
            <a:spLocks/>
          </p:cNvSpPr>
          <p:nvPr/>
        </p:nvSpPr>
        <p:spPr bwMode="auto">
          <a:xfrm>
            <a:off x="7677152" y="9178926"/>
            <a:ext cx="3603625" cy="304801"/>
          </a:xfrm>
          <a:prstGeom prst="rect">
            <a:avLst/>
          </a:prstGeom>
          <a:solidFill>
            <a:srgbClr val="FF3300">
              <a:alpha val="29803"/>
            </a:srgbClr>
          </a:solidFill>
          <a:ln w="9525" cap="flat">
            <a:solidFill>
              <a:srgbClr val="FF3300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it-IT"/>
          </a:p>
        </p:txBody>
      </p:sp>
      <p:sp>
        <p:nvSpPr>
          <p:cNvPr id="28691" name="Rectangle 19"/>
          <p:cNvSpPr>
            <a:spLocks/>
          </p:cNvSpPr>
          <p:nvPr/>
        </p:nvSpPr>
        <p:spPr bwMode="auto">
          <a:xfrm>
            <a:off x="1073150" y="369888"/>
            <a:ext cx="3994150" cy="3994150"/>
          </a:xfrm>
          <a:prstGeom prst="rect">
            <a:avLst/>
          </a:prstGeom>
          <a:noFill/>
          <a:ln w="57150" cap="flat">
            <a:solidFill>
              <a:srgbClr val="00FF00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it-IT"/>
          </a:p>
        </p:txBody>
      </p:sp>
      <p:sp>
        <p:nvSpPr>
          <p:cNvPr id="28692" name="Rectangle 20"/>
          <p:cNvSpPr>
            <a:spLocks/>
          </p:cNvSpPr>
          <p:nvPr/>
        </p:nvSpPr>
        <p:spPr bwMode="auto">
          <a:xfrm>
            <a:off x="1174752" y="87313"/>
            <a:ext cx="3509252" cy="37206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57793" bIns="0">
            <a:spAutoFit/>
          </a:bodyPr>
          <a:lstStyle/>
          <a:p>
            <a:pPr marL="57144" algn="l"/>
            <a:r>
              <a:rPr lang="en-US" sz="2400">
                <a:solidFill>
                  <a:schemeClr val="tx1"/>
                </a:solidFill>
                <a:latin typeface="Symbol" charset="0"/>
                <a:ea typeface="ＭＳ Ｐゴシック" charset="0"/>
                <a:cs typeface="Symbol" charset="0"/>
                <a:sym typeface="Symbol" charset="0"/>
              </a:rPr>
              <a:t>τ</a:t>
            </a:r>
            <a:r>
              <a:rPr lang="en-US"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Times New Roman" charset="0"/>
                <a:sym typeface="Times New Roman" charset="0"/>
              </a:rPr>
              <a:t> physics </a:t>
            </a:r>
            <a:r>
              <a:rPr lang="en-US" sz="240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ea typeface="ＭＳ Ｐゴシック" charset="0"/>
                <a:cs typeface="Times New Roman" charset="0"/>
                <a:sym typeface="Times New Roman" charset="0"/>
              </a:rPr>
              <a:t>(polarized beams)</a:t>
            </a:r>
          </a:p>
        </p:txBody>
      </p:sp>
      <p:sp>
        <p:nvSpPr>
          <p:cNvPr id="28693" name="Rectangle 21"/>
          <p:cNvSpPr>
            <a:spLocks/>
          </p:cNvSpPr>
          <p:nvPr/>
        </p:nvSpPr>
        <p:spPr bwMode="auto">
          <a:xfrm>
            <a:off x="355603" y="4978402"/>
            <a:ext cx="5940425" cy="3584575"/>
          </a:xfrm>
          <a:prstGeom prst="rect">
            <a:avLst/>
          </a:prstGeom>
          <a:noFill/>
          <a:ln w="57150" cap="flat">
            <a:solidFill>
              <a:srgbClr val="333399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it-IT"/>
          </a:p>
        </p:txBody>
      </p:sp>
      <p:sp>
        <p:nvSpPr>
          <p:cNvPr id="28694" name="Rectangle 22"/>
          <p:cNvSpPr>
            <a:spLocks/>
          </p:cNvSpPr>
          <p:nvPr/>
        </p:nvSpPr>
        <p:spPr bwMode="auto">
          <a:xfrm>
            <a:off x="2273302" y="4673600"/>
            <a:ext cx="1470773" cy="372068"/>
          </a:xfrm>
          <a:prstGeom prst="rect">
            <a:avLst/>
          </a:prstGeom>
          <a:solidFill>
            <a:srgbClr val="FFFFFF"/>
          </a:solidFill>
          <a:ln w="9525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none" lIns="0" tIns="0" rIns="57793" bIns="0">
            <a:spAutoFit/>
          </a:bodyPr>
          <a:lstStyle/>
          <a:p>
            <a:pPr marL="57144" algn="l"/>
            <a:r>
              <a:rPr lang="en-US"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Times New Roman" charset="0"/>
                <a:sym typeface="Times New Roman" charset="0"/>
              </a:rPr>
              <a:t>B</a:t>
            </a:r>
            <a:r>
              <a:rPr lang="en-US" sz="2400" baseline="-20000">
                <a:solidFill>
                  <a:schemeClr val="tx1"/>
                </a:solidFill>
                <a:latin typeface="Times New Roman" charset="0"/>
                <a:ea typeface="ＭＳ Ｐゴシック" charset="0"/>
                <a:cs typeface="Times New Roman" charset="0"/>
                <a:sym typeface="Times New Roman" charset="0"/>
              </a:rPr>
              <a:t>s</a:t>
            </a:r>
            <a:r>
              <a:rPr lang="en-US"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Times New Roman" charset="0"/>
                <a:sym typeface="Times New Roman" charset="0"/>
              </a:rPr>
              <a:t> at Y(5S)</a:t>
            </a:r>
          </a:p>
        </p:txBody>
      </p:sp>
      <p:sp>
        <p:nvSpPr>
          <p:cNvPr id="28695" name="Rectangle 23"/>
          <p:cNvSpPr>
            <a:spLocks/>
          </p:cNvSpPr>
          <p:nvPr/>
        </p:nvSpPr>
        <p:spPr bwMode="auto">
          <a:xfrm>
            <a:off x="6196015" y="369889"/>
            <a:ext cx="6554788" cy="4405312"/>
          </a:xfrm>
          <a:prstGeom prst="rect">
            <a:avLst/>
          </a:prstGeom>
          <a:noFill/>
          <a:ln w="5715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it-IT"/>
          </a:p>
        </p:txBody>
      </p:sp>
      <p:sp>
        <p:nvSpPr>
          <p:cNvPr id="28696" name="Rectangle 24"/>
          <p:cNvSpPr>
            <a:spLocks/>
          </p:cNvSpPr>
          <p:nvPr/>
        </p:nvSpPr>
        <p:spPr bwMode="auto">
          <a:xfrm>
            <a:off x="7472362" y="4792665"/>
            <a:ext cx="4198938" cy="4916487"/>
          </a:xfrm>
          <a:prstGeom prst="rect">
            <a:avLst/>
          </a:prstGeom>
          <a:noFill/>
          <a:ln w="5715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it-IT"/>
          </a:p>
        </p:txBody>
      </p:sp>
      <p:pic>
        <p:nvPicPr>
          <p:cNvPr id="28697" name="Picture 25"/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22" r="48311" b="27400"/>
          <a:stretch>
            <a:fillRect/>
          </a:stretch>
        </p:blipFill>
        <p:spPr bwMode="auto">
          <a:xfrm>
            <a:off x="6296026" y="3121025"/>
            <a:ext cx="2252663" cy="163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98" name="Picture 26"/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89" t="18178" r="24796" b="27371"/>
          <a:stretch>
            <a:fillRect/>
          </a:stretch>
        </p:blipFill>
        <p:spPr bwMode="auto">
          <a:xfrm>
            <a:off x="11109326" y="3035303"/>
            <a:ext cx="1025525" cy="167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99" name="Line 27"/>
          <p:cNvSpPr>
            <a:spLocks noChangeShapeType="1"/>
          </p:cNvSpPr>
          <p:nvPr/>
        </p:nvSpPr>
        <p:spPr bwMode="auto">
          <a:xfrm>
            <a:off x="7526339" y="4775201"/>
            <a:ext cx="4095750" cy="1589"/>
          </a:xfrm>
          <a:prstGeom prst="line">
            <a:avLst/>
          </a:prstGeom>
          <a:noFill/>
          <a:ln w="76200" cap="flat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it-IT"/>
          </a:p>
        </p:txBody>
      </p:sp>
      <p:sp>
        <p:nvSpPr>
          <p:cNvPr id="28700" name="Rectangle 28"/>
          <p:cNvSpPr>
            <a:spLocks/>
          </p:cNvSpPr>
          <p:nvPr/>
        </p:nvSpPr>
        <p:spPr bwMode="auto">
          <a:xfrm>
            <a:off x="7454900" y="50800"/>
            <a:ext cx="3784033" cy="37206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57793" bIns="0">
            <a:spAutoFit/>
          </a:bodyPr>
          <a:lstStyle/>
          <a:p>
            <a:pPr marL="57144" algn="l"/>
            <a:r>
              <a:rPr lang="en-US"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Times New Roman" charset="0"/>
                <a:sym typeface="Times New Roman" charset="0"/>
              </a:rPr>
              <a:t>Charm at Y(4S) </a:t>
            </a:r>
            <a:r>
              <a:rPr lang="en-US" sz="240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ea typeface="ＭＳ Ｐゴシック" charset="0"/>
                <a:cs typeface="Times New Roman" charset="0"/>
                <a:sym typeface="Times New Roman" charset="0"/>
              </a:rPr>
              <a:t>and threshold</a:t>
            </a:r>
          </a:p>
        </p:txBody>
      </p:sp>
      <p:sp>
        <p:nvSpPr>
          <p:cNvPr id="28701" name="Rectangle 29"/>
          <p:cNvSpPr>
            <a:spLocks/>
          </p:cNvSpPr>
          <p:nvPr/>
        </p:nvSpPr>
        <p:spPr bwMode="auto">
          <a:xfrm>
            <a:off x="1073151" y="2109789"/>
            <a:ext cx="3892550" cy="304801"/>
          </a:xfrm>
          <a:prstGeom prst="rect">
            <a:avLst/>
          </a:prstGeom>
          <a:solidFill>
            <a:srgbClr val="FF3300">
              <a:alpha val="17647"/>
            </a:srgbClr>
          </a:solidFill>
          <a:ln w="9525" cap="flat">
            <a:solidFill>
              <a:srgbClr val="FF3300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it-IT"/>
          </a:p>
        </p:txBody>
      </p:sp>
      <p:sp>
        <p:nvSpPr>
          <p:cNvPr id="28702" name="Rectangle 30"/>
          <p:cNvSpPr>
            <a:spLocks/>
          </p:cNvSpPr>
          <p:nvPr/>
        </p:nvSpPr>
        <p:spPr bwMode="auto">
          <a:xfrm>
            <a:off x="8861426" y="3644901"/>
            <a:ext cx="1572166" cy="569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57793" bIns="0">
            <a:spAutoFit/>
          </a:bodyPr>
          <a:lstStyle/>
          <a:p>
            <a:pPr marL="57144" algn="l"/>
            <a:r>
              <a:rPr lang="en-US" sz="1800">
                <a:solidFill>
                  <a:schemeClr val="tx1"/>
                </a:solidFill>
                <a:latin typeface="Times New Roman Italic" charset="0"/>
                <a:ea typeface="ＭＳ Ｐゴシック" charset="0"/>
                <a:cs typeface="Times New Roman Italic" charset="0"/>
                <a:sym typeface="Times New Roman Italic" charset="0"/>
              </a:rPr>
              <a:t>To be evaluated </a:t>
            </a:r>
          </a:p>
          <a:p>
            <a:pPr marL="57144" algn="l"/>
            <a:r>
              <a:rPr lang="en-US" sz="1800">
                <a:solidFill>
                  <a:schemeClr val="tx1"/>
                </a:solidFill>
                <a:latin typeface="Times New Roman Italic" charset="0"/>
                <a:ea typeface="ＭＳ Ｐゴシック" charset="0"/>
                <a:cs typeface="Times New Roman Italic" charset="0"/>
                <a:sym typeface="Times New Roman Italic" charset="0"/>
              </a:rPr>
              <a:t>    at LHCb</a:t>
            </a:r>
          </a:p>
        </p:txBody>
      </p:sp>
      <p:sp>
        <p:nvSpPr>
          <p:cNvPr id="28703" name="Rectangle 31"/>
          <p:cNvSpPr>
            <a:spLocks/>
          </p:cNvSpPr>
          <p:nvPr/>
        </p:nvSpPr>
        <p:spPr bwMode="auto">
          <a:xfrm>
            <a:off x="1279525" y="8767763"/>
            <a:ext cx="3591378" cy="328294"/>
          </a:xfrm>
          <a:prstGeom prst="rect">
            <a:avLst/>
          </a:prstGeom>
          <a:solidFill>
            <a:srgbClr val="FCFCA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57793" bIns="0">
            <a:spAutoFit/>
          </a:bodyPr>
          <a:lstStyle/>
          <a:p>
            <a:pPr marL="57144" algn="l"/>
            <a:r>
              <a:rPr lang="en-US" sz="2100">
                <a:solidFill>
                  <a:schemeClr val="tx1"/>
                </a:solidFill>
                <a:latin typeface="Times New Roman" charset="0"/>
                <a:ea typeface="ＭＳ Ｐゴシック" charset="0"/>
                <a:cs typeface="Times New Roman" charset="0"/>
                <a:sym typeface="Times New Roman" charset="0"/>
              </a:rPr>
              <a:t>Bs : Definitively better at LHCb</a:t>
            </a:r>
          </a:p>
        </p:txBody>
      </p:sp>
      <p:sp>
        <p:nvSpPr>
          <p:cNvPr id="28704" name="Rectangle 32"/>
          <p:cNvSpPr>
            <a:spLocks/>
          </p:cNvSpPr>
          <p:nvPr/>
        </p:nvSpPr>
        <p:spPr bwMode="auto">
          <a:xfrm>
            <a:off x="1174750" y="1189037"/>
            <a:ext cx="3790950" cy="411162"/>
          </a:xfrm>
          <a:prstGeom prst="rect">
            <a:avLst/>
          </a:prstGeom>
          <a:solidFill>
            <a:srgbClr val="99CC00">
              <a:alpha val="29803"/>
            </a:srgbClr>
          </a:solidFill>
          <a:ln w="9525" cap="flat">
            <a:solidFill>
              <a:srgbClr val="99CC00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it-IT"/>
          </a:p>
        </p:txBody>
      </p:sp>
      <p:sp>
        <p:nvSpPr>
          <p:cNvPr id="28705" name="Rectangle 33"/>
          <p:cNvSpPr>
            <a:spLocks/>
          </p:cNvSpPr>
          <p:nvPr/>
        </p:nvSpPr>
        <p:spPr bwMode="auto">
          <a:xfrm>
            <a:off x="1073149" y="2930526"/>
            <a:ext cx="3790950" cy="409574"/>
          </a:xfrm>
          <a:prstGeom prst="rect">
            <a:avLst/>
          </a:prstGeom>
          <a:solidFill>
            <a:srgbClr val="99CC00">
              <a:alpha val="29803"/>
            </a:srgbClr>
          </a:solidFill>
          <a:ln w="9525" cap="flat">
            <a:solidFill>
              <a:srgbClr val="99CC00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it-IT"/>
          </a:p>
        </p:txBody>
      </p:sp>
      <p:sp>
        <p:nvSpPr>
          <p:cNvPr id="28706" name="Rectangle 34"/>
          <p:cNvSpPr>
            <a:spLocks/>
          </p:cNvSpPr>
          <p:nvPr/>
        </p:nvSpPr>
        <p:spPr bwMode="auto">
          <a:xfrm>
            <a:off x="1071564" y="3340100"/>
            <a:ext cx="3790950" cy="409574"/>
          </a:xfrm>
          <a:prstGeom prst="rect">
            <a:avLst/>
          </a:prstGeom>
          <a:solidFill>
            <a:srgbClr val="99CC00">
              <a:alpha val="29803"/>
            </a:srgbClr>
          </a:solidFill>
          <a:ln w="9525" cap="flat">
            <a:solidFill>
              <a:srgbClr val="99CC00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it-IT"/>
          </a:p>
        </p:txBody>
      </p:sp>
      <p:sp>
        <p:nvSpPr>
          <p:cNvPr id="28707" name="Rectangle 35"/>
          <p:cNvSpPr>
            <a:spLocks/>
          </p:cNvSpPr>
          <p:nvPr/>
        </p:nvSpPr>
        <p:spPr bwMode="auto">
          <a:xfrm>
            <a:off x="561975" y="7642226"/>
            <a:ext cx="5221288" cy="304801"/>
          </a:xfrm>
          <a:prstGeom prst="rect">
            <a:avLst/>
          </a:prstGeom>
          <a:solidFill>
            <a:srgbClr val="99CC00">
              <a:alpha val="29803"/>
            </a:srgbClr>
          </a:solidFill>
          <a:ln w="9525" cap="flat">
            <a:solidFill>
              <a:srgbClr val="99CC00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it-IT"/>
          </a:p>
        </p:txBody>
      </p:sp>
      <p:sp>
        <p:nvSpPr>
          <p:cNvPr id="28708" name="Rectangle 36"/>
          <p:cNvSpPr>
            <a:spLocks/>
          </p:cNvSpPr>
          <p:nvPr/>
        </p:nvSpPr>
        <p:spPr bwMode="auto">
          <a:xfrm>
            <a:off x="561975" y="8256589"/>
            <a:ext cx="5221288" cy="304801"/>
          </a:xfrm>
          <a:prstGeom prst="rect">
            <a:avLst/>
          </a:prstGeom>
          <a:solidFill>
            <a:srgbClr val="99CC00">
              <a:alpha val="29803"/>
            </a:srgbClr>
          </a:solidFill>
          <a:ln w="9525" cap="flat">
            <a:solidFill>
              <a:srgbClr val="99CC00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it-IT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dir="r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390972-394D-C74E-89B2-8FB5CE68C126}" type="slidenum">
              <a:rPr lang="en-US"/>
              <a:pPr/>
              <a:t>12</a:t>
            </a:fld>
            <a:endParaRPr lang="en-US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28600"/>
            <a:ext cx="13004800" cy="9275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65128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E9617-D9D3-3F43-85DA-5F1EB85F1D06}" type="slidenum">
              <a:rPr lang="en-US"/>
              <a:pPr/>
              <a:t>13</a:t>
            </a:fld>
            <a:endParaRPr lang="en-US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752" y="412304"/>
            <a:ext cx="11593288" cy="8683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4773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6AAA2-41AD-C041-99C9-DB332B293D88}" type="slidenum">
              <a:rPr lang="en-US"/>
              <a:pPr/>
              <a:t>14</a:t>
            </a:fld>
            <a:endParaRPr lang="en-US"/>
          </a:p>
        </p:txBody>
      </p:sp>
      <p:sp>
        <p:nvSpPr>
          <p:cNvPr id="30721" name="Rectangle 1"/>
          <p:cNvSpPr>
            <a:spLocks/>
          </p:cNvSpPr>
          <p:nvPr/>
        </p:nvSpPr>
        <p:spPr bwMode="auto">
          <a:xfrm>
            <a:off x="781033" y="1774191"/>
            <a:ext cx="3246473" cy="328294"/>
          </a:xfrm>
          <a:prstGeom prst="rect">
            <a:avLst/>
          </a:prstGeom>
          <a:noFill/>
          <a:ln w="38100" cap="flat">
            <a:solidFill>
              <a:srgbClr val="FAA4EA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2100">
                <a:solidFill>
                  <a:schemeClr val="tx1"/>
                </a:solidFill>
                <a:ea typeface="ＭＳ Ｐゴシック" charset="0"/>
                <a:cs typeface="Hoefler Text" charset="0"/>
              </a:rPr>
              <a:t> Charm physics at threshold</a:t>
            </a:r>
          </a:p>
        </p:txBody>
      </p:sp>
      <p:sp>
        <p:nvSpPr>
          <p:cNvPr id="30722" name="Rectangle 2"/>
          <p:cNvSpPr>
            <a:spLocks/>
          </p:cNvSpPr>
          <p:nvPr/>
        </p:nvSpPr>
        <p:spPr bwMode="auto">
          <a:xfrm>
            <a:off x="836636" y="3194370"/>
            <a:ext cx="5510171" cy="656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2100">
                <a:solidFill>
                  <a:schemeClr val="tx1"/>
                </a:solidFill>
                <a:ea typeface="ＭＳ Ｐゴシック" charset="0"/>
                <a:cs typeface="Hoefler Text" charset="0"/>
              </a:rPr>
              <a:t>D decay form factor and decay constant    @ 1% </a:t>
            </a:r>
          </a:p>
          <a:p>
            <a:r>
              <a:rPr lang="en-US" sz="2100">
                <a:solidFill>
                  <a:schemeClr val="tx1"/>
                </a:solidFill>
                <a:ea typeface="ＭＳ Ｐゴシック" charset="0"/>
                <a:cs typeface="Hoefler Text" charset="0"/>
              </a:rPr>
              <a:t>Dalitz structure useful for </a:t>
            </a:r>
            <a:r>
              <a:rPr lang="en-US" sz="2100">
                <a:solidFill>
                  <a:schemeClr val="tx1"/>
                </a:solidFill>
                <a:latin typeface="Symbol" charset="0"/>
                <a:ea typeface="ＭＳ Ｐゴシック" charset="0"/>
                <a:cs typeface="Symbol" charset="0"/>
                <a:sym typeface="Symbol" charset="0"/>
              </a:rPr>
              <a:t>γ</a:t>
            </a:r>
            <a:r>
              <a:rPr lang="en-US" sz="2100">
                <a:solidFill>
                  <a:schemeClr val="tx1"/>
                </a:solidFill>
                <a:ea typeface="ＭＳ Ｐゴシック" charset="0"/>
                <a:cs typeface="Hoefler Text" charset="0"/>
              </a:rPr>
              <a:t> measurement</a:t>
            </a:r>
          </a:p>
        </p:txBody>
      </p:sp>
      <p:sp>
        <p:nvSpPr>
          <p:cNvPr id="30723" name="Rectangle 3"/>
          <p:cNvSpPr>
            <a:spLocks/>
          </p:cNvSpPr>
          <p:nvPr/>
        </p:nvSpPr>
        <p:spPr bwMode="auto">
          <a:xfrm>
            <a:off x="4699681" y="1759902"/>
            <a:ext cx="803500" cy="328294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2100">
                <a:solidFill>
                  <a:schemeClr val="tx1"/>
                </a:solidFill>
                <a:ea typeface="ＭＳ Ｐゴシック" charset="0"/>
                <a:cs typeface="Hoefler Text" charset="0"/>
              </a:rPr>
              <a:t>0.3 ab</a:t>
            </a:r>
            <a:r>
              <a:rPr lang="en-US" sz="2100" baseline="31000">
                <a:solidFill>
                  <a:schemeClr val="tx1"/>
                </a:solidFill>
                <a:ea typeface="ＭＳ Ｐゴシック" charset="0"/>
                <a:cs typeface="Hoefler Text" charset="0"/>
              </a:rPr>
              <a:t>-1</a:t>
            </a:r>
          </a:p>
        </p:txBody>
      </p:sp>
      <p:sp>
        <p:nvSpPr>
          <p:cNvPr id="30724" name="Rectangle 4"/>
          <p:cNvSpPr>
            <a:spLocks/>
          </p:cNvSpPr>
          <p:nvPr/>
        </p:nvSpPr>
        <p:spPr bwMode="auto">
          <a:xfrm>
            <a:off x="355600" y="4449766"/>
            <a:ext cx="4876800" cy="431799"/>
          </a:xfrm>
          <a:prstGeom prst="rect">
            <a:avLst/>
          </a:prstGeom>
          <a:solidFill>
            <a:srgbClr val="BBE0E3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2100">
                <a:solidFill>
                  <a:schemeClr val="tx1"/>
                </a:solidFill>
                <a:ea typeface="ＭＳ Ｐゴシック" charset="0"/>
                <a:cs typeface="Hoefler Text" charset="0"/>
              </a:rPr>
              <a:t>Rare decays    FCNC down to 10</a:t>
            </a:r>
            <a:r>
              <a:rPr lang="en-US" sz="2100" baseline="31000">
                <a:solidFill>
                  <a:schemeClr val="tx1"/>
                </a:solidFill>
                <a:ea typeface="ＭＳ Ｐゴシック" charset="0"/>
                <a:cs typeface="Hoefler Text" charset="0"/>
              </a:rPr>
              <a:t>-8</a:t>
            </a:r>
          </a:p>
        </p:txBody>
      </p:sp>
      <p:sp>
        <p:nvSpPr>
          <p:cNvPr id="30725" name="Rectangle 5"/>
          <p:cNvSpPr>
            <a:spLocks/>
          </p:cNvSpPr>
          <p:nvPr/>
        </p:nvSpPr>
        <p:spPr bwMode="auto">
          <a:xfrm>
            <a:off x="6787524" y="1637031"/>
            <a:ext cx="5300326" cy="656590"/>
          </a:xfrm>
          <a:prstGeom prst="rect">
            <a:avLst/>
          </a:prstGeom>
          <a:solidFill>
            <a:srgbClr val="ECEFA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2100">
                <a:solidFill>
                  <a:schemeClr val="tx1"/>
                </a:solidFill>
                <a:ea typeface="ＭＳ Ｐゴシック" charset="0"/>
                <a:cs typeface="Hoefler Text" charset="0"/>
              </a:rPr>
              <a:t>Consider that running 2 month at threshold </a:t>
            </a:r>
          </a:p>
          <a:p>
            <a:r>
              <a:rPr lang="en-US" sz="2100">
                <a:solidFill>
                  <a:schemeClr val="tx1"/>
                </a:solidFill>
                <a:ea typeface="ＭＳ Ｐゴシック" charset="0"/>
                <a:cs typeface="Hoefler Text" charset="0"/>
              </a:rPr>
              <a:t>we will collect 500 times the stat. of CLEO-C</a:t>
            </a:r>
          </a:p>
        </p:txBody>
      </p:sp>
      <p:pic>
        <p:nvPicPr>
          <p:cNvPr id="30726" name="Picture 6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93" t="39809" r="28365" b="25060"/>
          <a:stretch>
            <a:fillRect/>
          </a:stretch>
        </p:blipFill>
        <p:spPr bwMode="auto">
          <a:xfrm>
            <a:off x="1241427" y="4968876"/>
            <a:ext cx="3724275" cy="436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7" name="Rectangle 7"/>
          <p:cNvSpPr>
            <a:spLocks/>
          </p:cNvSpPr>
          <p:nvPr/>
        </p:nvSpPr>
        <p:spPr bwMode="auto">
          <a:xfrm>
            <a:off x="7536408" y="2815909"/>
            <a:ext cx="4356597" cy="984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2100">
                <a:solidFill>
                  <a:schemeClr val="tx1"/>
                </a:solidFill>
                <a:latin typeface="Symbol" charset="0"/>
                <a:ea typeface="ＭＳ Ｐゴシック" charset="0"/>
                <a:cs typeface="Symbol" charset="0"/>
                <a:sym typeface="Symbol" charset="0"/>
              </a:rPr>
              <a:t>ξ</a:t>
            </a:r>
            <a:r>
              <a:rPr lang="en-US" sz="2100">
                <a:solidFill>
                  <a:schemeClr val="tx1"/>
                </a:solidFill>
                <a:ea typeface="ＭＳ Ｐゴシック" charset="0"/>
                <a:cs typeface="Hoefler Text" charset="0"/>
              </a:rPr>
              <a:t>~1%, </a:t>
            </a:r>
          </a:p>
          <a:p>
            <a:r>
              <a:rPr lang="en-US" sz="2100">
                <a:solidFill>
                  <a:schemeClr val="tx1"/>
                </a:solidFill>
                <a:ea typeface="ＭＳ Ｐゴシック" charset="0"/>
                <a:cs typeface="Hoefler Text" charset="0"/>
              </a:rPr>
              <a:t>exclusive V</a:t>
            </a:r>
            <a:r>
              <a:rPr lang="en-US" sz="2100" baseline="-20000">
                <a:solidFill>
                  <a:schemeClr val="tx1"/>
                </a:solidFill>
                <a:ea typeface="ＭＳ Ｐゴシック" charset="0"/>
                <a:cs typeface="Hoefler Text" charset="0"/>
              </a:rPr>
              <a:t>ub</a:t>
            </a:r>
            <a:r>
              <a:rPr lang="en-US" sz="2100">
                <a:solidFill>
                  <a:schemeClr val="tx1"/>
                </a:solidFill>
                <a:ea typeface="ＭＳ Ｐゴシック" charset="0"/>
                <a:cs typeface="Hoefler Text" charset="0"/>
              </a:rPr>
              <a:t> ~ few %  </a:t>
            </a:r>
          </a:p>
          <a:p>
            <a:r>
              <a:rPr lang="en-US" sz="2100">
                <a:solidFill>
                  <a:schemeClr val="tx1"/>
                </a:solidFill>
                <a:ea typeface="ＭＳ Ｐゴシック" charset="0"/>
                <a:cs typeface="Hoefler Text" charset="0"/>
              </a:rPr>
              <a:t>syst. error on </a:t>
            </a:r>
            <a:r>
              <a:rPr lang="en-US" sz="2100">
                <a:solidFill>
                  <a:schemeClr val="tx1"/>
                </a:solidFill>
                <a:latin typeface="Symbol" charset="0"/>
                <a:ea typeface="ＭＳ Ｐゴシック" charset="0"/>
                <a:cs typeface="Symbol" charset="0"/>
                <a:sym typeface="Symbol" charset="0"/>
              </a:rPr>
              <a:t>γ</a:t>
            </a:r>
            <a:r>
              <a:rPr lang="en-US" sz="2100">
                <a:solidFill>
                  <a:schemeClr val="tx1"/>
                </a:solidFill>
                <a:ea typeface="ＭＳ Ｐゴシック" charset="0"/>
                <a:cs typeface="Hoefler Text" charset="0"/>
              </a:rPr>
              <a:t> from Dalitz Model &lt;1</a:t>
            </a:r>
            <a:r>
              <a:rPr lang="en-US" sz="2100" baseline="31000">
                <a:solidFill>
                  <a:schemeClr val="tx1"/>
                </a:solidFill>
                <a:ea typeface="ＭＳ Ｐゴシック" charset="0"/>
                <a:cs typeface="Hoefler Text" charset="0"/>
              </a:rPr>
              <a:t>o</a:t>
            </a:r>
          </a:p>
        </p:txBody>
      </p:sp>
      <p:sp>
        <p:nvSpPr>
          <p:cNvPr id="30728" name="Rectangle 8"/>
          <p:cNvSpPr>
            <a:spLocks/>
          </p:cNvSpPr>
          <p:nvPr/>
        </p:nvSpPr>
        <p:spPr bwMode="auto">
          <a:xfrm>
            <a:off x="5816602" y="4332290"/>
            <a:ext cx="2578101" cy="431799"/>
          </a:xfrm>
          <a:prstGeom prst="rect">
            <a:avLst/>
          </a:prstGeom>
          <a:solidFill>
            <a:srgbClr val="F6A8C4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r>
              <a:rPr lang="en-US" sz="2100">
                <a:solidFill>
                  <a:srgbClr val="FFFFFF"/>
                </a:solidFill>
                <a:ea typeface="ＭＳ Ｐゴシック" charset="0"/>
                <a:cs typeface="Hoefler Text" charset="0"/>
              </a:rPr>
              <a:t>D mixing </a:t>
            </a:r>
          </a:p>
        </p:txBody>
      </p:sp>
      <p:sp>
        <p:nvSpPr>
          <p:cNvPr id="30729" name="Rectangle 9"/>
          <p:cNvSpPr>
            <a:spLocks/>
          </p:cNvSpPr>
          <p:nvPr/>
        </p:nvSpPr>
        <p:spPr bwMode="auto">
          <a:xfrm>
            <a:off x="6078697" y="9223991"/>
            <a:ext cx="4431983" cy="284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1800">
                <a:solidFill>
                  <a:schemeClr val="tx1"/>
                </a:solidFill>
                <a:ea typeface="ＭＳ Ｐゴシック" charset="0"/>
                <a:cs typeface="Hoefler Text" charset="0"/>
              </a:rPr>
              <a:t>CP Violation in mixing could now addressed</a:t>
            </a:r>
          </a:p>
        </p:txBody>
      </p:sp>
      <p:sp>
        <p:nvSpPr>
          <p:cNvPr id="30730" name="Rectangle 10"/>
          <p:cNvSpPr>
            <a:spLocks/>
          </p:cNvSpPr>
          <p:nvPr/>
        </p:nvSpPr>
        <p:spPr bwMode="auto">
          <a:xfrm>
            <a:off x="5783265" y="4295775"/>
            <a:ext cx="6858000" cy="5389562"/>
          </a:xfrm>
          <a:prstGeom prst="rect">
            <a:avLst/>
          </a:prstGeom>
          <a:noFill/>
          <a:ln w="57150" cap="flat">
            <a:solidFill>
              <a:srgbClr val="F6A8C4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it-IT"/>
          </a:p>
        </p:txBody>
      </p:sp>
      <p:sp>
        <p:nvSpPr>
          <p:cNvPr id="30731" name="Rectangle 11"/>
          <p:cNvSpPr>
            <a:spLocks/>
          </p:cNvSpPr>
          <p:nvPr/>
        </p:nvSpPr>
        <p:spPr bwMode="auto">
          <a:xfrm>
            <a:off x="403224" y="4467227"/>
            <a:ext cx="4813301" cy="5222875"/>
          </a:xfrm>
          <a:prstGeom prst="rect">
            <a:avLst/>
          </a:prstGeom>
          <a:noFill/>
          <a:ln w="57150" cap="flat">
            <a:solidFill>
              <a:srgbClr val="BBE0E3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it-IT"/>
          </a:p>
        </p:txBody>
      </p:sp>
      <p:sp>
        <p:nvSpPr>
          <p:cNvPr id="30732" name="Rectangle 12"/>
          <p:cNvSpPr>
            <a:spLocks/>
          </p:cNvSpPr>
          <p:nvPr/>
        </p:nvSpPr>
        <p:spPr bwMode="auto">
          <a:xfrm>
            <a:off x="691676" y="2566352"/>
            <a:ext cx="4888865" cy="328294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2100">
                <a:solidFill>
                  <a:schemeClr val="tx1"/>
                </a:solidFill>
                <a:ea typeface="ＭＳ Ｐゴシック" charset="0"/>
                <a:cs typeface="Hoefler Text" charset="0"/>
              </a:rPr>
              <a:t>Strong dynamics and CKM measurements</a:t>
            </a:r>
          </a:p>
        </p:txBody>
      </p:sp>
      <p:sp>
        <p:nvSpPr>
          <p:cNvPr id="30733" name="Rectangle 13"/>
          <p:cNvSpPr>
            <a:spLocks/>
          </p:cNvSpPr>
          <p:nvPr/>
        </p:nvSpPr>
        <p:spPr bwMode="auto">
          <a:xfrm>
            <a:off x="928718" y="1070928"/>
            <a:ext cx="5848289" cy="328294"/>
          </a:xfrm>
          <a:prstGeom prst="rect">
            <a:avLst/>
          </a:prstGeom>
          <a:noFill/>
          <a:ln w="38100" cap="flat">
            <a:solidFill>
              <a:srgbClr val="FAA4EA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2100">
                <a:solidFill>
                  <a:schemeClr val="tx1"/>
                </a:solidFill>
                <a:ea typeface="ＭＳ Ｐゴシック" charset="0"/>
                <a:cs typeface="Hoefler Text" charset="0"/>
              </a:rPr>
              <a:t> Charm physics using the charm produced at </a:t>
            </a:r>
            <a:r>
              <a:rPr lang="en-US" sz="2100">
                <a:solidFill>
                  <a:schemeClr val="tx1"/>
                </a:solidFill>
                <a:latin typeface="Symbol" charset="0"/>
                <a:ea typeface="ＭＳ Ｐゴシック" charset="0"/>
                <a:cs typeface="Symbol" charset="0"/>
                <a:sym typeface="Symbol" charset="0"/>
              </a:rPr>
              <a:t>Υ</a:t>
            </a:r>
            <a:r>
              <a:rPr lang="en-US" sz="2100">
                <a:solidFill>
                  <a:schemeClr val="tx1"/>
                </a:solidFill>
                <a:ea typeface="ＭＳ Ｐゴシック" charset="0"/>
                <a:cs typeface="Hoefler Text" charset="0"/>
              </a:rPr>
              <a:t>(4S)</a:t>
            </a:r>
          </a:p>
        </p:txBody>
      </p:sp>
      <p:sp>
        <p:nvSpPr>
          <p:cNvPr id="30734" name="Rectangle 14"/>
          <p:cNvSpPr>
            <a:spLocks/>
          </p:cNvSpPr>
          <p:nvPr/>
        </p:nvSpPr>
        <p:spPr bwMode="auto">
          <a:xfrm>
            <a:off x="809973" y="270763"/>
            <a:ext cx="2769495" cy="525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ap="flat">
                <a:solidFill>
                  <a:srgbClr val="FF33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3400">
                <a:solidFill>
                  <a:srgbClr val="242424"/>
                </a:solidFill>
                <a:ea typeface="ＭＳ Ｐゴシック" charset="0"/>
                <a:cs typeface="Hoefler Text" charset="0"/>
              </a:rPr>
              <a:t>Charm Physics</a:t>
            </a:r>
          </a:p>
        </p:txBody>
      </p:sp>
      <p:pic>
        <p:nvPicPr>
          <p:cNvPr id="30735" name="Picture 15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7628" y="6931027"/>
            <a:ext cx="5940425" cy="238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36" name="Rectangle 16"/>
          <p:cNvSpPr>
            <a:spLocks/>
          </p:cNvSpPr>
          <p:nvPr/>
        </p:nvSpPr>
        <p:spPr bwMode="auto">
          <a:xfrm>
            <a:off x="6209363" y="5132642"/>
            <a:ext cx="2013239" cy="853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1800">
                <a:solidFill>
                  <a:schemeClr val="tx1"/>
                </a:solidFill>
                <a:ea typeface="ＭＳ Ｐゴシック" charset="0"/>
                <a:cs typeface="Hoefler Text" charset="0"/>
              </a:rPr>
              <a:t>Better studied using</a:t>
            </a:r>
          </a:p>
          <a:p>
            <a:r>
              <a:rPr lang="en-US" sz="1800">
                <a:solidFill>
                  <a:schemeClr val="tx1"/>
                </a:solidFill>
                <a:ea typeface="ＭＳ Ｐゴシック" charset="0"/>
                <a:cs typeface="Hoefler Text" charset="0"/>
              </a:rPr>
              <a:t>the high statistics </a:t>
            </a:r>
          </a:p>
          <a:p>
            <a:r>
              <a:rPr lang="en-US" sz="1800">
                <a:solidFill>
                  <a:schemeClr val="tx1"/>
                </a:solidFill>
                <a:ea typeface="ＭＳ Ｐゴシック" charset="0"/>
                <a:cs typeface="Hoefler Text" charset="0"/>
              </a:rPr>
              <a:t>collected at </a:t>
            </a:r>
            <a:r>
              <a:rPr lang="en-US" sz="1800">
                <a:solidFill>
                  <a:schemeClr val="tx1"/>
                </a:solidFill>
                <a:latin typeface="Symbol" charset="0"/>
                <a:ea typeface="ＭＳ Ｐゴシック" charset="0"/>
                <a:cs typeface="Symbol" charset="0"/>
                <a:sym typeface="Symbol" charset="0"/>
              </a:rPr>
              <a:t>Υ</a:t>
            </a:r>
            <a:r>
              <a:rPr lang="en-US" sz="1800">
                <a:solidFill>
                  <a:schemeClr val="tx1"/>
                </a:solidFill>
                <a:ea typeface="ＭＳ Ｐゴシック" charset="0"/>
                <a:cs typeface="Hoefler Text" charset="0"/>
              </a:rPr>
              <a:t>(4S)</a:t>
            </a:r>
          </a:p>
        </p:txBody>
      </p:sp>
      <p:sp>
        <p:nvSpPr>
          <p:cNvPr id="30737" name="Rectangle 17"/>
          <p:cNvSpPr>
            <a:spLocks/>
          </p:cNvSpPr>
          <p:nvPr/>
        </p:nvSpPr>
        <p:spPr bwMode="auto">
          <a:xfrm>
            <a:off x="9938833" y="2599690"/>
            <a:ext cx="2186997" cy="328294"/>
          </a:xfrm>
          <a:prstGeom prst="rect">
            <a:avLst/>
          </a:prstGeom>
          <a:solidFill>
            <a:srgbClr val="FFFF66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2100">
                <a:solidFill>
                  <a:schemeClr val="tx1"/>
                </a:solidFill>
                <a:ea typeface="ＭＳ Ｐゴシック" charset="0"/>
                <a:cs typeface="Hoefler Text" charset="0"/>
              </a:rPr>
              <a:t>@threshold(4GeV)</a:t>
            </a:r>
          </a:p>
        </p:txBody>
      </p:sp>
      <p:sp>
        <p:nvSpPr>
          <p:cNvPr id="30738" name="Rectangle 18"/>
          <p:cNvSpPr>
            <a:spLocks/>
          </p:cNvSpPr>
          <p:nvPr/>
        </p:nvSpPr>
        <p:spPr bwMode="auto">
          <a:xfrm rot="16200000">
            <a:off x="-436274" y="7062153"/>
            <a:ext cx="2186997" cy="328294"/>
          </a:xfrm>
          <a:prstGeom prst="rect">
            <a:avLst/>
          </a:prstGeom>
          <a:solidFill>
            <a:srgbClr val="BBE0E3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2100">
                <a:solidFill>
                  <a:schemeClr val="tx1"/>
                </a:solidFill>
                <a:ea typeface="ＭＳ Ｐゴシック" charset="0"/>
                <a:cs typeface="Hoefler Text" charset="0"/>
              </a:rPr>
              <a:t>@threshold(4GeV)</a:t>
            </a:r>
          </a:p>
        </p:txBody>
      </p:sp>
      <p:pic>
        <p:nvPicPr>
          <p:cNvPr id="30739" name="Picture 19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7826" y="4364038"/>
            <a:ext cx="2662238" cy="2532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40" name="Rectangle 20"/>
          <p:cNvSpPr>
            <a:spLocks/>
          </p:cNvSpPr>
          <p:nvPr/>
        </p:nvSpPr>
        <p:spPr bwMode="auto">
          <a:xfrm>
            <a:off x="8293100" y="420688"/>
            <a:ext cx="4394200" cy="927100"/>
          </a:xfrm>
          <a:prstGeom prst="rect">
            <a:avLst/>
          </a:prstGeom>
          <a:noFill/>
          <a:ln w="9525" cap="flat">
            <a:solidFill>
              <a:srgbClr val="000000"/>
            </a:solidFill>
            <a:prstDash val="dash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 anchor="ctr"/>
          <a:lstStyle/>
          <a:p>
            <a:r>
              <a:rPr lang="en-US" sz="2800">
                <a:solidFill>
                  <a:schemeClr val="tx1"/>
                </a:solidFill>
                <a:latin typeface="Times New Roman" charset="0"/>
                <a:ea typeface="ＭＳ Ｐゴシック" charset="0"/>
                <a:cs typeface="Times New Roman" charset="0"/>
                <a:sym typeface="Times New Roman" charset="0"/>
              </a:rPr>
              <a:t>Running at charm threshold</a:t>
            </a:r>
          </a:p>
          <a:p>
            <a:r>
              <a:rPr lang="en-US" sz="2800">
                <a:solidFill>
                  <a:schemeClr val="tx1"/>
                </a:solidFill>
                <a:latin typeface="Times New Roman Bold Italic" charset="0"/>
                <a:ea typeface="ＭＳ Ｐゴシック" charset="0"/>
                <a:cs typeface="Times New Roman Bold Italic" charset="0"/>
                <a:sym typeface="Times New Roman Bold Italic" charset="0"/>
              </a:rPr>
              <a:t>(SuperB specific)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8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168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68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4" presetID="168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68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1" presetID="168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68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68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0" presetID="168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33" presetID="168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4" grpId="0" animBg="1" autoUpdateAnimBg="0"/>
      <p:bldP spid="30728" grpId="0" animBg="1" autoUpdateAnimBg="0"/>
      <p:bldP spid="30729" grpId="0" autoUpdateAnimBg="0"/>
      <p:bldP spid="30730" grpId="0" animBg="1"/>
      <p:bldP spid="30731" grpId="0" animBg="1"/>
      <p:bldP spid="30736" grpId="0" autoUpdateAnimBg="0"/>
      <p:bldP spid="30738" grpId="0" animBg="1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981504-68F8-B647-8F49-0C58CD51D0D7}" type="slidenum">
              <a:rPr lang="en-US"/>
              <a:pPr/>
              <a:t>15</a:t>
            </a:fld>
            <a:endParaRPr lang="en-US"/>
          </a:p>
        </p:txBody>
      </p:sp>
      <p:pic>
        <p:nvPicPr>
          <p:cNvPr id="31745" name="Picture 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8352" y="163513"/>
            <a:ext cx="4652964" cy="4654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6" name="Picture 2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3577" y="4745039"/>
            <a:ext cx="4705350" cy="459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7" name="Line 3"/>
          <p:cNvSpPr>
            <a:spLocks noChangeShapeType="1"/>
          </p:cNvSpPr>
          <p:nvPr/>
        </p:nvSpPr>
        <p:spPr bwMode="auto">
          <a:xfrm rot="10800000" flipH="1">
            <a:off x="9224963" y="2006601"/>
            <a:ext cx="1587" cy="715962"/>
          </a:xfrm>
          <a:prstGeom prst="line">
            <a:avLst/>
          </a:prstGeom>
          <a:noFill/>
          <a:ln w="5715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it-IT"/>
          </a:p>
        </p:txBody>
      </p:sp>
      <p:sp>
        <p:nvSpPr>
          <p:cNvPr id="31748" name="Line 4"/>
          <p:cNvSpPr>
            <a:spLocks noChangeShapeType="1"/>
          </p:cNvSpPr>
          <p:nvPr/>
        </p:nvSpPr>
        <p:spPr bwMode="auto">
          <a:xfrm rot="10800000" flipH="1">
            <a:off x="9845677" y="2008190"/>
            <a:ext cx="1589" cy="715962"/>
          </a:xfrm>
          <a:prstGeom prst="line">
            <a:avLst/>
          </a:prstGeom>
          <a:noFill/>
          <a:ln w="5715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it-IT"/>
          </a:p>
        </p:txBody>
      </p:sp>
      <p:sp>
        <p:nvSpPr>
          <p:cNvPr id="31749" name="Line 5"/>
          <p:cNvSpPr>
            <a:spLocks noChangeShapeType="1"/>
          </p:cNvSpPr>
          <p:nvPr/>
        </p:nvSpPr>
        <p:spPr bwMode="auto">
          <a:xfrm>
            <a:off x="9201150" y="1997078"/>
            <a:ext cx="661988" cy="9525"/>
          </a:xfrm>
          <a:prstGeom prst="line">
            <a:avLst/>
          </a:prstGeom>
          <a:noFill/>
          <a:ln w="5715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it-IT"/>
          </a:p>
        </p:txBody>
      </p:sp>
      <p:sp>
        <p:nvSpPr>
          <p:cNvPr id="31750" name="Line 6"/>
          <p:cNvSpPr>
            <a:spLocks noChangeShapeType="1"/>
          </p:cNvSpPr>
          <p:nvPr/>
        </p:nvSpPr>
        <p:spPr bwMode="auto">
          <a:xfrm>
            <a:off x="9197975" y="2724152"/>
            <a:ext cx="660400" cy="9525"/>
          </a:xfrm>
          <a:prstGeom prst="line">
            <a:avLst/>
          </a:prstGeom>
          <a:noFill/>
          <a:ln w="5715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it-IT"/>
          </a:p>
        </p:txBody>
      </p:sp>
      <p:sp>
        <p:nvSpPr>
          <p:cNvPr id="31751" name="Line 7"/>
          <p:cNvSpPr>
            <a:spLocks noChangeShapeType="1"/>
          </p:cNvSpPr>
          <p:nvPr/>
        </p:nvSpPr>
        <p:spPr bwMode="auto">
          <a:xfrm>
            <a:off x="9780588" y="2724152"/>
            <a:ext cx="1638300" cy="2355850"/>
          </a:xfrm>
          <a:prstGeom prst="line">
            <a:avLst/>
          </a:prstGeom>
          <a:noFill/>
          <a:ln w="12700" cap="flat">
            <a:solidFill>
              <a:srgbClr val="6A6F72"/>
            </a:solidFill>
            <a:prstDash val="solid"/>
            <a:miter lim="800000"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it-IT"/>
          </a:p>
        </p:txBody>
      </p:sp>
      <p:sp>
        <p:nvSpPr>
          <p:cNvPr id="31752" name="Line 8"/>
          <p:cNvSpPr>
            <a:spLocks noChangeShapeType="1"/>
          </p:cNvSpPr>
          <p:nvPr/>
        </p:nvSpPr>
        <p:spPr bwMode="auto">
          <a:xfrm flipH="1">
            <a:off x="7526341" y="2724152"/>
            <a:ext cx="1741487" cy="2459038"/>
          </a:xfrm>
          <a:prstGeom prst="line">
            <a:avLst/>
          </a:prstGeom>
          <a:noFill/>
          <a:ln w="12700" cap="flat">
            <a:solidFill>
              <a:srgbClr val="6A6F72"/>
            </a:solidFill>
            <a:prstDash val="solid"/>
            <a:miter lim="800000"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it-IT"/>
          </a:p>
        </p:txBody>
      </p:sp>
      <p:sp>
        <p:nvSpPr>
          <p:cNvPr id="31753" name="Rectangle 9"/>
          <p:cNvSpPr>
            <a:spLocks/>
          </p:cNvSpPr>
          <p:nvPr/>
        </p:nvSpPr>
        <p:spPr bwMode="auto">
          <a:xfrm>
            <a:off x="229021" y="329502"/>
            <a:ext cx="4145711" cy="525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ap="flat">
                <a:solidFill>
                  <a:srgbClr val="FF33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3400">
                <a:solidFill>
                  <a:srgbClr val="242424"/>
                </a:solidFill>
                <a:ea typeface="ＭＳ Ｐゴシック" charset="0"/>
                <a:cs typeface="Hoefler Text" charset="0"/>
              </a:rPr>
              <a:t>CP Violation in charm</a:t>
            </a:r>
          </a:p>
        </p:txBody>
      </p:sp>
      <p:pic>
        <p:nvPicPr>
          <p:cNvPr id="31754" name="Picture 10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2" y="3227390"/>
            <a:ext cx="6400801" cy="452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5" name="Rectangle 11"/>
          <p:cNvSpPr>
            <a:spLocks/>
          </p:cNvSpPr>
          <p:nvPr/>
        </p:nvSpPr>
        <p:spPr bwMode="auto">
          <a:xfrm>
            <a:off x="9268350" y="511992"/>
            <a:ext cx="1107024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>
                <a:solidFill>
                  <a:schemeClr val="tx1"/>
                </a:solidFill>
                <a:latin typeface="Times New Roman" charset="0"/>
                <a:ea typeface="ＭＳ Ｐゴシック" charset="0"/>
                <a:cs typeface="Times New Roman" charset="0"/>
                <a:sym typeface="Times New Roman" charset="0"/>
              </a:rPr>
              <a:t>NOW</a:t>
            </a:r>
          </a:p>
        </p:txBody>
      </p:sp>
      <p:sp>
        <p:nvSpPr>
          <p:cNvPr id="31756" name="Rectangle 12"/>
          <p:cNvSpPr>
            <a:spLocks/>
          </p:cNvSpPr>
          <p:nvPr/>
        </p:nvSpPr>
        <p:spPr bwMode="auto">
          <a:xfrm>
            <a:off x="9924702" y="5110978"/>
            <a:ext cx="1384996" cy="55399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>
                <a:solidFill>
                  <a:schemeClr val="tx1"/>
                </a:solidFill>
                <a:latin typeface="Times New Roman" charset="0"/>
                <a:ea typeface="ＭＳ Ｐゴシック" charset="0"/>
                <a:cs typeface="Times New Roman" charset="0"/>
                <a:sym typeface="Times New Roman" charset="0"/>
              </a:rPr>
              <a:t>SuperB</a:t>
            </a:r>
          </a:p>
        </p:txBody>
      </p:sp>
      <p:pic>
        <p:nvPicPr>
          <p:cNvPr id="31757" name="Picture 13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2" y="1803399"/>
            <a:ext cx="3271838" cy="990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8" name="Rectangle 14"/>
          <p:cNvSpPr>
            <a:spLocks/>
          </p:cNvSpPr>
          <p:nvPr/>
        </p:nvSpPr>
        <p:spPr bwMode="auto">
          <a:xfrm>
            <a:off x="3633788" y="1906589"/>
            <a:ext cx="3035300" cy="90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cap="flat">
                <a:solidFill>
                  <a:srgbClr val="2025EE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2800">
                <a:solidFill>
                  <a:srgbClr val="3333CC"/>
                </a:solidFill>
                <a:latin typeface="Times New Roman" charset="0"/>
                <a:ea typeface="ＭＳ Ｐゴシック" charset="0"/>
                <a:cs typeface="Times New Roman" charset="0"/>
                <a:sym typeface="Times New Roman" charset="0"/>
              </a:rPr>
              <a:t>CPV in D system negligible in SM</a:t>
            </a:r>
          </a:p>
        </p:txBody>
      </p:sp>
      <p:sp>
        <p:nvSpPr>
          <p:cNvPr id="31759" name="Rectangle 15"/>
          <p:cNvSpPr>
            <a:spLocks/>
          </p:cNvSpPr>
          <p:nvPr/>
        </p:nvSpPr>
        <p:spPr bwMode="auto">
          <a:xfrm>
            <a:off x="395496" y="8186929"/>
            <a:ext cx="5822534" cy="1050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3400">
                <a:solidFill>
                  <a:srgbClr val="FF0000"/>
                </a:solidFill>
                <a:latin typeface="Times New Roman Bold" charset="0"/>
                <a:ea typeface="ＭＳ Ｐゴシック" charset="0"/>
                <a:cs typeface="Times New Roman Bold" charset="0"/>
                <a:sym typeface="Times New Roman Bold" charset="0"/>
              </a:rPr>
              <a:t>CPV in D sector is a </a:t>
            </a:r>
          </a:p>
          <a:p>
            <a:r>
              <a:rPr lang="en-US" sz="3400">
                <a:solidFill>
                  <a:srgbClr val="FF0000"/>
                </a:solidFill>
                <a:latin typeface="Times New Roman Bold" charset="0"/>
                <a:ea typeface="ＭＳ Ｐゴシック" charset="0"/>
                <a:cs typeface="Times New Roman Bold" charset="0"/>
                <a:sym typeface="Times New Roman Bold" charset="0"/>
              </a:rPr>
              <a:t>clear indication of New Physics !</a:t>
            </a:r>
          </a:p>
        </p:txBody>
      </p:sp>
      <p:sp>
        <p:nvSpPr>
          <p:cNvPr id="31760" name="Line 16"/>
          <p:cNvSpPr>
            <a:spLocks noChangeShapeType="1"/>
          </p:cNvSpPr>
          <p:nvPr/>
        </p:nvSpPr>
        <p:spPr bwMode="auto">
          <a:xfrm rot="10800000">
            <a:off x="4248151" y="6515101"/>
            <a:ext cx="304801" cy="1741488"/>
          </a:xfrm>
          <a:prstGeom prst="line">
            <a:avLst/>
          </a:prstGeom>
          <a:noFill/>
          <a:ln w="57150" cap="flat">
            <a:solidFill>
              <a:srgbClr val="FF3300"/>
            </a:solidFill>
            <a:prstDash val="dashDot"/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it-IT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A313A0-2C78-A842-AC4B-5448093E042E}" type="slidenum">
              <a:rPr lang="en-US"/>
              <a:pPr/>
              <a:t>16</a:t>
            </a:fld>
            <a:endParaRPr lang="en-US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300" y="-163760"/>
            <a:ext cx="11756907" cy="9289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28584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A5E924-DAF4-DD45-8AB1-4EA5B6C306BD}" type="slidenum">
              <a:rPr lang="en-US"/>
              <a:pPr/>
              <a:t>17</a:t>
            </a:fld>
            <a:endParaRPr lang="en-US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7800"/>
            <a:ext cx="13004800" cy="9397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82789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0E52A4-A703-9841-9FA5-171720F718E2}" type="slidenum">
              <a:rPr lang="en-US"/>
              <a:pPr/>
              <a:t>18</a:t>
            </a:fld>
            <a:endParaRPr lang="en-US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4300"/>
            <a:ext cx="13004800" cy="9517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89354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787401" y="254000"/>
            <a:ext cx="6003031" cy="1454448"/>
          </a:xfrm>
        </p:spPr>
        <p:txBody>
          <a:bodyPr/>
          <a:lstStyle/>
          <a:p>
            <a:r>
              <a:rPr lang="it-IT"/>
              <a:t>Physics</a:t>
            </a:r>
            <a:endParaRPr lang="it-IT"/>
          </a:p>
        </p:txBody>
      </p:sp>
      <p:sp>
        <p:nvSpPr>
          <p:cNvPr id="6" name="Segnaposto contenuto 5"/>
          <p:cNvSpPr>
            <a:spLocks noGrp="1"/>
          </p:cNvSpPr>
          <p:nvPr>
            <p:ph idx="1"/>
          </p:nvPr>
        </p:nvSpPr>
        <p:spPr>
          <a:xfrm>
            <a:off x="787401" y="1996480"/>
            <a:ext cx="7155159" cy="6840759"/>
          </a:xfrm>
        </p:spPr>
        <p:txBody>
          <a:bodyPr>
            <a:normAutofit fontScale="70000" lnSpcReduction="20000"/>
          </a:bodyPr>
          <a:lstStyle/>
          <a:p>
            <a:r>
              <a:rPr lang="it-IT"/>
              <a:t>A luminosity of  50 – 100 ab</a:t>
            </a:r>
            <a:r>
              <a:rPr lang="it-IT" baseline="30000"/>
              <a:t>-1 </a:t>
            </a:r>
            <a:r>
              <a:rPr lang="it-IT"/>
              <a:t> (100 times that of existing B-Factories) open windows on NP:</a:t>
            </a:r>
          </a:p>
          <a:p>
            <a:pPr lvl="1"/>
            <a:r>
              <a:rPr lang="it-IT"/>
              <a:t>Precision measurements allowing to detect discrepancies from the standard model</a:t>
            </a:r>
          </a:p>
          <a:p>
            <a:pPr lvl="1"/>
            <a:r>
              <a:rPr lang="it-IT"/>
              <a:t>Rare decay measurements, Lepton flavour violation</a:t>
            </a:r>
          </a:p>
          <a:p>
            <a:pPr lvl="1"/>
            <a:r>
              <a:rPr lang="it-IT"/>
              <a:t>CP violation in Charm</a:t>
            </a:r>
          </a:p>
          <a:p>
            <a:r>
              <a:rPr lang="it-IT"/>
              <a:t>Polarized e- beam:  </a:t>
            </a:r>
          </a:p>
          <a:p>
            <a:pPr lvl="1"/>
            <a:r>
              <a:rPr lang="el-GR"/>
              <a:t>τ CPV, EDM, g-2</a:t>
            </a:r>
          </a:p>
          <a:p>
            <a:r>
              <a:rPr lang="it-IT"/>
              <a:t>Possibility to run at tau/charm threshold</a:t>
            </a:r>
          </a:p>
          <a:p>
            <a:r>
              <a:rPr lang="it-IT"/>
              <a:t>Complementarity and synergy with LHC program</a:t>
            </a: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73C494-0838-9844-A416-41871170A11C}" type="slidenum">
              <a:rPr lang="en-US"/>
              <a:pPr/>
              <a:t>19</a:t>
            </a:fld>
            <a:endParaRPr lang="en-US"/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736" y="268288"/>
            <a:ext cx="1447800" cy="1536700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8584" y="1564432"/>
            <a:ext cx="4330700" cy="7518400"/>
          </a:xfrm>
          <a:prstGeom prst="rect">
            <a:avLst/>
          </a:prstGeom>
        </p:spPr>
      </p:pic>
      <p:pic>
        <p:nvPicPr>
          <p:cNvPr id="11" name="Picture 3" descr="belle2-logo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6296" y="412304"/>
            <a:ext cx="1332089" cy="1239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4802570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/>
          <p:cNvSpPr>
            <a:spLocks noGrp="1"/>
          </p:cNvSpPr>
          <p:nvPr>
            <p:ph type="title"/>
          </p:nvPr>
        </p:nvSpPr>
        <p:spPr>
          <a:xfrm>
            <a:off x="787401" y="254000"/>
            <a:ext cx="11430000" cy="950392"/>
          </a:xfrm>
        </p:spPr>
        <p:txBody>
          <a:bodyPr/>
          <a:lstStyle/>
          <a:p>
            <a:r>
              <a:rPr lang="it-IT" sz="6600"/>
              <a:t>2-way street to New Physics</a:t>
            </a:r>
          </a:p>
        </p:txBody>
      </p:sp>
      <p:sp>
        <p:nvSpPr>
          <p:cNvPr id="2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EEF09B-D332-9A41-9067-8590ADBCF716}" type="slidenum">
              <a:rPr lang="en-US"/>
              <a:pPr/>
              <a:t>2</a:t>
            </a:fld>
            <a:endParaRPr lang="en-US"/>
          </a:p>
        </p:txBody>
      </p:sp>
      <p:sp>
        <p:nvSpPr>
          <p:cNvPr id="6" name="CasellaDiTesto 5"/>
          <p:cNvSpPr txBox="1"/>
          <p:nvPr/>
        </p:nvSpPr>
        <p:spPr>
          <a:xfrm>
            <a:off x="2132524" y="1773382"/>
            <a:ext cx="1846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/>
          </a:p>
        </p:txBody>
      </p:sp>
      <p:pic>
        <p:nvPicPr>
          <p:cNvPr id="138" name="Immagine 13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5776" y="3899955"/>
            <a:ext cx="10801200" cy="5163732"/>
          </a:xfrm>
          <a:prstGeom prst="rect">
            <a:avLst/>
          </a:prstGeom>
        </p:spPr>
      </p:pic>
      <p:pic>
        <p:nvPicPr>
          <p:cNvPr id="139" name="Immagine 13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9832" y="1204392"/>
            <a:ext cx="4140200" cy="2336800"/>
          </a:xfrm>
          <a:prstGeom prst="rect">
            <a:avLst/>
          </a:prstGeom>
        </p:spPr>
      </p:pic>
      <p:pic>
        <p:nvPicPr>
          <p:cNvPr id="140" name="Immagine 13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02400" y="1110964"/>
            <a:ext cx="4824536" cy="2726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32981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BACKUP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B099E4-C9B9-554F-A0E9-47F6EF521254}" type="slidenum">
              <a:rPr lang="en-US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172419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図 3" descr="イメージ04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3579" y="5213210"/>
            <a:ext cx="5479627" cy="4540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255130" y="1803965"/>
            <a:ext cx="11054080" cy="5852160"/>
          </a:xfrm>
        </p:spPr>
        <p:txBody>
          <a:bodyPr/>
          <a:lstStyle/>
          <a:p>
            <a:r>
              <a:rPr kumimoji="1" lang="en-US" altLang="ja-JP" sz="3400">
                <a:latin typeface="Tahoma" charset="0"/>
                <a:cs typeface="ＭＳ Ｐゴシック" charset="0"/>
              </a:rPr>
              <a:t>5.8 oku yen </a:t>
            </a:r>
            <a:r>
              <a:rPr kumimoji="1" lang="sl-SI" altLang="ja-JP" sz="3400">
                <a:latin typeface="Tahoma" charset="0"/>
              </a:rPr>
              <a:t>(~MUSD) </a:t>
            </a:r>
            <a:r>
              <a:rPr kumimoji="1" lang="en-US" altLang="ja-JP" sz="3400">
                <a:latin typeface="Tahoma" charset="0"/>
                <a:cs typeface="ＭＳ Ｐゴシック" charset="0"/>
              </a:rPr>
              <a:t>for Damping Ring (FY2010)</a:t>
            </a:r>
            <a:endParaRPr lang="en-US" altLang="ja-JP" sz="3400">
              <a:latin typeface="Tahoma" charset="0"/>
              <a:cs typeface="ＭＳ Ｐゴシック" charset="0"/>
            </a:endParaRPr>
          </a:p>
          <a:p>
            <a:r>
              <a:rPr lang="en-US" altLang="ja-JP" sz="3400">
                <a:solidFill>
                  <a:srgbClr val="FF0000"/>
                </a:solidFill>
                <a:latin typeface="Tahoma" charset="0"/>
                <a:cs typeface="ＭＳ Ｐゴシック" charset="0"/>
              </a:rPr>
              <a:t>100 oku yen </a:t>
            </a:r>
            <a:r>
              <a:rPr lang="en-US" altLang="ja-JP" sz="3400">
                <a:latin typeface="Tahoma" charset="0"/>
                <a:cs typeface="ＭＳ Ｐゴシック" charset="0"/>
              </a:rPr>
              <a:t>for machine -- Very Advanced Research Support Program (FY2010-2012)</a:t>
            </a:r>
            <a:endParaRPr lang="sl-SI" altLang="ja-JP" sz="3400">
              <a:latin typeface="Tahoma" charset="0"/>
              <a:cs typeface="ＭＳ Ｐゴシック" charset="0"/>
            </a:endParaRPr>
          </a:p>
          <a:p>
            <a:r>
              <a:rPr lang="sl-SI" altLang="ja-JP" sz="3400">
                <a:solidFill>
                  <a:srgbClr val="FF0000"/>
                </a:solidFill>
                <a:latin typeface="Tahoma" charset="0"/>
                <a:cs typeface="ＭＳ Ｐゴシック" charset="0"/>
              </a:rPr>
              <a:t>Full approval by the Japanese government </a:t>
            </a:r>
            <a:r>
              <a:rPr lang="sl-SI" altLang="ja-JP" sz="3400">
                <a:latin typeface="Tahoma" charset="0"/>
                <a:cs typeface="ＭＳ Ｐゴシック" charset="0"/>
              </a:rPr>
              <a:t>by December 2010; the project is in the </a:t>
            </a:r>
            <a:r>
              <a:rPr lang="sl-SI" altLang="ja-JP" sz="3400">
                <a:solidFill>
                  <a:srgbClr val="FF0000"/>
                </a:solidFill>
                <a:latin typeface="Tahoma" charset="0"/>
                <a:cs typeface="ＭＳ Ｐゴシック" charset="0"/>
              </a:rPr>
              <a:t>JFY2011 budget </a:t>
            </a:r>
            <a:r>
              <a:rPr lang="sl-SI" altLang="ja-JP" sz="3400">
                <a:latin typeface="Tahoma" charset="0"/>
                <a:cs typeface="ＭＳ Ｐゴシック" charset="0"/>
              </a:rPr>
              <a:t>as approved by the Japanese Diet </a:t>
            </a:r>
            <a:r>
              <a:rPr lang="sl-SI" altLang="ja-JP" sz="3400">
                <a:solidFill>
                  <a:srgbClr val="FF0000"/>
                </a:solidFill>
                <a:latin typeface="Tahoma" charset="0"/>
                <a:cs typeface="ＭＳ Ｐゴシック" charset="0"/>
              </a:rPr>
              <a:t>end of March 2011</a:t>
            </a:r>
            <a:endParaRPr lang="en-US" altLang="ja-JP" sz="3400">
              <a:solidFill>
                <a:srgbClr val="FF0000"/>
              </a:solidFill>
              <a:latin typeface="Tahoma" charset="0"/>
              <a:cs typeface="ＭＳ Ｐゴシック" charset="0"/>
            </a:endParaRPr>
          </a:p>
          <a:p>
            <a:pPr>
              <a:buFontTx/>
              <a:buNone/>
            </a:pPr>
            <a:r>
              <a:rPr kumimoji="1" lang="en-US" altLang="ja-JP" sz="2800">
                <a:latin typeface="Tahoma" charset="0"/>
                <a:cs typeface="ＭＳ Ｐゴシック" charset="0"/>
              </a:rPr>
              <a:t>	</a:t>
            </a:r>
          </a:p>
          <a:p>
            <a:pPr>
              <a:buFontTx/>
              <a:buNone/>
            </a:pPr>
            <a:r>
              <a:rPr kumimoji="1" lang="en-US" altLang="ja-JP" sz="2800">
                <a:latin typeface="Tahoma" charset="0"/>
                <a:cs typeface="ＭＳ Ｐゴシック" charset="0"/>
              </a:rPr>
              <a:t>	</a:t>
            </a:r>
            <a:endParaRPr kumimoji="1" lang="ja-JP" altLang="en-US" sz="2800">
              <a:latin typeface="Tahoma" charset="0"/>
              <a:cs typeface="ＭＳ Ｐゴシック" charset="0"/>
            </a:endParaRPr>
          </a:p>
        </p:txBody>
      </p:sp>
      <p:sp>
        <p:nvSpPr>
          <p:cNvPr id="19460" name="タイトル 1"/>
          <p:cNvSpPr>
            <a:spLocks noGrp="1"/>
          </p:cNvSpPr>
          <p:nvPr>
            <p:ph type="title"/>
          </p:nvPr>
        </p:nvSpPr>
        <p:spPr>
          <a:xfrm>
            <a:off x="562187" y="-243835"/>
            <a:ext cx="11704320" cy="1117601"/>
          </a:xfrm>
        </p:spPr>
        <p:txBody>
          <a:bodyPr/>
          <a:lstStyle/>
          <a:p>
            <a:r>
              <a:rPr kumimoji="1" lang="sl-SI" altLang="ja-JP">
                <a:latin typeface="Tahoma" charset="0"/>
              </a:rPr>
              <a:t>SuperKEKB/Belle II f</a:t>
            </a:r>
            <a:r>
              <a:rPr kumimoji="1" lang="en-US" altLang="ja-JP">
                <a:latin typeface="Tahoma" charset="0"/>
                <a:cs typeface="ＭＳ Ｐゴシック" charset="0"/>
              </a:rPr>
              <a:t>unding Status</a:t>
            </a:r>
            <a:endParaRPr kumimoji="1" lang="ja-JP" altLang="en-US">
              <a:latin typeface="Tahoma" charset="0"/>
              <a:cs typeface="ＭＳ Ｐゴシック" charset="0"/>
            </a:endParaRPr>
          </a:p>
        </p:txBody>
      </p:sp>
      <p:sp>
        <p:nvSpPr>
          <p:cNvPr id="5" name="角丸四角形 4"/>
          <p:cNvSpPr>
            <a:spLocks noChangeArrowheads="1"/>
          </p:cNvSpPr>
          <p:nvPr/>
        </p:nvSpPr>
        <p:spPr bwMode="auto">
          <a:xfrm>
            <a:off x="6143414" y="882792"/>
            <a:ext cx="6861386" cy="921173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9595FF"/>
              </a:gs>
              <a:gs pos="35001">
                <a:srgbClr val="B6B6FF"/>
              </a:gs>
              <a:gs pos="100000">
                <a:srgbClr val="E1E1FF"/>
              </a:gs>
            </a:gsLst>
            <a:lin ang="16200000" scaled="1"/>
          </a:gradFill>
          <a:ln w="9525">
            <a:solidFill>
              <a:srgbClr val="2E2ECB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lIns="130025" tIns="65013" rIns="130025" bIns="65013" anchor="ctr"/>
          <a:lstStyle/>
          <a:p>
            <a:pPr>
              <a:defRPr/>
            </a:pPr>
            <a:r>
              <a:rPr kumimoji="1" lang="en-US" altLang="ja-JP" sz="3400" dirty="0">
                <a:solidFill>
                  <a:srgbClr val="000000"/>
                </a:solidFill>
                <a:latin typeface="Tahoma"/>
                <a:ea typeface="ＭＳ Ｐゴシック" charset="0"/>
                <a:cs typeface="+mn-cs"/>
              </a:rPr>
              <a:t>KEKB upgrade has been approved</a:t>
            </a:r>
            <a:endParaRPr kumimoji="1" lang="ja-JP" altLang="en-US" sz="3400" dirty="0">
              <a:solidFill>
                <a:srgbClr val="000000"/>
              </a:solidFill>
              <a:latin typeface="Tahoma"/>
              <a:ea typeface="ＭＳ Ｐゴシック" charset="0"/>
              <a:cs typeface="+mn-cs"/>
            </a:endParaRPr>
          </a:p>
        </p:txBody>
      </p:sp>
      <p:sp>
        <p:nvSpPr>
          <p:cNvPr id="19462" name="Rectangle 6"/>
          <p:cNvSpPr>
            <a:spLocks noChangeArrowheads="1"/>
          </p:cNvSpPr>
          <p:nvPr/>
        </p:nvSpPr>
        <p:spPr bwMode="auto">
          <a:xfrm>
            <a:off x="101606" y="6549814"/>
            <a:ext cx="7527431" cy="170688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130025" tIns="65013" rIns="130025" bIns="65013">
            <a:spAutoFit/>
          </a:bodyPr>
          <a:lstStyle/>
          <a:p>
            <a:pPr algn="l"/>
            <a:r>
              <a:rPr lang="en-US" sz="3400">
                <a:solidFill>
                  <a:srgbClr val="000000"/>
                </a:solidFill>
                <a:latin typeface="Tahoma" charset="0"/>
                <a:ea typeface="ＭＳ Ｐゴシック" charset="0"/>
                <a:cs typeface="Tahoma" charset="0"/>
              </a:rPr>
              <a:t>Several </a:t>
            </a:r>
            <a:r>
              <a:rPr lang="sl-SI" sz="3400">
                <a:solidFill>
                  <a:srgbClr val="000000"/>
                </a:solidFill>
                <a:latin typeface="Tahoma" charset="0"/>
                <a:ea typeface="ＭＳ Ｐゴシック" charset="0"/>
                <a:cs typeface="Tahoma" charset="0"/>
              </a:rPr>
              <a:t>non-Japanese </a:t>
            </a:r>
            <a:r>
              <a:rPr lang="en-US" sz="3400">
                <a:solidFill>
                  <a:srgbClr val="000000"/>
                </a:solidFill>
                <a:latin typeface="Tahoma" charset="0"/>
                <a:ea typeface="ＭＳ Ｐゴシック" charset="0"/>
                <a:cs typeface="Tahoma" charset="0"/>
              </a:rPr>
              <a:t>funding agencies have</a:t>
            </a:r>
            <a:r>
              <a:rPr lang="sl-SI" sz="3400">
                <a:solidFill>
                  <a:srgbClr val="000000"/>
                </a:solidFill>
                <a:latin typeface="Tahoma" charset="0"/>
                <a:ea typeface="ＭＳ Ｐゴシック" charset="0"/>
                <a:cs typeface="Tahoma" charset="0"/>
              </a:rPr>
              <a:t> also</a:t>
            </a:r>
            <a:r>
              <a:rPr lang="en-US" sz="3400">
                <a:solidFill>
                  <a:srgbClr val="000000"/>
                </a:solidFill>
                <a:latin typeface="Tahoma" charset="0"/>
                <a:ea typeface="ＭＳ Ｐゴシック" charset="0"/>
                <a:cs typeface="Tahoma" charset="0"/>
              </a:rPr>
              <a:t> </a:t>
            </a:r>
            <a:r>
              <a:rPr lang="en-US" sz="3400">
                <a:solidFill>
                  <a:srgbClr val="FF0000"/>
                </a:solidFill>
                <a:latin typeface="Tahoma" charset="0"/>
                <a:ea typeface="ＭＳ Ｐゴシック" charset="0"/>
                <a:cs typeface="Tahoma" charset="0"/>
              </a:rPr>
              <a:t>already allocated sizable funds </a:t>
            </a:r>
            <a:r>
              <a:rPr lang="en-US" sz="3400">
                <a:solidFill>
                  <a:srgbClr val="000000"/>
                </a:solidFill>
                <a:latin typeface="Tahoma" charset="0"/>
                <a:ea typeface="ＭＳ Ｐゴシック" charset="0"/>
                <a:cs typeface="Tahoma" charset="0"/>
              </a:rPr>
              <a:t>for the upgrade.</a:t>
            </a:r>
            <a:endParaRPr lang="ja-JP" altLang="en-US" sz="3400">
              <a:solidFill>
                <a:srgbClr val="000000"/>
              </a:solidFill>
              <a:latin typeface="Tahoma" charset="0"/>
              <a:ea typeface="ＭＳ Ｐゴシック" charset="0"/>
              <a:cs typeface="Tahoma" charset="0"/>
            </a:endParaRPr>
          </a:p>
        </p:txBody>
      </p:sp>
      <p:pic>
        <p:nvPicPr>
          <p:cNvPr id="19463" name="Picture 3" descr="belle2-logo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76" y="51935"/>
            <a:ext cx="1332089" cy="1239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4" name="TextBox 10"/>
          <p:cNvSpPr txBox="1">
            <a:spLocks noChangeArrowheads="1"/>
          </p:cNvSpPr>
          <p:nvPr/>
        </p:nvSpPr>
        <p:spPr bwMode="auto">
          <a:xfrm>
            <a:off x="1176303" y="8827913"/>
            <a:ext cx="5427698" cy="500628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lIns="130025" tIns="65013" rIns="130025" bIns="65013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sl-SI">
                <a:solidFill>
                  <a:srgbClr val="3333CC"/>
                </a:solidFill>
                <a:latin typeface="Tahoma" charset="0"/>
                <a:cs typeface="Tahoma" charset="0"/>
                <a:sym typeface="Wingdings" charset="0"/>
              </a:rPr>
              <a:t>construction started!</a:t>
            </a:r>
            <a:endParaRPr lang="sl-SI">
              <a:solidFill>
                <a:srgbClr val="3333CC"/>
              </a:solidFill>
              <a:latin typeface="Tahoma" charset="0"/>
              <a:cs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9538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69"/>
          <p:cNvSpPr>
            <a:spLocks noChangeArrowheads="1"/>
          </p:cNvSpPr>
          <p:nvPr/>
        </p:nvSpPr>
        <p:spPr bwMode="auto">
          <a:xfrm>
            <a:off x="10953245" y="9173879"/>
            <a:ext cx="262632" cy="6853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30039" tIns="65020" rIns="130039" bIns="65020" anchor="ctr">
            <a:spAutoFit/>
          </a:bodyPr>
          <a:lstStyle/>
          <a:p>
            <a:pPr algn="ctr"/>
            <a:endParaRPr lang="sl-SI">
              <a:latin typeface="Tahoma" charset="0"/>
              <a:cs typeface="Tahoma" charset="0"/>
            </a:endParaRPr>
          </a:p>
        </p:txBody>
      </p:sp>
      <p:cxnSp>
        <p:nvCxnSpPr>
          <p:cNvPr id="32" name="直線コネクタ 31"/>
          <p:cNvCxnSpPr>
            <a:cxnSpLocks noChangeShapeType="1"/>
          </p:cNvCxnSpPr>
          <p:nvPr/>
        </p:nvCxnSpPr>
        <p:spPr bwMode="auto">
          <a:xfrm rot="16200000" flipH="1">
            <a:off x="610730" y="5417539"/>
            <a:ext cx="8053493" cy="13547"/>
          </a:xfrm>
          <a:prstGeom prst="line">
            <a:avLst/>
          </a:prstGeom>
          <a:noFill/>
          <a:ln w="25400">
            <a:solidFill>
              <a:srgbClr val="BFBFBF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0484" name="テキスト ボックス 100"/>
          <p:cNvSpPr txBox="1">
            <a:spLocks noChangeArrowheads="1"/>
          </p:cNvSpPr>
          <p:nvPr/>
        </p:nvSpPr>
        <p:spPr bwMode="auto">
          <a:xfrm>
            <a:off x="4438770" y="3745656"/>
            <a:ext cx="1002499" cy="33137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30039" tIns="65020" rIns="130039" bIns="6502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9pPr>
          </a:lstStyle>
          <a:p>
            <a:pPr eaLnBrk="1" hangingPunct="1"/>
            <a:r>
              <a:rPr kumimoji="1" lang="en-US" altLang="ja-JP" sz="1300" b="1">
                <a:solidFill>
                  <a:srgbClr val="0000FF"/>
                </a:solidFill>
                <a:latin typeface="Tahoma" charset="0"/>
                <a:cs typeface="Tahoma" charset="0"/>
              </a:rPr>
              <a:t>Facilities</a:t>
            </a:r>
            <a:endParaRPr kumimoji="1" lang="ja-JP" altLang="en-US" sz="1300" b="1">
              <a:solidFill>
                <a:srgbClr val="0000FF"/>
              </a:solidFill>
              <a:latin typeface="Tahoma" charset="0"/>
              <a:cs typeface="Tahoma" charset="0"/>
            </a:endParaRPr>
          </a:p>
        </p:txBody>
      </p:sp>
      <p:sp>
        <p:nvSpPr>
          <p:cNvPr id="20485" name="テキスト ボックス 76"/>
          <p:cNvSpPr txBox="1">
            <a:spLocks noChangeArrowheads="1"/>
          </p:cNvSpPr>
          <p:nvPr/>
        </p:nvSpPr>
        <p:spPr bwMode="auto">
          <a:xfrm>
            <a:off x="4235591" y="5149992"/>
            <a:ext cx="995681" cy="329636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30039" tIns="65020" rIns="130039" bIns="6502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9pPr>
          </a:lstStyle>
          <a:p>
            <a:pPr eaLnBrk="1" hangingPunct="1"/>
            <a:r>
              <a:rPr kumimoji="1" lang="en-US" altLang="ja-JP" sz="1300" b="1">
                <a:solidFill>
                  <a:srgbClr val="0000FF"/>
                </a:solidFill>
                <a:latin typeface="Tahoma" charset="0"/>
                <a:cs typeface="Tahoma" charset="0"/>
              </a:rPr>
              <a:t>Facilities</a:t>
            </a:r>
            <a:endParaRPr kumimoji="1" lang="ja-JP" altLang="en-US" sz="1300" b="1">
              <a:solidFill>
                <a:srgbClr val="0000FF"/>
              </a:solidFill>
              <a:latin typeface="Tahoma" charset="0"/>
              <a:cs typeface="Tahoma" charset="0"/>
            </a:endParaRPr>
          </a:p>
        </p:txBody>
      </p:sp>
      <p:sp>
        <p:nvSpPr>
          <p:cNvPr id="20486" name="テキスト ボックス 73"/>
          <p:cNvSpPr txBox="1">
            <a:spLocks noChangeArrowheads="1"/>
          </p:cNvSpPr>
          <p:nvPr/>
        </p:nvSpPr>
        <p:spPr bwMode="auto">
          <a:xfrm>
            <a:off x="1139388" y="5475114"/>
            <a:ext cx="1311095" cy="33137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30039" tIns="65020" rIns="130039" bIns="6502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9pPr>
          </a:lstStyle>
          <a:p>
            <a:pPr eaLnBrk="1" hangingPunct="1"/>
            <a:r>
              <a:rPr kumimoji="1" lang="en-US" altLang="ja-JP" sz="1300" b="1">
                <a:solidFill>
                  <a:srgbClr val="0000FF"/>
                </a:solidFill>
                <a:latin typeface="Tahoma" charset="0"/>
                <a:cs typeface="Tahoma" charset="0"/>
              </a:rPr>
              <a:t>Components</a:t>
            </a:r>
            <a:endParaRPr kumimoji="1" lang="ja-JP" altLang="en-US" sz="1300" b="1">
              <a:solidFill>
                <a:srgbClr val="0000FF"/>
              </a:solidFill>
              <a:latin typeface="Tahoma" charset="0"/>
              <a:cs typeface="Tahoma" charset="0"/>
            </a:endParaRPr>
          </a:p>
        </p:txBody>
      </p:sp>
      <p:cxnSp>
        <p:nvCxnSpPr>
          <p:cNvPr id="16" name="直線コネクタ 15"/>
          <p:cNvCxnSpPr>
            <a:cxnSpLocks noChangeShapeType="1"/>
          </p:cNvCxnSpPr>
          <p:nvPr/>
        </p:nvCxnSpPr>
        <p:spPr bwMode="auto">
          <a:xfrm rot="16200000" flipH="1">
            <a:off x="-3201528" y="5416410"/>
            <a:ext cx="8053493" cy="15805"/>
          </a:xfrm>
          <a:prstGeom prst="line">
            <a:avLst/>
          </a:prstGeom>
          <a:noFill/>
          <a:ln w="25400">
            <a:solidFill>
              <a:srgbClr val="BFBFBF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1" name="直線コネクタ 30"/>
          <p:cNvCxnSpPr>
            <a:cxnSpLocks noChangeShapeType="1"/>
          </p:cNvCxnSpPr>
          <p:nvPr/>
        </p:nvCxnSpPr>
        <p:spPr bwMode="auto">
          <a:xfrm rot="16200000" flipH="1">
            <a:off x="-1295963" y="5416410"/>
            <a:ext cx="8053493" cy="15805"/>
          </a:xfrm>
          <a:prstGeom prst="line">
            <a:avLst/>
          </a:prstGeom>
          <a:noFill/>
          <a:ln w="25400">
            <a:solidFill>
              <a:srgbClr val="BFBFBF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3" name="直線コネクタ 32"/>
          <p:cNvCxnSpPr>
            <a:cxnSpLocks noChangeShapeType="1"/>
          </p:cNvCxnSpPr>
          <p:nvPr/>
        </p:nvCxnSpPr>
        <p:spPr bwMode="auto">
          <a:xfrm rot="16200000" flipH="1">
            <a:off x="2516295" y="5417539"/>
            <a:ext cx="8053493" cy="13547"/>
          </a:xfrm>
          <a:prstGeom prst="line">
            <a:avLst/>
          </a:prstGeom>
          <a:noFill/>
          <a:ln w="25400">
            <a:solidFill>
              <a:srgbClr val="BFBFBF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4" name="直線コネクタ 33"/>
          <p:cNvCxnSpPr>
            <a:cxnSpLocks noChangeShapeType="1"/>
          </p:cNvCxnSpPr>
          <p:nvPr/>
        </p:nvCxnSpPr>
        <p:spPr bwMode="auto">
          <a:xfrm rot="16200000" flipH="1">
            <a:off x="4422987" y="5416409"/>
            <a:ext cx="8053493" cy="15804"/>
          </a:xfrm>
          <a:prstGeom prst="line">
            <a:avLst/>
          </a:prstGeom>
          <a:noFill/>
          <a:ln w="25400">
            <a:solidFill>
              <a:srgbClr val="BFBFBF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5" name="直線コネクタ 34"/>
          <p:cNvCxnSpPr>
            <a:cxnSpLocks noChangeShapeType="1"/>
          </p:cNvCxnSpPr>
          <p:nvPr/>
        </p:nvCxnSpPr>
        <p:spPr bwMode="auto">
          <a:xfrm rot="5400000">
            <a:off x="6335325" y="5425443"/>
            <a:ext cx="8053494" cy="2257"/>
          </a:xfrm>
          <a:prstGeom prst="line">
            <a:avLst/>
          </a:prstGeom>
          <a:noFill/>
          <a:ln w="25400">
            <a:solidFill>
              <a:srgbClr val="BFBFBF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6" name="直線コネクタ 35"/>
          <p:cNvCxnSpPr>
            <a:cxnSpLocks noChangeShapeType="1"/>
          </p:cNvCxnSpPr>
          <p:nvPr/>
        </p:nvCxnSpPr>
        <p:spPr bwMode="auto">
          <a:xfrm rot="16200000" flipH="1">
            <a:off x="8226214" y="5408508"/>
            <a:ext cx="8053493" cy="31609"/>
          </a:xfrm>
          <a:prstGeom prst="line">
            <a:avLst/>
          </a:prstGeom>
          <a:noFill/>
          <a:ln w="25400">
            <a:solidFill>
              <a:srgbClr val="BFBFBF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1" name="ホームベース 20"/>
          <p:cNvSpPr>
            <a:spLocks noChangeArrowheads="1"/>
          </p:cNvSpPr>
          <p:nvPr/>
        </p:nvSpPr>
        <p:spPr bwMode="auto">
          <a:xfrm>
            <a:off x="8498278" y="4551682"/>
            <a:ext cx="1837831" cy="230293"/>
          </a:xfrm>
          <a:prstGeom prst="homePlate">
            <a:avLst>
              <a:gd name="adj" fmla="val 49988"/>
            </a:avLst>
          </a:prstGeom>
          <a:gradFill rotWithShape="1">
            <a:gsLst>
              <a:gs pos="0">
                <a:srgbClr val="90FFDA"/>
              </a:gs>
              <a:gs pos="35001">
                <a:srgbClr val="B2FFE3"/>
              </a:gs>
              <a:gs pos="100000">
                <a:srgbClr val="E0FFF4"/>
              </a:gs>
            </a:gsLst>
            <a:lin ang="16200000" scaled="1"/>
          </a:gradFill>
          <a:ln w="6350">
            <a:solidFill>
              <a:schemeClr val="tx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lIns="130039" tIns="0" rIns="130039" bIns="65020" anchor="ctr"/>
          <a:lstStyle/>
          <a:p>
            <a:pPr algn="ctr">
              <a:defRPr/>
            </a:pPr>
            <a:r>
              <a:rPr lang="en-US" altLang="ja-JP" sz="1300" b="1" dirty="0">
                <a:solidFill>
                  <a:schemeClr val="dk1"/>
                </a:solidFill>
                <a:latin typeface="+mn-lt"/>
                <a:ea typeface="+mn-ea"/>
                <a:cs typeface="Tahoma" pitchFamily="34" charset="0"/>
              </a:rPr>
              <a:t>Installation</a:t>
            </a:r>
            <a:endParaRPr kumimoji="1" lang="ja-JP" altLang="en-US" sz="1300" b="1" dirty="0">
              <a:solidFill>
                <a:schemeClr val="dk1"/>
              </a:solidFill>
              <a:latin typeface="+mn-lt"/>
              <a:ea typeface="+mn-ea"/>
              <a:cs typeface="Tahoma" pitchFamily="34" charset="0"/>
            </a:endParaRPr>
          </a:p>
        </p:txBody>
      </p:sp>
      <p:sp>
        <p:nvSpPr>
          <p:cNvPr id="20494" name="テキスト ボックス 28"/>
          <p:cNvSpPr txBox="1">
            <a:spLocks noChangeArrowheads="1"/>
          </p:cNvSpPr>
          <p:nvPr/>
        </p:nvSpPr>
        <p:spPr bwMode="auto">
          <a:xfrm>
            <a:off x="1223716" y="1411114"/>
            <a:ext cx="1221458" cy="480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30039" tIns="65020" rIns="130039" bIns="6502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9pPr>
          </a:lstStyle>
          <a:p>
            <a:pPr eaLnBrk="1" hangingPunct="1"/>
            <a:r>
              <a:rPr kumimoji="1" lang="en-US" altLang="ja-JP" sz="2300">
                <a:latin typeface="Tahoma" charset="0"/>
                <a:cs typeface="Tahoma" charset="0"/>
              </a:rPr>
              <a:t>FY2009</a:t>
            </a:r>
            <a:endParaRPr kumimoji="1" lang="ja-JP" altLang="en-US" sz="2300">
              <a:latin typeface="Tahoma" charset="0"/>
              <a:cs typeface="Tahoma" charset="0"/>
            </a:endParaRPr>
          </a:p>
        </p:txBody>
      </p:sp>
      <p:sp>
        <p:nvSpPr>
          <p:cNvPr id="20495" name="テキスト ボックス 29"/>
          <p:cNvSpPr txBox="1">
            <a:spLocks noChangeArrowheads="1"/>
          </p:cNvSpPr>
          <p:nvPr/>
        </p:nvSpPr>
        <p:spPr bwMode="auto">
          <a:xfrm>
            <a:off x="3151858" y="1411114"/>
            <a:ext cx="1221458" cy="480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30039" tIns="65020" rIns="130039" bIns="6502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9pPr>
          </a:lstStyle>
          <a:p>
            <a:pPr eaLnBrk="1" hangingPunct="1"/>
            <a:r>
              <a:rPr kumimoji="1" lang="en-US" altLang="ja-JP" sz="2300">
                <a:latin typeface="Tahoma" charset="0"/>
                <a:cs typeface="Tahoma" charset="0"/>
              </a:rPr>
              <a:t>FY2010</a:t>
            </a:r>
            <a:endParaRPr kumimoji="1" lang="ja-JP" altLang="en-US" sz="2300">
              <a:latin typeface="Tahoma" charset="0"/>
              <a:cs typeface="Tahoma" charset="0"/>
            </a:endParaRPr>
          </a:p>
        </p:txBody>
      </p:sp>
      <p:sp>
        <p:nvSpPr>
          <p:cNvPr id="20496" name="テキスト ボックス 42"/>
          <p:cNvSpPr txBox="1">
            <a:spLocks noChangeArrowheads="1"/>
          </p:cNvSpPr>
          <p:nvPr/>
        </p:nvSpPr>
        <p:spPr bwMode="auto">
          <a:xfrm>
            <a:off x="5050650" y="1411114"/>
            <a:ext cx="1223716" cy="480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30039" tIns="65020" rIns="130039" bIns="6502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9pPr>
          </a:lstStyle>
          <a:p>
            <a:pPr eaLnBrk="1" hangingPunct="1"/>
            <a:r>
              <a:rPr kumimoji="1" lang="en-US" altLang="ja-JP" sz="2300">
                <a:latin typeface="Tahoma" charset="0"/>
                <a:cs typeface="Tahoma" charset="0"/>
              </a:rPr>
              <a:t>FY2011</a:t>
            </a:r>
            <a:endParaRPr kumimoji="1" lang="ja-JP" altLang="en-US" sz="2300">
              <a:latin typeface="Tahoma" charset="0"/>
              <a:cs typeface="Tahoma" charset="0"/>
            </a:endParaRPr>
          </a:p>
        </p:txBody>
      </p:sp>
      <p:sp>
        <p:nvSpPr>
          <p:cNvPr id="20497" name="テキスト ボックス 43"/>
          <p:cNvSpPr txBox="1">
            <a:spLocks noChangeArrowheads="1"/>
          </p:cNvSpPr>
          <p:nvPr/>
        </p:nvSpPr>
        <p:spPr bwMode="auto">
          <a:xfrm>
            <a:off x="6978794" y="1411114"/>
            <a:ext cx="1221457" cy="480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30039" tIns="65020" rIns="130039" bIns="6502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9pPr>
          </a:lstStyle>
          <a:p>
            <a:pPr eaLnBrk="1" hangingPunct="1"/>
            <a:r>
              <a:rPr kumimoji="1" lang="en-US" altLang="ja-JP" sz="2300">
                <a:latin typeface="Tahoma" charset="0"/>
                <a:cs typeface="Tahoma" charset="0"/>
              </a:rPr>
              <a:t>FY2012</a:t>
            </a:r>
            <a:endParaRPr kumimoji="1" lang="ja-JP" altLang="en-US" sz="2300">
              <a:latin typeface="Tahoma" charset="0"/>
              <a:cs typeface="Tahoma" charset="0"/>
            </a:endParaRPr>
          </a:p>
        </p:txBody>
      </p:sp>
      <p:sp>
        <p:nvSpPr>
          <p:cNvPr id="20498" name="テキスト ボックス 51"/>
          <p:cNvSpPr txBox="1">
            <a:spLocks noChangeArrowheads="1"/>
          </p:cNvSpPr>
          <p:nvPr/>
        </p:nvSpPr>
        <p:spPr bwMode="auto">
          <a:xfrm>
            <a:off x="8864036" y="1411114"/>
            <a:ext cx="1223716" cy="480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30039" tIns="65020" rIns="130039" bIns="6502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9pPr>
          </a:lstStyle>
          <a:p>
            <a:pPr eaLnBrk="1" hangingPunct="1"/>
            <a:r>
              <a:rPr kumimoji="1" lang="en-US" altLang="ja-JP" sz="2300">
                <a:latin typeface="Tahoma" charset="0"/>
                <a:cs typeface="Tahoma" charset="0"/>
              </a:rPr>
              <a:t>FY2013</a:t>
            </a:r>
            <a:endParaRPr kumimoji="1" lang="ja-JP" altLang="en-US" sz="2300">
              <a:latin typeface="Tahoma" charset="0"/>
              <a:cs typeface="Tahoma" charset="0"/>
            </a:endParaRPr>
          </a:p>
        </p:txBody>
      </p:sp>
      <p:sp>
        <p:nvSpPr>
          <p:cNvPr id="20499" name="テキスト ボックス 53"/>
          <p:cNvSpPr txBox="1">
            <a:spLocks noChangeArrowheads="1"/>
          </p:cNvSpPr>
          <p:nvPr/>
        </p:nvSpPr>
        <p:spPr bwMode="auto">
          <a:xfrm>
            <a:off x="10792178" y="1411114"/>
            <a:ext cx="1223716" cy="480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30039" tIns="65020" rIns="130039" bIns="6502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9pPr>
          </a:lstStyle>
          <a:p>
            <a:pPr eaLnBrk="1" hangingPunct="1"/>
            <a:r>
              <a:rPr kumimoji="1" lang="en-US" altLang="ja-JP" sz="2300">
                <a:latin typeface="Tahoma" charset="0"/>
                <a:cs typeface="Tahoma" charset="0"/>
              </a:rPr>
              <a:t>FY2014</a:t>
            </a:r>
            <a:endParaRPr kumimoji="1" lang="ja-JP" altLang="en-US" sz="2300">
              <a:latin typeface="Tahoma" charset="0"/>
              <a:cs typeface="Tahoma" charset="0"/>
            </a:endParaRPr>
          </a:p>
        </p:txBody>
      </p:sp>
      <p:sp>
        <p:nvSpPr>
          <p:cNvPr id="58" name="ホームベース 57"/>
          <p:cNvSpPr>
            <a:spLocks noChangeArrowheads="1"/>
          </p:cNvSpPr>
          <p:nvPr/>
        </p:nvSpPr>
        <p:spPr bwMode="auto">
          <a:xfrm>
            <a:off x="5310295" y="3840483"/>
            <a:ext cx="2743201" cy="230293"/>
          </a:xfrm>
          <a:prstGeom prst="homePlate">
            <a:avLst>
              <a:gd name="adj" fmla="val 50018"/>
            </a:avLst>
          </a:prstGeom>
          <a:gradFill rotWithShape="1">
            <a:gsLst>
              <a:gs pos="0">
                <a:srgbClr val="BD99FF"/>
              </a:gs>
              <a:gs pos="100000">
                <a:srgbClr val="DEDCFF"/>
              </a:gs>
            </a:gsLst>
            <a:lin ang="16200000"/>
          </a:gradFill>
          <a:ln w="6350">
            <a:solidFill>
              <a:schemeClr val="tx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lIns="130039" tIns="0" rIns="130039" bIns="65020" anchor="ctr"/>
          <a:lstStyle/>
          <a:p>
            <a:pPr algn="ctr">
              <a:defRPr/>
            </a:pPr>
            <a:r>
              <a:rPr lang="en-US" altLang="ja-JP" sz="1300" b="1" dirty="0">
                <a:solidFill>
                  <a:schemeClr val="dk1"/>
                </a:solidFill>
                <a:latin typeface="+mn-lt"/>
                <a:ea typeface="+mn-ea"/>
                <a:cs typeface="Tahoma" pitchFamily="34" charset="0"/>
              </a:rPr>
              <a:t>Tunnel construction </a:t>
            </a:r>
            <a:endParaRPr kumimoji="1" lang="ja-JP" altLang="en-US" sz="1300" b="1" dirty="0">
              <a:solidFill>
                <a:schemeClr val="dk1"/>
              </a:solidFill>
              <a:latin typeface="+mn-lt"/>
              <a:ea typeface="+mn-ea"/>
              <a:cs typeface="Tahoma" pitchFamily="34" charset="0"/>
            </a:endParaRPr>
          </a:p>
        </p:txBody>
      </p:sp>
      <p:cxnSp>
        <p:nvCxnSpPr>
          <p:cNvPr id="50" name="直線コネクタ 49"/>
          <p:cNvCxnSpPr>
            <a:cxnSpLocks noChangeShapeType="1"/>
          </p:cNvCxnSpPr>
          <p:nvPr/>
        </p:nvCxnSpPr>
        <p:spPr bwMode="auto">
          <a:xfrm flipV="1">
            <a:off x="833121" y="3605672"/>
            <a:ext cx="11419840" cy="15804"/>
          </a:xfrm>
          <a:prstGeom prst="line">
            <a:avLst/>
          </a:prstGeom>
          <a:noFill/>
          <a:ln w="25400">
            <a:solidFill>
              <a:srgbClr val="BFBFBF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9" name="直線コネクタ 58"/>
          <p:cNvCxnSpPr>
            <a:cxnSpLocks noChangeShapeType="1"/>
          </p:cNvCxnSpPr>
          <p:nvPr/>
        </p:nvCxnSpPr>
        <p:spPr bwMode="auto">
          <a:xfrm flipV="1">
            <a:off x="826348" y="4958082"/>
            <a:ext cx="11417583" cy="15805"/>
          </a:xfrm>
          <a:prstGeom prst="line">
            <a:avLst/>
          </a:prstGeom>
          <a:noFill/>
          <a:ln w="25400">
            <a:solidFill>
              <a:srgbClr val="BFBFBF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3" name="ホームベース 72"/>
          <p:cNvSpPr>
            <a:spLocks noChangeArrowheads="1"/>
          </p:cNvSpPr>
          <p:nvPr/>
        </p:nvSpPr>
        <p:spPr bwMode="auto">
          <a:xfrm>
            <a:off x="7014916" y="4070774"/>
            <a:ext cx="1923627" cy="397369"/>
          </a:xfrm>
          <a:prstGeom prst="homePlate">
            <a:avLst>
              <a:gd name="adj" fmla="val 50000"/>
            </a:avLst>
          </a:prstGeom>
          <a:gradFill rotWithShape="1">
            <a:gsLst>
              <a:gs pos="0">
                <a:srgbClr val="BD99FF"/>
              </a:gs>
              <a:gs pos="100000">
                <a:srgbClr val="DEDCFF"/>
              </a:gs>
            </a:gsLst>
            <a:lin ang="16200000"/>
          </a:gradFill>
          <a:ln w="6350">
            <a:solidFill>
              <a:schemeClr val="tx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lIns="130039" tIns="0" rIns="130039" bIns="65020" anchor="ctr"/>
          <a:lstStyle/>
          <a:p>
            <a:pPr algn="ctr">
              <a:defRPr/>
            </a:pPr>
            <a:r>
              <a:rPr lang="en-US" altLang="ja-JP" sz="1300" b="1" dirty="0">
                <a:solidFill>
                  <a:schemeClr val="dk1"/>
                </a:solidFill>
                <a:latin typeface="+mn-lt"/>
                <a:ea typeface="+mn-ea"/>
                <a:cs typeface="Tahoma" pitchFamily="34" charset="0"/>
              </a:rPr>
              <a:t>Building construction </a:t>
            </a:r>
            <a:endParaRPr kumimoji="1" lang="ja-JP" altLang="en-US" sz="1300" b="1" dirty="0">
              <a:solidFill>
                <a:schemeClr val="dk1"/>
              </a:solidFill>
              <a:latin typeface="+mn-lt"/>
              <a:ea typeface="+mn-ea"/>
              <a:cs typeface="Tahoma" pitchFamily="34" charset="0"/>
            </a:endParaRPr>
          </a:p>
        </p:txBody>
      </p:sp>
      <p:sp>
        <p:nvSpPr>
          <p:cNvPr id="64" name="ホームベース 63"/>
          <p:cNvSpPr/>
          <p:nvPr/>
        </p:nvSpPr>
        <p:spPr>
          <a:xfrm>
            <a:off x="10667762" y="5521696"/>
            <a:ext cx="1796564" cy="452060"/>
          </a:xfrm>
          <a:prstGeom prst="homePlate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l="100000" b="100000"/>
            </a:path>
            <a:tileRect t="-100000" r="-100000"/>
          </a:gra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30039" tIns="65020" rIns="130039" bIns="65020" anchor="ctr"/>
          <a:lstStyle/>
          <a:p>
            <a:pPr algn="ctr">
              <a:defRPr/>
            </a:pPr>
            <a:r>
              <a:rPr lang="en-US" altLang="ja-JP" sz="1300" b="1" dirty="0">
                <a:solidFill>
                  <a:srgbClr val="FF0000"/>
                </a:solidFill>
                <a:cs typeface="Tahoma" pitchFamily="34" charset="0"/>
              </a:rPr>
              <a:t>MR commissioning</a:t>
            </a:r>
            <a:endParaRPr lang="ja-JP" altLang="en-US" sz="1300" b="1" dirty="0">
              <a:solidFill>
                <a:srgbClr val="FF0000"/>
              </a:solidFill>
              <a:cs typeface="Tahoma" pitchFamily="34" charset="0"/>
            </a:endParaRPr>
          </a:p>
        </p:txBody>
      </p:sp>
      <p:cxnSp>
        <p:nvCxnSpPr>
          <p:cNvPr id="79" name="直線コネクタ 78"/>
          <p:cNvCxnSpPr>
            <a:cxnSpLocks noChangeShapeType="1"/>
          </p:cNvCxnSpPr>
          <p:nvPr/>
        </p:nvCxnSpPr>
        <p:spPr bwMode="auto">
          <a:xfrm flipV="1">
            <a:off x="833121" y="9469122"/>
            <a:ext cx="11419840" cy="15805"/>
          </a:xfrm>
          <a:prstGeom prst="line">
            <a:avLst/>
          </a:prstGeom>
          <a:noFill/>
          <a:ln w="25400">
            <a:solidFill>
              <a:srgbClr val="BFBFBF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4" name="直線コネクタ 83"/>
          <p:cNvCxnSpPr>
            <a:cxnSpLocks noChangeShapeType="1"/>
          </p:cNvCxnSpPr>
          <p:nvPr/>
        </p:nvCxnSpPr>
        <p:spPr bwMode="auto">
          <a:xfrm flipV="1">
            <a:off x="817316" y="1381762"/>
            <a:ext cx="11419840" cy="15805"/>
          </a:xfrm>
          <a:prstGeom prst="line">
            <a:avLst/>
          </a:prstGeom>
          <a:noFill/>
          <a:ln w="25400">
            <a:solidFill>
              <a:srgbClr val="BFBFBF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0509" name="テキスト ボックス 74"/>
          <p:cNvSpPr txBox="1">
            <a:spLocks noChangeArrowheads="1"/>
          </p:cNvSpPr>
          <p:nvPr/>
        </p:nvSpPr>
        <p:spPr bwMode="auto">
          <a:xfrm>
            <a:off x="1816315" y="2650632"/>
            <a:ext cx="2149542" cy="33137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30039" tIns="65020" rIns="130039" bIns="6502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9pPr>
          </a:lstStyle>
          <a:p>
            <a:pPr eaLnBrk="1" hangingPunct="1"/>
            <a:r>
              <a:rPr kumimoji="1" lang="en-US" altLang="ja-JP" sz="1300" b="1">
                <a:solidFill>
                  <a:srgbClr val="0000FF"/>
                </a:solidFill>
                <a:latin typeface="Tahoma" charset="0"/>
                <a:cs typeface="Tahoma" charset="0"/>
              </a:rPr>
              <a:t>RF-gun &amp; laser system</a:t>
            </a:r>
            <a:endParaRPr kumimoji="1" lang="ja-JP" altLang="en-US" sz="1300" b="1">
              <a:solidFill>
                <a:srgbClr val="0000FF"/>
              </a:solidFill>
              <a:latin typeface="Tahoma" charset="0"/>
              <a:cs typeface="Tahoma" charset="0"/>
            </a:endParaRPr>
          </a:p>
        </p:txBody>
      </p:sp>
      <p:sp>
        <p:nvSpPr>
          <p:cNvPr id="20510" name="テキスト ボックス 91"/>
          <p:cNvSpPr txBox="1">
            <a:spLocks noChangeArrowheads="1"/>
          </p:cNvSpPr>
          <p:nvPr/>
        </p:nvSpPr>
        <p:spPr bwMode="auto">
          <a:xfrm>
            <a:off x="1826982" y="1952980"/>
            <a:ext cx="2922947" cy="33137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30039" tIns="65020" rIns="130039" bIns="6502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9pPr>
          </a:lstStyle>
          <a:p>
            <a:pPr eaLnBrk="1" hangingPunct="1"/>
            <a:r>
              <a:rPr kumimoji="1" lang="en-US" altLang="ja-JP" sz="1300" b="1">
                <a:solidFill>
                  <a:srgbClr val="0000FF"/>
                </a:solidFill>
                <a:latin typeface="Tahoma" charset="0"/>
                <a:cs typeface="Tahoma" charset="0"/>
              </a:rPr>
              <a:t>e+ new matching &amp; L-band acc. </a:t>
            </a:r>
            <a:endParaRPr kumimoji="1" lang="ja-JP" altLang="en-US" sz="1300" b="1">
              <a:solidFill>
                <a:srgbClr val="0000FF"/>
              </a:solidFill>
              <a:latin typeface="Tahoma" charset="0"/>
              <a:cs typeface="Tahoma" charset="0"/>
            </a:endParaRPr>
          </a:p>
        </p:txBody>
      </p:sp>
      <p:sp>
        <p:nvSpPr>
          <p:cNvPr id="7" name="ホームベース 6"/>
          <p:cNvSpPr>
            <a:spLocks noChangeArrowheads="1"/>
          </p:cNvSpPr>
          <p:nvPr/>
        </p:nvSpPr>
        <p:spPr bwMode="auto">
          <a:xfrm>
            <a:off x="2219396" y="2332287"/>
            <a:ext cx="4316871" cy="230293"/>
          </a:xfrm>
          <a:prstGeom prst="homePlate">
            <a:avLst>
              <a:gd name="adj" fmla="val 49987"/>
            </a:avLst>
          </a:prstGeom>
          <a:gradFill rotWithShape="1">
            <a:gsLst>
              <a:gs pos="0">
                <a:srgbClr val="22228B"/>
              </a:gs>
              <a:gs pos="100000">
                <a:srgbClr val="A5A5E9"/>
              </a:gs>
            </a:gsLst>
            <a:lin ang="16200000"/>
          </a:gradFill>
          <a:ln w="6350">
            <a:solidFill>
              <a:schemeClr val="tx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lIns="130039" tIns="0" rIns="130039" bIns="65020" anchor="ctr"/>
          <a:lstStyle/>
          <a:p>
            <a:pPr algn="ctr">
              <a:defRPr/>
            </a:pPr>
            <a:r>
              <a:rPr lang="en-US" altLang="ja-JP" sz="1300" b="1" dirty="0">
                <a:solidFill>
                  <a:schemeClr val="dk1"/>
                </a:solidFill>
                <a:latin typeface="+mn-lt"/>
                <a:ea typeface="+mn-ea"/>
                <a:cs typeface="Tahoma" pitchFamily="34" charset="0"/>
              </a:rPr>
              <a:t>R&amp;D  </a:t>
            </a:r>
            <a:endParaRPr kumimoji="1" lang="ja-JP" altLang="en-US" sz="1300" b="1" dirty="0">
              <a:solidFill>
                <a:schemeClr val="dk1"/>
              </a:solidFill>
              <a:latin typeface="+mn-lt"/>
              <a:ea typeface="+mn-ea"/>
              <a:cs typeface="Tahoma" pitchFamily="34" charset="0"/>
            </a:endParaRPr>
          </a:p>
        </p:txBody>
      </p:sp>
      <p:sp>
        <p:nvSpPr>
          <p:cNvPr id="57" name="ホームベース 56"/>
          <p:cNvSpPr>
            <a:spLocks noChangeArrowheads="1"/>
          </p:cNvSpPr>
          <p:nvPr/>
        </p:nvSpPr>
        <p:spPr bwMode="auto">
          <a:xfrm>
            <a:off x="6536269" y="2436145"/>
            <a:ext cx="3054773" cy="230293"/>
          </a:xfrm>
          <a:prstGeom prst="homePlate">
            <a:avLst>
              <a:gd name="adj" fmla="val 49988"/>
            </a:avLst>
          </a:prstGeom>
          <a:gradFill rotWithShape="1">
            <a:gsLst>
              <a:gs pos="0">
                <a:srgbClr val="22228B"/>
              </a:gs>
              <a:gs pos="100000">
                <a:srgbClr val="A5A5E9"/>
              </a:gs>
            </a:gsLst>
            <a:lin ang="16200000"/>
          </a:gradFill>
          <a:ln w="6350">
            <a:solidFill>
              <a:schemeClr val="tx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lIns="130039" tIns="0" rIns="130039" bIns="65020" anchor="ctr"/>
          <a:lstStyle/>
          <a:p>
            <a:pPr algn="ctr">
              <a:defRPr/>
            </a:pPr>
            <a:r>
              <a:rPr lang="en-US" altLang="ja-JP" sz="1300" b="1" dirty="0">
                <a:solidFill>
                  <a:schemeClr val="dk1"/>
                </a:solidFill>
                <a:latin typeface="+mn-lt"/>
                <a:ea typeface="+mn-ea"/>
                <a:cs typeface="Tahoma" pitchFamily="34" charset="0"/>
              </a:rPr>
              <a:t>Construction </a:t>
            </a:r>
            <a:endParaRPr kumimoji="1" lang="ja-JP" altLang="en-US" sz="1300" b="1" dirty="0">
              <a:solidFill>
                <a:schemeClr val="dk1"/>
              </a:solidFill>
              <a:latin typeface="+mn-lt"/>
              <a:ea typeface="+mn-ea"/>
              <a:cs typeface="Tahoma" pitchFamily="34" charset="0"/>
            </a:endParaRPr>
          </a:p>
        </p:txBody>
      </p:sp>
      <p:sp>
        <p:nvSpPr>
          <p:cNvPr id="76" name="ホームベース 75"/>
          <p:cNvSpPr>
            <a:spLocks noChangeArrowheads="1"/>
          </p:cNvSpPr>
          <p:nvPr/>
        </p:nvSpPr>
        <p:spPr bwMode="auto">
          <a:xfrm>
            <a:off x="2219399" y="3005105"/>
            <a:ext cx="2424853" cy="230293"/>
          </a:xfrm>
          <a:prstGeom prst="homePlate">
            <a:avLst>
              <a:gd name="adj" fmla="val 50015"/>
            </a:avLst>
          </a:prstGeom>
          <a:gradFill rotWithShape="1">
            <a:gsLst>
              <a:gs pos="0">
                <a:srgbClr val="90FFDA"/>
              </a:gs>
              <a:gs pos="35001">
                <a:srgbClr val="B2FFE3"/>
              </a:gs>
              <a:gs pos="100000">
                <a:srgbClr val="E0FFF4"/>
              </a:gs>
            </a:gsLst>
            <a:lin ang="16200000" scaled="1"/>
          </a:gradFill>
          <a:ln w="6350">
            <a:solidFill>
              <a:schemeClr val="tx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lIns="130039" tIns="0" rIns="130039" bIns="65020" anchor="ctr"/>
          <a:lstStyle/>
          <a:p>
            <a:pPr algn="ctr">
              <a:defRPr/>
            </a:pPr>
            <a:r>
              <a:rPr lang="en-US" altLang="ja-JP" sz="1300" b="1" dirty="0">
                <a:solidFill>
                  <a:schemeClr val="dk1"/>
                </a:solidFill>
                <a:latin typeface="+mn-lt"/>
                <a:ea typeface="+mn-ea"/>
                <a:cs typeface="Tahoma" pitchFamily="34" charset="0"/>
              </a:rPr>
              <a:t>Design study</a:t>
            </a:r>
            <a:endParaRPr kumimoji="1" lang="ja-JP" altLang="en-US" sz="1300" b="1" dirty="0">
              <a:solidFill>
                <a:schemeClr val="dk1"/>
              </a:solidFill>
              <a:latin typeface="+mn-lt"/>
              <a:ea typeface="+mn-ea"/>
              <a:cs typeface="Tahoma" pitchFamily="34" charset="0"/>
            </a:endParaRPr>
          </a:p>
        </p:txBody>
      </p:sp>
      <p:sp>
        <p:nvSpPr>
          <p:cNvPr id="85" name="ホームベース 84"/>
          <p:cNvSpPr>
            <a:spLocks noChangeArrowheads="1"/>
          </p:cNvSpPr>
          <p:nvPr/>
        </p:nvSpPr>
        <p:spPr bwMode="auto">
          <a:xfrm>
            <a:off x="4644252" y="3115736"/>
            <a:ext cx="3409244" cy="230293"/>
          </a:xfrm>
          <a:prstGeom prst="homePlate">
            <a:avLst>
              <a:gd name="adj" fmla="val 50032"/>
            </a:avLst>
          </a:prstGeom>
          <a:gradFill rotWithShape="1">
            <a:gsLst>
              <a:gs pos="0">
                <a:srgbClr val="90FFDA"/>
              </a:gs>
              <a:gs pos="35001">
                <a:srgbClr val="B2FFE3"/>
              </a:gs>
              <a:gs pos="100000">
                <a:srgbClr val="E0FFF4"/>
              </a:gs>
            </a:gsLst>
            <a:lin ang="16200000" scaled="1"/>
          </a:gradFill>
          <a:ln w="6350">
            <a:solidFill>
              <a:schemeClr val="tx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lIns="130039" tIns="0" rIns="130039" bIns="65020" anchor="ctr"/>
          <a:lstStyle/>
          <a:p>
            <a:pPr algn="ctr">
              <a:defRPr/>
            </a:pPr>
            <a:r>
              <a:rPr lang="en-US" altLang="ja-JP" sz="1300" b="1" dirty="0">
                <a:solidFill>
                  <a:schemeClr val="dk1"/>
                </a:solidFill>
                <a:latin typeface="+mn-lt"/>
                <a:ea typeface="+mn-ea"/>
                <a:cs typeface="Tahoma" pitchFamily="34" charset="0"/>
              </a:rPr>
              <a:t>Commissioning at test stand</a:t>
            </a:r>
            <a:endParaRPr kumimoji="1" lang="ja-JP" altLang="en-US" sz="1300" b="1" dirty="0">
              <a:solidFill>
                <a:schemeClr val="dk1"/>
              </a:solidFill>
              <a:latin typeface="+mn-lt"/>
              <a:ea typeface="+mn-ea"/>
              <a:cs typeface="Tahoma" pitchFamily="34" charset="0"/>
            </a:endParaRPr>
          </a:p>
        </p:txBody>
      </p:sp>
      <p:sp>
        <p:nvSpPr>
          <p:cNvPr id="86" name="ホームベース 85"/>
          <p:cNvSpPr/>
          <p:nvPr/>
        </p:nvSpPr>
        <p:spPr>
          <a:xfrm>
            <a:off x="8464115" y="3274078"/>
            <a:ext cx="3780560" cy="230400"/>
          </a:xfrm>
          <a:prstGeom prst="homePlate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l="100000" b="100000"/>
            </a:path>
            <a:tileRect t="-100000" r="-100000"/>
          </a:gra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30039" tIns="0" rIns="130039" bIns="65020" anchor="ctr"/>
          <a:lstStyle/>
          <a:p>
            <a:pPr algn="ctr">
              <a:defRPr/>
            </a:pPr>
            <a:r>
              <a:rPr lang="en-US" altLang="ja-JP" sz="1300" b="1" dirty="0" err="1">
                <a:solidFill>
                  <a:srgbClr val="FF0000"/>
                </a:solidFill>
                <a:cs typeface="Tahoma" pitchFamily="34" charset="0"/>
              </a:rPr>
              <a:t>e</a:t>
            </a:r>
            <a:r>
              <a:rPr lang="en-US" altLang="ja-JP" sz="1300" b="1" dirty="0">
                <a:solidFill>
                  <a:srgbClr val="FF0000"/>
                </a:solidFill>
                <a:cs typeface="Tahoma" pitchFamily="34" charset="0"/>
              </a:rPr>
              <a:t>- beam commissioning</a:t>
            </a:r>
            <a:endParaRPr kumimoji="1" lang="ja-JP" altLang="en-US" sz="1300" b="1" dirty="0">
              <a:solidFill>
                <a:srgbClr val="FF0000"/>
              </a:solidFill>
              <a:cs typeface="Tahoma" pitchFamily="34" charset="0"/>
            </a:endParaRPr>
          </a:p>
        </p:txBody>
      </p:sp>
      <p:sp>
        <p:nvSpPr>
          <p:cNvPr id="93" name="ホームベース 92"/>
          <p:cNvSpPr>
            <a:spLocks noChangeArrowheads="1"/>
          </p:cNvSpPr>
          <p:nvPr/>
        </p:nvSpPr>
        <p:spPr bwMode="auto">
          <a:xfrm>
            <a:off x="7877389" y="2851576"/>
            <a:ext cx="778933" cy="363502"/>
          </a:xfrm>
          <a:prstGeom prst="homePlate">
            <a:avLst>
              <a:gd name="adj" fmla="val 50000"/>
            </a:avLst>
          </a:prstGeom>
          <a:gradFill rotWithShape="1">
            <a:gsLst>
              <a:gs pos="0">
                <a:srgbClr val="FFD684"/>
              </a:gs>
              <a:gs pos="100000">
                <a:srgbClr val="FFFFFF"/>
              </a:gs>
            </a:gsLst>
            <a:lin ang="16200000"/>
          </a:gradFill>
          <a:ln w="6350">
            <a:solidFill>
              <a:schemeClr val="tx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lIns="130039" tIns="0" rIns="130039" bIns="65020" anchor="ctr"/>
          <a:lstStyle/>
          <a:p>
            <a:pPr algn="ctr">
              <a:defRPr/>
            </a:pPr>
            <a:r>
              <a:rPr lang="en-US" altLang="ja-JP" sz="1100" b="1" dirty="0">
                <a:solidFill>
                  <a:schemeClr val="dk1"/>
                </a:solidFill>
                <a:latin typeface="+mn-lt"/>
                <a:ea typeface="+mn-ea"/>
                <a:cs typeface="Tahoma" pitchFamily="34" charset="0"/>
              </a:rPr>
              <a:t>move </a:t>
            </a:r>
            <a:r>
              <a:rPr lang="en-US" altLang="ja-JP" sz="1000" b="1" dirty="0">
                <a:solidFill>
                  <a:schemeClr val="dk1"/>
                </a:solidFill>
                <a:latin typeface="+mn-lt"/>
                <a:ea typeface="+mn-ea"/>
                <a:cs typeface="Tahoma" pitchFamily="34" charset="0"/>
              </a:rPr>
              <a:t>to</a:t>
            </a:r>
            <a:r>
              <a:rPr lang="en-US" altLang="ja-JP" sz="1100" b="1" dirty="0">
                <a:solidFill>
                  <a:schemeClr val="dk1"/>
                </a:solidFill>
                <a:latin typeface="+mn-lt"/>
                <a:ea typeface="+mn-ea"/>
                <a:cs typeface="Tahoma" pitchFamily="34" charset="0"/>
              </a:rPr>
              <a:t> A1</a:t>
            </a:r>
            <a:endParaRPr kumimoji="1" lang="ja-JP" altLang="en-US" sz="1100" b="1" dirty="0">
              <a:solidFill>
                <a:schemeClr val="dk1"/>
              </a:solidFill>
              <a:latin typeface="+mn-lt"/>
              <a:ea typeface="+mn-ea"/>
              <a:cs typeface="Tahoma" pitchFamily="34" charset="0"/>
            </a:endParaRPr>
          </a:p>
        </p:txBody>
      </p:sp>
      <p:sp>
        <p:nvSpPr>
          <p:cNvPr id="90" name="ホームベース 89"/>
          <p:cNvSpPr/>
          <p:nvPr/>
        </p:nvSpPr>
        <p:spPr>
          <a:xfrm>
            <a:off x="9708444" y="2561623"/>
            <a:ext cx="2544114" cy="230400"/>
          </a:xfrm>
          <a:prstGeom prst="homePlate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l="100000" b="100000"/>
            </a:path>
            <a:tileRect t="-100000" r="-100000"/>
          </a:gra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30039" tIns="0" rIns="130039" bIns="65020" anchor="ctr"/>
          <a:lstStyle/>
          <a:p>
            <a:pPr algn="ctr">
              <a:defRPr/>
            </a:pPr>
            <a:r>
              <a:rPr kumimoji="1" lang="en-US" altLang="ja-JP" sz="1300" b="1" dirty="0" err="1">
                <a:solidFill>
                  <a:srgbClr val="FF0000"/>
                </a:solidFill>
                <a:cs typeface="Tahoma" pitchFamily="34" charset="0"/>
              </a:rPr>
              <a:t>e</a:t>
            </a:r>
            <a:r>
              <a:rPr kumimoji="1" lang="en-US" altLang="ja-JP" sz="1300" b="1" dirty="0">
                <a:solidFill>
                  <a:srgbClr val="FF0000"/>
                </a:solidFill>
                <a:cs typeface="Tahoma" pitchFamily="34" charset="0"/>
              </a:rPr>
              <a:t>+ beam commissioning</a:t>
            </a:r>
            <a:endParaRPr kumimoji="1" lang="ja-JP" altLang="en-US" sz="1300" b="1" dirty="0">
              <a:solidFill>
                <a:srgbClr val="FF0000"/>
              </a:solidFill>
              <a:cs typeface="Tahoma" pitchFamily="34" charset="0"/>
            </a:endParaRPr>
          </a:p>
        </p:txBody>
      </p:sp>
      <p:sp>
        <p:nvSpPr>
          <p:cNvPr id="20522" name="テキスト ボックス 17"/>
          <p:cNvSpPr txBox="1">
            <a:spLocks noChangeArrowheads="1"/>
          </p:cNvSpPr>
          <p:nvPr/>
        </p:nvSpPr>
        <p:spPr bwMode="auto">
          <a:xfrm>
            <a:off x="812021" y="3592127"/>
            <a:ext cx="2446736" cy="485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30039" tIns="65020" rIns="130039" bIns="6502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9pPr>
          </a:lstStyle>
          <a:p>
            <a:pPr eaLnBrk="1" hangingPunct="1"/>
            <a:r>
              <a:rPr kumimoji="1" lang="en-US" altLang="ja-JP" sz="2300" b="1" i="1">
                <a:solidFill>
                  <a:srgbClr val="FF0000"/>
                </a:solidFill>
                <a:latin typeface="Tahoma" charset="0"/>
                <a:cs typeface="Tahoma" charset="0"/>
              </a:rPr>
              <a:t>Damping Ring</a:t>
            </a:r>
            <a:endParaRPr kumimoji="1" lang="ja-JP" altLang="en-US" sz="2300" b="1" i="1">
              <a:solidFill>
                <a:srgbClr val="FF0000"/>
              </a:solidFill>
              <a:latin typeface="Tahoma" charset="0"/>
              <a:cs typeface="Tahoma" charset="0"/>
            </a:endParaRPr>
          </a:p>
        </p:txBody>
      </p:sp>
      <p:sp>
        <p:nvSpPr>
          <p:cNvPr id="20523" name="テキスト ボックス 54"/>
          <p:cNvSpPr txBox="1">
            <a:spLocks noChangeArrowheads="1"/>
          </p:cNvSpPr>
          <p:nvPr/>
        </p:nvSpPr>
        <p:spPr bwMode="auto">
          <a:xfrm>
            <a:off x="848942" y="1973298"/>
            <a:ext cx="1131115" cy="485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30039" tIns="65020" rIns="130039" bIns="6502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9pPr>
          </a:lstStyle>
          <a:p>
            <a:pPr eaLnBrk="1" hangingPunct="1"/>
            <a:r>
              <a:rPr kumimoji="1" lang="en-US" altLang="ja-JP" sz="2300" b="1" i="1">
                <a:solidFill>
                  <a:srgbClr val="FF0000"/>
                </a:solidFill>
                <a:latin typeface="Tahoma" charset="0"/>
                <a:cs typeface="Tahoma" charset="0"/>
              </a:rPr>
              <a:t>Linac</a:t>
            </a:r>
            <a:endParaRPr kumimoji="1" lang="ja-JP" altLang="en-US" sz="2300" b="1" i="1">
              <a:solidFill>
                <a:srgbClr val="FF0000"/>
              </a:solidFill>
              <a:latin typeface="Tahoma" charset="0"/>
              <a:cs typeface="Tahoma" charset="0"/>
            </a:endParaRPr>
          </a:p>
        </p:txBody>
      </p:sp>
      <p:sp>
        <p:nvSpPr>
          <p:cNvPr id="20524" name="テキスト ボックス 90"/>
          <p:cNvSpPr txBox="1">
            <a:spLocks noChangeArrowheads="1"/>
          </p:cNvSpPr>
          <p:nvPr/>
        </p:nvSpPr>
        <p:spPr bwMode="auto">
          <a:xfrm>
            <a:off x="798803" y="4958080"/>
            <a:ext cx="1834220" cy="485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30039" tIns="65020" rIns="130039" bIns="6502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9pPr>
          </a:lstStyle>
          <a:p>
            <a:pPr eaLnBrk="1" hangingPunct="1"/>
            <a:r>
              <a:rPr kumimoji="1" lang="en-US" altLang="ja-JP" sz="2300" b="1" i="1">
                <a:solidFill>
                  <a:srgbClr val="FF0000"/>
                </a:solidFill>
                <a:latin typeface="Tahoma" charset="0"/>
                <a:cs typeface="Tahoma" charset="0"/>
              </a:rPr>
              <a:t>Main Ring</a:t>
            </a:r>
            <a:endParaRPr kumimoji="1" lang="ja-JP" altLang="en-US" sz="2300" b="1" i="1">
              <a:solidFill>
                <a:srgbClr val="FF0000"/>
              </a:solidFill>
              <a:latin typeface="Tahoma" charset="0"/>
              <a:cs typeface="Tahoma" charset="0"/>
            </a:endParaRPr>
          </a:p>
        </p:txBody>
      </p:sp>
      <p:sp>
        <p:nvSpPr>
          <p:cNvPr id="96" name="ホームベース 95"/>
          <p:cNvSpPr/>
          <p:nvPr/>
        </p:nvSpPr>
        <p:spPr>
          <a:xfrm>
            <a:off x="10667083" y="3989577"/>
            <a:ext cx="1808607" cy="452060"/>
          </a:xfrm>
          <a:prstGeom prst="homePlate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l="100000" b="100000"/>
            </a:path>
            <a:tileRect t="-100000" r="-100000"/>
          </a:gra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30039" tIns="65020" rIns="130039" bIns="65020" anchor="ctr"/>
          <a:lstStyle/>
          <a:p>
            <a:pPr algn="ctr">
              <a:defRPr/>
            </a:pPr>
            <a:r>
              <a:rPr lang="en-US" altLang="ja-JP" sz="1300" b="1" dirty="0">
                <a:solidFill>
                  <a:srgbClr val="FF0000"/>
                </a:solidFill>
                <a:cs typeface="Tahoma" pitchFamily="34" charset="0"/>
              </a:rPr>
              <a:t>DR commissioning</a:t>
            </a:r>
            <a:endParaRPr lang="ja-JP" altLang="en-US" sz="1300" b="1" dirty="0">
              <a:solidFill>
                <a:srgbClr val="FF0000"/>
              </a:solidFill>
              <a:cs typeface="Tahoma" pitchFamily="34" charset="0"/>
            </a:endParaRPr>
          </a:p>
        </p:txBody>
      </p:sp>
      <p:sp>
        <p:nvSpPr>
          <p:cNvPr id="97" name="ホームベース 96"/>
          <p:cNvSpPr>
            <a:spLocks noChangeArrowheads="1"/>
          </p:cNvSpPr>
          <p:nvPr/>
        </p:nvSpPr>
        <p:spPr bwMode="auto">
          <a:xfrm>
            <a:off x="5768625" y="2707076"/>
            <a:ext cx="1097280" cy="406400"/>
          </a:xfrm>
          <a:prstGeom prst="homePlate">
            <a:avLst>
              <a:gd name="adj" fmla="val 50000"/>
            </a:avLst>
          </a:prstGeom>
          <a:gradFill rotWithShape="1">
            <a:gsLst>
              <a:gs pos="0">
                <a:srgbClr val="BD99FF"/>
              </a:gs>
              <a:gs pos="100000">
                <a:srgbClr val="DEDCFF"/>
              </a:gs>
            </a:gsLst>
            <a:lin ang="16200000"/>
          </a:gradFill>
          <a:ln w="6350">
            <a:solidFill>
              <a:schemeClr val="tx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lIns="130039" tIns="0" rIns="130039" bIns="65020" anchor="ctr"/>
          <a:lstStyle/>
          <a:p>
            <a:pPr algn="ctr">
              <a:defRPr/>
            </a:pPr>
            <a:r>
              <a:rPr lang="en-US" altLang="ja-JP" sz="1100" b="1" dirty="0">
                <a:solidFill>
                  <a:schemeClr val="dk1"/>
                </a:solidFill>
                <a:latin typeface="+mn-lt"/>
                <a:ea typeface="+mn-ea"/>
                <a:cs typeface="Tahoma" pitchFamily="34" charset="0"/>
              </a:rPr>
              <a:t>A1 gallery</a:t>
            </a:r>
          </a:p>
          <a:p>
            <a:pPr algn="ctr">
              <a:defRPr/>
            </a:pPr>
            <a:r>
              <a:rPr lang="en-US" altLang="ja-JP" sz="1100" b="1" dirty="0">
                <a:solidFill>
                  <a:schemeClr val="dk1"/>
                </a:solidFill>
                <a:latin typeface="+mn-lt"/>
                <a:ea typeface="+mn-ea"/>
                <a:cs typeface="Tahoma" pitchFamily="34" charset="0"/>
              </a:rPr>
              <a:t>extensio</a:t>
            </a:r>
            <a:r>
              <a:rPr lang="en-US" altLang="ja-JP" sz="1300" b="1" dirty="0">
                <a:solidFill>
                  <a:schemeClr val="dk1"/>
                </a:solidFill>
                <a:latin typeface="+mn-lt"/>
                <a:ea typeface="+mn-ea"/>
                <a:cs typeface="Tahoma" pitchFamily="34" charset="0"/>
              </a:rPr>
              <a:t>n </a:t>
            </a:r>
            <a:endParaRPr kumimoji="1" lang="ja-JP" altLang="en-US" sz="1300" b="1" dirty="0">
              <a:solidFill>
                <a:schemeClr val="dk1"/>
              </a:solidFill>
              <a:latin typeface="+mn-lt"/>
              <a:ea typeface="+mn-ea"/>
              <a:cs typeface="Tahoma" pitchFamily="34" charset="0"/>
            </a:endParaRPr>
          </a:p>
        </p:txBody>
      </p:sp>
      <p:cxnSp>
        <p:nvCxnSpPr>
          <p:cNvPr id="60" name="直線コネクタ 59"/>
          <p:cNvCxnSpPr>
            <a:cxnSpLocks noChangeShapeType="1"/>
          </p:cNvCxnSpPr>
          <p:nvPr/>
        </p:nvCxnSpPr>
        <p:spPr bwMode="auto">
          <a:xfrm flipV="1">
            <a:off x="848925" y="1914598"/>
            <a:ext cx="11419840" cy="15805"/>
          </a:xfrm>
          <a:prstGeom prst="line">
            <a:avLst/>
          </a:prstGeom>
          <a:noFill/>
          <a:ln w="25400">
            <a:solidFill>
              <a:srgbClr val="BFBFBF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2" name="直線コネクタ 81"/>
          <p:cNvCxnSpPr>
            <a:cxnSpLocks noChangeShapeType="1"/>
          </p:cNvCxnSpPr>
          <p:nvPr/>
        </p:nvCxnSpPr>
        <p:spPr bwMode="auto">
          <a:xfrm flipV="1">
            <a:off x="812802" y="6482081"/>
            <a:ext cx="11419840" cy="15804"/>
          </a:xfrm>
          <a:prstGeom prst="line">
            <a:avLst/>
          </a:prstGeom>
          <a:noFill/>
          <a:ln w="25400">
            <a:solidFill>
              <a:srgbClr val="BFBFBF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0531" name="テキスト ボックス 98"/>
          <p:cNvSpPr txBox="1">
            <a:spLocks noChangeArrowheads="1"/>
          </p:cNvSpPr>
          <p:nvPr/>
        </p:nvSpPr>
        <p:spPr bwMode="auto">
          <a:xfrm>
            <a:off x="794370" y="6583680"/>
            <a:ext cx="2825220" cy="485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30039" tIns="65020" rIns="130039" bIns="6502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9pPr>
          </a:lstStyle>
          <a:p>
            <a:pPr eaLnBrk="1" hangingPunct="1"/>
            <a:r>
              <a:rPr kumimoji="1" lang="en-US" altLang="ja-JP" sz="2300" b="1" i="1">
                <a:solidFill>
                  <a:srgbClr val="FF0000"/>
                </a:solidFill>
                <a:latin typeface="Tahoma" charset="0"/>
                <a:cs typeface="Tahoma" charset="0"/>
              </a:rPr>
              <a:t>Belle II Detector</a:t>
            </a:r>
            <a:endParaRPr kumimoji="1" lang="ja-JP" altLang="en-US" sz="2300" b="1" i="1">
              <a:solidFill>
                <a:srgbClr val="FF0000"/>
              </a:solidFill>
              <a:latin typeface="Tahoma" charset="0"/>
              <a:cs typeface="Tahoma" charset="0"/>
            </a:endParaRPr>
          </a:p>
        </p:txBody>
      </p:sp>
      <p:sp>
        <p:nvSpPr>
          <p:cNvPr id="20532" name="テキスト ボックス 99"/>
          <p:cNvSpPr txBox="1">
            <a:spLocks noChangeArrowheads="1"/>
          </p:cNvSpPr>
          <p:nvPr/>
        </p:nvSpPr>
        <p:spPr bwMode="auto">
          <a:xfrm>
            <a:off x="1139388" y="4174634"/>
            <a:ext cx="1311095" cy="33137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30039" tIns="65020" rIns="130039" bIns="6502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9pPr>
          </a:lstStyle>
          <a:p>
            <a:pPr eaLnBrk="1" hangingPunct="1"/>
            <a:r>
              <a:rPr kumimoji="1" lang="en-US" altLang="ja-JP" sz="1300" b="1">
                <a:solidFill>
                  <a:srgbClr val="0000FF"/>
                </a:solidFill>
                <a:latin typeface="Tahoma" charset="0"/>
                <a:cs typeface="Tahoma" charset="0"/>
              </a:rPr>
              <a:t>Components</a:t>
            </a:r>
            <a:endParaRPr kumimoji="1" lang="ja-JP" altLang="en-US" sz="1300" b="1">
              <a:solidFill>
                <a:srgbClr val="0000FF"/>
              </a:solidFill>
              <a:latin typeface="Tahoma" charset="0"/>
              <a:cs typeface="Tahoma" charset="0"/>
            </a:endParaRPr>
          </a:p>
        </p:txBody>
      </p:sp>
      <p:sp>
        <p:nvSpPr>
          <p:cNvPr id="102" name="ホームベース 101"/>
          <p:cNvSpPr>
            <a:spLocks noChangeArrowheads="1"/>
          </p:cNvSpPr>
          <p:nvPr/>
        </p:nvSpPr>
        <p:spPr bwMode="auto">
          <a:xfrm>
            <a:off x="6096002" y="8310883"/>
            <a:ext cx="1928142" cy="230293"/>
          </a:xfrm>
          <a:prstGeom prst="homePlate">
            <a:avLst>
              <a:gd name="adj" fmla="val 50003"/>
            </a:avLst>
          </a:prstGeom>
          <a:gradFill rotWithShape="1">
            <a:gsLst>
              <a:gs pos="0">
                <a:srgbClr val="90FFDA"/>
              </a:gs>
              <a:gs pos="35001">
                <a:srgbClr val="B2FFE3"/>
              </a:gs>
              <a:gs pos="100000">
                <a:srgbClr val="E0FFF4"/>
              </a:gs>
            </a:gsLst>
            <a:lin ang="16200000" scaled="1"/>
          </a:gradFill>
          <a:ln w="6350">
            <a:solidFill>
              <a:schemeClr val="tx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lIns="130039" tIns="0" rIns="130039" bIns="65020" anchor="ctr"/>
          <a:lstStyle/>
          <a:p>
            <a:pPr algn="ctr">
              <a:defRPr/>
            </a:pPr>
            <a:r>
              <a:rPr lang="en-US" altLang="ja-JP" sz="1300" b="1" dirty="0">
                <a:solidFill>
                  <a:schemeClr val="dk1"/>
                </a:solidFill>
                <a:latin typeface="+mn-lt"/>
                <a:ea typeface="+mn-ea"/>
                <a:cs typeface="Tahoma" pitchFamily="34" charset="0"/>
              </a:rPr>
              <a:t>Installation (KLM)</a:t>
            </a:r>
            <a:endParaRPr kumimoji="1" lang="ja-JP" altLang="en-US" sz="1300" b="1" dirty="0">
              <a:solidFill>
                <a:schemeClr val="dk1"/>
              </a:solidFill>
              <a:latin typeface="+mn-lt"/>
              <a:ea typeface="+mn-ea"/>
              <a:cs typeface="Tahoma" pitchFamily="34" charset="0"/>
            </a:endParaRPr>
          </a:p>
        </p:txBody>
      </p:sp>
      <p:sp>
        <p:nvSpPr>
          <p:cNvPr id="103" name="ホームベース 102"/>
          <p:cNvSpPr>
            <a:spLocks noChangeArrowheads="1"/>
          </p:cNvSpPr>
          <p:nvPr/>
        </p:nvSpPr>
        <p:spPr bwMode="auto">
          <a:xfrm>
            <a:off x="7992535" y="8310883"/>
            <a:ext cx="1930401" cy="230293"/>
          </a:xfrm>
          <a:prstGeom prst="homePlate">
            <a:avLst>
              <a:gd name="adj" fmla="val 49984"/>
            </a:avLst>
          </a:prstGeom>
          <a:gradFill rotWithShape="1">
            <a:gsLst>
              <a:gs pos="0">
                <a:srgbClr val="90FFDA"/>
              </a:gs>
              <a:gs pos="35001">
                <a:srgbClr val="B2FFE3"/>
              </a:gs>
              <a:gs pos="100000">
                <a:srgbClr val="E0FFF4"/>
              </a:gs>
            </a:gsLst>
            <a:lin ang="16200000" scaled="1"/>
          </a:gradFill>
          <a:ln w="6350">
            <a:solidFill>
              <a:schemeClr val="tx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lIns="130039" tIns="0" rIns="130039" bIns="65020" anchor="ctr"/>
          <a:lstStyle/>
          <a:p>
            <a:pPr algn="ctr">
              <a:defRPr/>
            </a:pPr>
            <a:r>
              <a:rPr lang="en-US" altLang="ja-JP" sz="1300" b="1" dirty="0">
                <a:solidFill>
                  <a:schemeClr val="dk1"/>
                </a:solidFill>
                <a:latin typeface="+mn-lt"/>
                <a:ea typeface="+mn-ea"/>
                <a:cs typeface="Tahoma" pitchFamily="34" charset="0"/>
              </a:rPr>
              <a:t>Installation (E-cap)</a:t>
            </a:r>
            <a:endParaRPr kumimoji="1" lang="ja-JP" altLang="en-US" sz="1300" b="1" dirty="0">
              <a:solidFill>
                <a:schemeClr val="dk1"/>
              </a:solidFill>
              <a:latin typeface="+mn-lt"/>
              <a:ea typeface="+mn-ea"/>
              <a:cs typeface="Tahoma" pitchFamily="34" charset="0"/>
            </a:endParaRPr>
          </a:p>
        </p:txBody>
      </p:sp>
      <p:sp>
        <p:nvSpPr>
          <p:cNvPr id="104" name="ホームベース 103"/>
          <p:cNvSpPr>
            <a:spLocks noChangeArrowheads="1"/>
          </p:cNvSpPr>
          <p:nvPr/>
        </p:nvSpPr>
        <p:spPr bwMode="auto">
          <a:xfrm>
            <a:off x="8001564" y="8561495"/>
            <a:ext cx="1718170" cy="410916"/>
          </a:xfrm>
          <a:prstGeom prst="homePlate">
            <a:avLst>
              <a:gd name="adj" fmla="val 50002"/>
            </a:avLst>
          </a:prstGeom>
          <a:gradFill rotWithShape="1">
            <a:gsLst>
              <a:gs pos="0">
                <a:srgbClr val="90FFDA"/>
              </a:gs>
              <a:gs pos="35001">
                <a:srgbClr val="B2FFE3"/>
              </a:gs>
              <a:gs pos="100000">
                <a:srgbClr val="E0FFF4"/>
              </a:gs>
            </a:gsLst>
            <a:lin ang="16200000" scaled="1"/>
          </a:gradFill>
          <a:ln w="6350">
            <a:solidFill>
              <a:schemeClr val="tx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lIns="130039" tIns="0" rIns="130039" bIns="65020" anchor="ctr"/>
          <a:lstStyle/>
          <a:p>
            <a:pPr algn="ctr">
              <a:defRPr/>
            </a:pPr>
            <a:r>
              <a:rPr lang="en-US" altLang="ja-JP" sz="1300" b="1" dirty="0">
                <a:solidFill>
                  <a:schemeClr val="dk1"/>
                </a:solidFill>
                <a:latin typeface="+mn-lt"/>
                <a:ea typeface="+mn-ea"/>
                <a:cs typeface="Tahoma" pitchFamily="34" charset="0"/>
              </a:rPr>
              <a:t>Installation (Barrel)</a:t>
            </a:r>
            <a:endParaRPr kumimoji="1" lang="ja-JP" altLang="en-US" sz="1300" b="1" dirty="0">
              <a:solidFill>
                <a:schemeClr val="dk1"/>
              </a:solidFill>
              <a:latin typeface="+mn-lt"/>
              <a:ea typeface="+mn-ea"/>
              <a:cs typeface="Tahoma" pitchFamily="34" charset="0"/>
            </a:endParaRPr>
          </a:p>
        </p:txBody>
      </p:sp>
      <p:sp>
        <p:nvSpPr>
          <p:cNvPr id="105" name="ホームベース 104"/>
          <p:cNvSpPr/>
          <p:nvPr/>
        </p:nvSpPr>
        <p:spPr>
          <a:xfrm>
            <a:off x="9923838" y="8716975"/>
            <a:ext cx="429129" cy="433601"/>
          </a:xfrm>
          <a:prstGeom prst="homePlate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l="100000" b="100000"/>
            </a:path>
            <a:tileRect t="-100000" r="-100000"/>
          </a:gra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30039" tIns="65020" rIns="130039" bIns="65020" anchor="ctr"/>
          <a:lstStyle/>
          <a:p>
            <a:pPr algn="ctr">
              <a:defRPr/>
            </a:pPr>
            <a:endParaRPr kumimoji="1" lang="ja-JP" altLang="en-US" sz="1100" dirty="0">
              <a:solidFill>
                <a:srgbClr val="FF0000"/>
              </a:solidFill>
              <a:cs typeface="Tahoma" pitchFamily="34" charset="0"/>
            </a:endParaRPr>
          </a:p>
        </p:txBody>
      </p:sp>
      <p:sp>
        <p:nvSpPr>
          <p:cNvPr id="20539" name="正方形/長方形 105"/>
          <p:cNvSpPr>
            <a:spLocks noChangeArrowheads="1"/>
          </p:cNvSpPr>
          <p:nvPr/>
        </p:nvSpPr>
        <p:spPr bwMode="auto">
          <a:xfrm>
            <a:off x="9256728" y="9123683"/>
            <a:ext cx="1630438" cy="3313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30039" tIns="65020" rIns="130039" bIns="65020">
            <a:spAutoFit/>
          </a:bodyPr>
          <a:lstStyle/>
          <a:p>
            <a:r>
              <a:rPr lang="en-US" altLang="ja-JP" sz="1300" b="1">
                <a:solidFill>
                  <a:srgbClr val="FF0000"/>
                </a:solidFill>
                <a:latin typeface="Tahoma" charset="0"/>
                <a:cs typeface="Tahoma" charset="0"/>
              </a:rPr>
              <a:t>Cosmic Ray Test</a:t>
            </a:r>
            <a:endParaRPr lang="ja-JP" altLang="en-US" sz="1300" b="1">
              <a:solidFill>
                <a:srgbClr val="FF0000"/>
              </a:solidFill>
              <a:latin typeface="Tahoma" charset="0"/>
              <a:cs typeface="Tahoma" charset="0"/>
            </a:endParaRPr>
          </a:p>
        </p:txBody>
      </p:sp>
      <p:sp>
        <p:nvSpPr>
          <p:cNvPr id="20540" name="正方形/長方形 107"/>
          <p:cNvSpPr>
            <a:spLocks noChangeArrowheads="1"/>
          </p:cNvSpPr>
          <p:nvPr/>
        </p:nvSpPr>
        <p:spPr bwMode="auto">
          <a:xfrm>
            <a:off x="10339930" y="8396678"/>
            <a:ext cx="1606669" cy="3313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30039" tIns="65020" rIns="130039" bIns="65020">
            <a:spAutoFit/>
          </a:bodyPr>
          <a:lstStyle/>
          <a:p>
            <a:r>
              <a:rPr lang="en-US" altLang="ja-JP" sz="1300" b="1">
                <a:solidFill>
                  <a:srgbClr val="7030A0"/>
                </a:solidFill>
                <a:latin typeface="Tahoma" charset="0"/>
                <a:cs typeface="Tahoma" charset="0"/>
              </a:rPr>
              <a:t>Ready to Roll-in</a:t>
            </a:r>
            <a:endParaRPr lang="ja-JP" altLang="en-US" sz="1300" b="1">
              <a:solidFill>
                <a:srgbClr val="7030A0"/>
              </a:solidFill>
              <a:latin typeface="Tahoma" charset="0"/>
              <a:cs typeface="Tahoma" charset="0"/>
            </a:endParaRPr>
          </a:p>
        </p:txBody>
      </p:sp>
      <p:sp>
        <p:nvSpPr>
          <p:cNvPr id="113" name="ホームベース 112"/>
          <p:cNvSpPr>
            <a:spLocks noChangeArrowheads="1"/>
          </p:cNvSpPr>
          <p:nvPr/>
        </p:nvSpPr>
        <p:spPr bwMode="auto">
          <a:xfrm>
            <a:off x="848926" y="7193280"/>
            <a:ext cx="6669476" cy="433493"/>
          </a:xfrm>
          <a:prstGeom prst="homePlate">
            <a:avLst>
              <a:gd name="adj" fmla="val 50003"/>
            </a:avLst>
          </a:prstGeom>
          <a:gradFill rotWithShape="1">
            <a:gsLst>
              <a:gs pos="0">
                <a:srgbClr val="22228B"/>
              </a:gs>
              <a:gs pos="100000">
                <a:srgbClr val="A5A5E9"/>
              </a:gs>
            </a:gsLst>
            <a:lin ang="16200000"/>
          </a:gradFill>
          <a:ln w="6350">
            <a:solidFill>
              <a:schemeClr val="tx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lIns="130039" tIns="0" rIns="130039" bIns="65020" anchor="ctr"/>
          <a:lstStyle/>
          <a:p>
            <a:pPr>
              <a:defRPr/>
            </a:pPr>
            <a:r>
              <a:rPr lang="en-US" altLang="ja-JP" sz="1300" b="1" dirty="0">
                <a:solidFill>
                  <a:schemeClr val="dk1"/>
                </a:solidFill>
                <a:latin typeface="+mn-lt"/>
                <a:ea typeface="+mn-ea"/>
                <a:cs typeface="Tahoma" pitchFamily="34" charset="0"/>
              </a:rPr>
              <a:t>R&amp;D  </a:t>
            </a:r>
            <a:endParaRPr kumimoji="1" lang="ja-JP" altLang="en-US" sz="1300" b="1" dirty="0">
              <a:solidFill>
                <a:schemeClr val="dk1"/>
              </a:solidFill>
              <a:latin typeface="+mn-lt"/>
              <a:ea typeface="+mn-ea"/>
              <a:cs typeface="Tahoma" pitchFamily="34" charset="0"/>
            </a:endParaRPr>
          </a:p>
        </p:txBody>
      </p:sp>
      <p:sp>
        <p:nvSpPr>
          <p:cNvPr id="115" name="ホームベース 114"/>
          <p:cNvSpPr>
            <a:spLocks noChangeArrowheads="1"/>
          </p:cNvSpPr>
          <p:nvPr/>
        </p:nvSpPr>
        <p:spPr bwMode="auto">
          <a:xfrm>
            <a:off x="3454400" y="7400996"/>
            <a:ext cx="5003236" cy="406400"/>
          </a:xfrm>
          <a:prstGeom prst="homePlate">
            <a:avLst>
              <a:gd name="adj" fmla="val 49985"/>
            </a:avLst>
          </a:prstGeom>
          <a:gradFill rotWithShape="1">
            <a:gsLst>
              <a:gs pos="0">
                <a:srgbClr val="90FFDA"/>
              </a:gs>
              <a:gs pos="35001">
                <a:srgbClr val="B2FFE3"/>
              </a:gs>
              <a:gs pos="100000">
                <a:srgbClr val="E0FFF4"/>
              </a:gs>
            </a:gsLst>
            <a:lin ang="16200000" scaled="1"/>
          </a:gradFill>
          <a:ln w="6350">
            <a:solidFill>
              <a:schemeClr val="tx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lIns="130039" tIns="0" rIns="130039" bIns="65020" anchor="ctr"/>
          <a:lstStyle/>
          <a:p>
            <a:pPr algn="r">
              <a:defRPr/>
            </a:pPr>
            <a:r>
              <a:rPr lang="en-US" altLang="ja-JP" sz="1300" b="1" dirty="0">
                <a:solidFill>
                  <a:schemeClr val="dk1"/>
                </a:solidFill>
                <a:latin typeface="+mn-lt"/>
                <a:ea typeface="+mn-ea"/>
                <a:cs typeface="Tahoma" pitchFamily="34" charset="0"/>
              </a:rPr>
              <a:t>Mass Production</a:t>
            </a:r>
            <a:endParaRPr kumimoji="1" lang="ja-JP" altLang="en-US" sz="1300" b="1" dirty="0">
              <a:solidFill>
                <a:schemeClr val="dk1"/>
              </a:solidFill>
              <a:latin typeface="+mn-lt"/>
              <a:ea typeface="+mn-ea"/>
              <a:cs typeface="Tahoma" pitchFamily="34" charset="0"/>
            </a:endParaRPr>
          </a:p>
        </p:txBody>
      </p:sp>
      <p:sp>
        <p:nvSpPr>
          <p:cNvPr id="117" name="ホームベース 116"/>
          <p:cNvSpPr>
            <a:spLocks noChangeArrowheads="1"/>
          </p:cNvSpPr>
          <p:nvPr/>
        </p:nvSpPr>
        <p:spPr bwMode="auto">
          <a:xfrm>
            <a:off x="9153031" y="6344358"/>
            <a:ext cx="1210169" cy="304801"/>
          </a:xfrm>
          <a:prstGeom prst="homePlate">
            <a:avLst>
              <a:gd name="adj" fmla="val 49997"/>
            </a:avLst>
          </a:prstGeom>
          <a:gradFill rotWithShape="1">
            <a:gsLst>
              <a:gs pos="0">
                <a:srgbClr val="90FFDA"/>
              </a:gs>
              <a:gs pos="35001">
                <a:srgbClr val="B2FFE3"/>
              </a:gs>
              <a:gs pos="100000">
                <a:srgbClr val="E0FFF4"/>
              </a:gs>
            </a:gsLst>
            <a:lin ang="16200000" scaled="1"/>
          </a:gradFill>
          <a:ln w="6350">
            <a:solidFill>
              <a:schemeClr val="tx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lIns="130039" tIns="0" rIns="130039" bIns="65020" anchor="ctr"/>
          <a:lstStyle/>
          <a:p>
            <a:pPr algn="ctr">
              <a:defRPr/>
            </a:pPr>
            <a:r>
              <a:rPr lang="en-US" altLang="ja-JP" sz="1300" b="1" dirty="0">
                <a:solidFill>
                  <a:schemeClr val="dk1"/>
                </a:solidFill>
                <a:latin typeface="+mn-lt"/>
                <a:ea typeface="+mn-ea"/>
                <a:cs typeface="Tahoma" pitchFamily="34" charset="0"/>
              </a:rPr>
              <a:t>BEAST II</a:t>
            </a:r>
            <a:endParaRPr kumimoji="1" lang="ja-JP" altLang="en-US" sz="1300" b="1" dirty="0">
              <a:solidFill>
                <a:schemeClr val="dk1"/>
              </a:solidFill>
              <a:latin typeface="+mn-lt"/>
              <a:ea typeface="+mn-ea"/>
              <a:cs typeface="Tahoma" pitchFamily="34" charset="0"/>
            </a:endParaRPr>
          </a:p>
        </p:txBody>
      </p:sp>
      <p:sp>
        <p:nvSpPr>
          <p:cNvPr id="20544" name="テキスト ボックス 117"/>
          <p:cNvSpPr txBox="1">
            <a:spLocks noChangeArrowheads="1"/>
          </p:cNvSpPr>
          <p:nvPr/>
        </p:nvSpPr>
        <p:spPr bwMode="auto">
          <a:xfrm>
            <a:off x="8331200" y="6683022"/>
            <a:ext cx="3115733" cy="30705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30039" tIns="65020" rIns="130039" bIns="6502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9pPr>
          </a:lstStyle>
          <a:p>
            <a:pPr eaLnBrk="1" hangingPunct="1"/>
            <a:r>
              <a:rPr kumimoji="1" lang="en-US" altLang="ja-JP" sz="1100" b="1">
                <a:solidFill>
                  <a:srgbClr val="0000FF"/>
                </a:solidFill>
                <a:latin typeface="Tahoma" charset="0"/>
                <a:cs typeface="Tahoma" charset="0"/>
              </a:rPr>
              <a:t>Ad-hoc detector for MR commissioning</a:t>
            </a:r>
            <a:endParaRPr kumimoji="1" lang="ja-JP" altLang="en-US" sz="1100" b="1">
              <a:solidFill>
                <a:srgbClr val="0000FF"/>
              </a:solidFill>
              <a:latin typeface="Tahoma" charset="0"/>
              <a:cs typeface="Tahoma" charset="0"/>
            </a:endParaRPr>
          </a:p>
        </p:txBody>
      </p:sp>
      <p:sp>
        <p:nvSpPr>
          <p:cNvPr id="119" name="ホームベース 118"/>
          <p:cNvSpPr>
            <a:spLocks noChangeArrowheads="1"/>
          </p:cNvSpPr>
          <p:nvPr/>
        </p:nvSpPr>
        <p:spPr bwMode="auto">
          <a:xfrm>
            <a:off x="4630703" y="7701283"/>
            <a:ext cx="4307840" cy="435750"/>
          </a:xfrm>
          <a:prstGeom prst="homePlate">
            <a:avLst>
              <a:gd name="adj" fmla="val 49979"/>
            </a:avLst>
          </a:prstGeom>
          <a:gradFill rotWithShape="1">
            <a:gsLst>
              <a:gs pos="0">
                <a:srgbClr val="8BB5FF"/>
              </a:gs>
              <a:gs pos="100000">
                <a:srgbClr val="FFFFFF"/>
              </a:gs>
            </a:gsLst>
            <a:lin ang="16200000"/>
          </a:gradFill>
          <a:ln w="6350">
            <a:solidFill>
              <a:schemeClr val="tx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lIns="130039" tIns="0" rIns="130039" bIns="65020" anchor="ctr"/>
          <a:lstStyle/>
          <a:p>
            <a:pPr algn="ctr">
              <a:defRPr/>
            </a:pPr>
            <a:r>
              <a:rPr lang="en-US" altLang="ja-JP" sz="1300" b="1" dirty="0">
                <a:solidFill>
                  <a:schemeClr val="dk1"/>
                </a:solidFill>
                <a:latin typeface="+mn-lt"/>
                <a:ea typeface="+mn-ea"/>
                <a:cs typeface="Tahoma" pitchFamily="34" charset="0"/>
              </a:rPr>
              <a:t>Construction</a:t>
            </a:r>
            <a:endParaRPr kumimoji="1" lang="ja-JP" altLang="en-US" sz="1300" b="1" dirty="0">
              <a:solidFill>
                <a:schemeClr val="dk1"/>
              </a:solidFill>
              <a:latin typeface="+mn-lt"/>
              <a:ea typeface="+mn-ea"/>
              <a:cs typeface="Tahoma" pitchFamily="34" charset="0"/>
            </a:endParaRPr>
          </a:p>
        </p:txBody>
      </p:sp>
      <p:sp>
        <p:nvSpPr>
          <p:cNvPr id="65" name="ホームベース 64"/>
          <p:cNvSpPr>
            <a:spLocks noChangeArrowheads="1"/>
          </p:cNvSpPr>
          <p:nvPr/>
        </p:nvSpPr>
        <p:spPr bwMode="auto">
          <a:xfrm>
            <a:off x="3901440" y="5809265"/>
            <a:ext cx="5689600" cy="230293"/>
          </a:xfrm>
          <a:prstGeom prst="homePlate">
            <a:avLst>
              <a:gd name="adj" fmla="val 49984"/>
            </a:avLst>
          </a:prstGeom>
          <a:gradFill rotWithShape="1">
            <a:gsLst>
              <a:gs pos="0">
                <a:srgbClr val="90FFDA"/>
              </a:gs>
              <a:gs pos="35001">
                <a:srgbClr val="B2FFE3"/>
              </a:gs>
              <a:gs pos="100000">
                <a:srgbClr val="E0FFF4"/>
              </a:gs>
            </a:gsLst>
            <a:lin ang="16200000" scaled="1"/>
          </a:gradFill>
          <a:ln w="6350">
            <a:solidFill>
              <a:schemeClr val="tx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lIns="130039" tIns="0" rIns="130039" bIns="65020" anchor="ctr"/>
          <a:lstStyle/>
          <a:p>
            <a:pPr algn="ctr">
              <a:defRPr/>
            </a:pPr>
            <a:r>
              <a:rPr lang="en-US" altLang="ja-JP" sz="1300" b="1" dirty="0">
                <a:solidFill>
                  <a:schemeClr val="dk1"/>
                </a:solidFill>
                <a:latin typeface="+mn-lt"/>
                <a:ea typeface="+mn-ea"/>
                <a:cs typeface="Tahoma" pitchFamily="34" charset="0"/>
              </a:rPr>
              <a:t>Mass Fabrication</a:t>
            </a:r>
            <a:endParaRPr kumimoji="1" lang="ja-JP" altLang="en-US" sz="1300" b="1" dirty="0">
              <a:solidFill>
                <a:schemeClr val="dk1"/>
              </a:solidFill>
              <a:latin typeface="+mn-lt"/>
              <a:ea typeface="+mn-ea"/>
              <a:cs typeface="Tahoma" pitchFamily="34" charset="0"/>
            </a:endParaRPr>
          </a:p>
        </p:txBody>
      </p:sp>
      <p:sp>
        <p:nvSpPr>
          <p:cNvPr id="66" name="ホームベース 65"/>
          <p:cNvSpPr>
            <a:spLocks noChangeArrowheads="1"/>
          </p:cNvSpPr>
          <p:nvPr/>
        </p:nvSpPr>
        <p:spPr bwMode="auto">
          <a:xfrm>
            <a:off x="7694509" y="6007950"/>
            <a:ext cx="2668693" cy="230293"/>
          </a:xfrm>
          <a:prstGeom prst="homePlate">
            <a:avLst>
              <a:gd name="adj" fmla="val 50001"/>
            </a:avLst>
          </a:prstGeom>
          <a:gradFill rotWithShape="1">
            <a:gsLst>
              <a:gs pos="0">
                <a:srgbClr val="90FFDA"/>
              </a:gs>
              <a:gs pos="35001">
                <a:srgbClr val="B2FFE3"/>
              </a:gs>
              <a:gs pos="100000">
                <a:srgbClr val="E0FFF4"/>
              </a:gs>
            </a:gsLst>
            <a:lin ang="16200000" scaled="1"/>
          </a:gradFill>
          <a:ln w="6350">
            <a:solidFill>
              <a:schemeClr val="tx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lIns="130039" tIns="0" rIns="130039" bIns="65020" anchor="ctr"/>
          <a:lstStyle/>
          <a:p>
            <a:pPr algn="ctr">
              <a:defRPr/>
            </a:pPr>
            <a:r>
              <a:rPr lang="en-US" altLang="ja-JP" sz="1300" b="1" dirty="0">
                <a:solidFill>
                  <a:schemeClr val="dk1"/>
                </a:solidFill>
                <a:latin typeface="+mn-lt"/>
                <a:ea typeface="+mn-ea"/>
                <a:cs typeface="Tahoma" pitchFamily="34" charset="0"/>
              </a:rPr>
              <a:t>Installation</a:t>
            </a:r>
            <a:endParaRPr kumimoji="1" lang="ja-JP" altLang="en-US" sz="1300" b="1" dirty="0">
              <a:solidFill>
                <a:schemeClr val="dk1"/>
              </a:solidFill>
              <a:latin typeface="+mn-lt"/>
              <a:ea typeface="+mn-ea"/>
              <a:cs typeface="Tahoma" pitchFamily="34" charset="0"/>
            </a:endParaRPr>
          </a:p>
        </p:txBody>
      </p:sp>
      <p:sp>
        <p:nvSpPr>
          <p:cNvPr id="69" name="ホームベース 68"/>
          <p:cNvSpPr>
            <a:spLocks noChangeArrowheads="1"/>
          </p:cNvSpPr>
          <p:nvPr/>
        </p:nvSpPr>
        <p:spPr bwMode="auto">
          <a:xfrm>
            <a:off x="5050652" y="5208696"/>
            <a:ext cx="3887893" cy="230293"/>
          </a:xfrm>
          <a:prstGeom prst="homePlate">
            <a:avLst>
              <a:gd name="adj" fmla="val 50022"/>
            </a:avLst>
          </a:prstGeom>
          <a:gradFill rotWithShape="1">
            <a:gsLst>
              <a:gs pos="0">
                <a:srgbClr val="BD99FF"/>
              </a:gs>
              <a:gs pos="100000">
                <a:srgbClr val="DEDCFF"/>
              </a:gs>
            </a:gsLst>
            <a:lin ang="16200000"/>
          </a:gradFill>
          <a:ln w="6350">
            <a:solidFill>
              <a:schemeClr val="tx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lIns="130039" tIns="0" rIns="130039" bIns="65020" anchor="ctr"/>
          <a:lstStyle/>
          <a:p>
            <a:pPr algn="ctr">
              <a:defRPr/>
            </a:pPr>
            <a:r>
              <a:rPr lang="en-US" altLang="ja-JP" sz="1300" b="1" dirty="0">
                <a:solidFill>
                  <a:schemeClr val="dk1"/>
                </a:solidFill>
                <a:latin typeface="+mn-lt"/>
                <a:ea typeface="+mn-ea"/>
                <a:cs typeface="Tahoma" pitchFamily="34" charset="0"/>
              </a:rPr>
              <a:t>Building construction </a:t>
            </a:r>
            <a:endParaRPr kumimoji="1" lang="ja-JP" altLang="en-US" sz="1300" b="1" dirty="0">
              <a:solidFill>
                <a:schemeClr val="dk1"/>
              </a:solidFill>
              <a:latin typeface="+mn-lt"/>
              <a:ea typeface="+mn-ea"/>
              <a:cs typeface="Tahoma" pitchFamily="34" charset="0"/>
            </a:endParaRPr>
          </a:p>
        </p:txBody>
      </p:sp>
      <p:sp>
        <p:nvSpPr>
          <p:cNvPr id="19" name="ホームベース 18"/>
          <p:cNvSpPr>
            <a:spLocks noChangeArrowheads="1"/>
          </p:cNvSpPr>
          <p:nvPr/>
        </p:nvSpPr>
        <p:spPr bwMode="auto">
          <a:xfrm>
            <a:off x="2953174" y="4504270"/>
            <a:ext cx="5470596" cy="230293"/>
          </a:xfrm>
          <a:prstGeom prst="homePlate">
            <a:avLst>
              <a:gd name="adj" fmla="val 50039"/>
            </a:avLst>
          </a:prstGeom>
          <a:gradFill rotWithShape="1">
            <a:gsLst>
              <a:gs pos="0">
                <a:srgbClr val="90FFDA"/>
              </a:gs>
              <a:gs pos="35001">
                <a:srgbClr val="B2FFE3"/>
              </a:gs>
              <a:gs pos="100000">
                <a:srgbClr val="E0FFF4"/>
              </a:gs>
            </a:gsLst>
            <a:lin ang="16200000" scaled="1"/>
          </a:gradFill>
          <a:ln w="6350">
            <a:solidFill>
              <a:schemeClr val="tx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lIns="130039" tIns="0" rIns="130039" bIns="65020" anchor="ctr"/>
          <a:lstStyle/>
          <a:p>
            <a:pPr algn="ctr">
              <a:defRPr/>
            </a:pPr>
            <a:r>
              <a:rPr lang="en-US" altLang="ja-JP" sz="1300" b="1" dirty="0">
                <a:solidFill>
                  <a:schemeClr val="dk1"/>
                </a:solidFill>
                <a:latin typeface="+mn-lt"/>
                <a:ea typeface="+mn-ea"/>
                <a:cs typeface="Tahoma" pitchFamily="34" charset="0"/>
              </a:rPr>
              <a:t>Mass Fabrication</a:t>
            </a:r>
            <a:endParaRPr kumimoji="1" lang="ja-JP" altLang="en-US" sz="1300" b="1" dirty="0">
              <a:solidFill>
                <a:schemeClr val="dk1"/>
              </a:solidFill>
              <a:latin typeface="+mn-lt"/>
              <a:ea typeface="+mn-ea"/>
              <a:cs typeface="Tahoma" pitchFamily="34" charset="0"/>
            </a:endParaRPr>
          </a:p>
        </p:txBody>
      </p:sp>
      <p:sp>
        <p:nvSpPr>
          <p:cNvPr id="116" name="ホームベース 115"/>
          <p:cNvSpPr>
            <a:spLocks noChangeArrowheads="1"/>
          </p:cNvSpPr>
          <p:nvPr/>
        </p:nvSpPr>
        <p:spPr bwMode="auto">
          <a:xfrm>
            <a:off x="2219397" y="4289780"/>
            <a:ext cx="2223910" cy="230293"/>
          </a:xfrm>
          <a:prstGeom prst="homePlate">
            <a:avLst>
              <a:gd name="adj" fmla="val 49983"/>
            </a:avLst>
          </a:prstGeom>
          <a:gradFill rotWithShape="1">
            <a:gsLst>
              <a:gs pos="0">
                <a:srgbClr val="22228B"/>
              </a:gs>
              <a:gs pos="100000">
                <a:srgbClr val="A5A5E9"/>
              </a:gs>
            </a:gsLst>
            <a:lin ang="16200000"/>
          </a:gradFill>
          <a:ln w="6350">
            <a:solidFill>
              <a:schemeClr val="tx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lIns="130039" tIns="0" rIns="130039" bIns="65020" anchor="ctr"/>
          <a:lstStyle/>
          <a:p>
            <a:pPr algn="ctr">
              <a:defRPr/>
            </a:pPr>
            <a:r>
              <a:rPr lang="en-US" altLang="ja-JP" sz="1300" b="1" dirty="0">
                <a:solidFill>
                  <a:schemeClr val="dk1"/>
                </a:solidFill>
                <a:latin typeface="+mn-lt"/>
                <a:ea typeface="+mn-ea"/>
                <a:cs typeface="Tahoma" pitchFamily="34" charset="0"/>
              </a:rPr>
              <a:t>R&amp;D, Design</a:t>
            </a:r>
            <a:endParaRPr kumimoji="1" lang="ja-JP" altLang="en-US" sz="1300" b="1" dirty="0">
              <a:solidFill>
                <a:schemeClr val="dk1"/>
              </a:solidFill>
              <a:latin typeface="+mn-lt"/>
              <a:ea typeface="+mn-ea"/>
              <a:cs typeface="Tahoma" pitchFamily="34" charset="0"/>
            </a:endParaRPr>
          </a:p>
        </p:txBody>
      </p:sp>
      <p:sp>
        <p:nvSpPr>
          <p:cNvPr id="62" name="ホームベース 61"/>
          <p:cNvSpPr>
            <a:spLocks noChangeArrowheads="1"/>
          </p:cNvSpPr>
          <p:nvPr/>
        </p:nvSpPr>
        <p:spPr bwMode="auto">
          <a:xfrm>
            <a:off x="2219397" y="5588003"/>
            <a:ext cx="2223910" cy="230293"/>
          </a:xfrm>
          <a:prstGeom prst="homePlate">
            <a:avLst>
              <a:gd name="adj" fmla="val 49983"/>
            </a:avLst>
          </a:prstGeom>
          <a:gradFill rotWithShape="1">
            <a:gsLst>
              <a:gs pos="0">
                <a:srgbClr val="22228B"/>
              </a:gs>
              <a:gs pos="100000">
                <a:srgbClr val="A5A5E9"/>
              </a:gs>
            </a:gsLst>
            <a:lin ang="16200000"/>
          </a:gradFill>
          <a:ln w="6350">
            <a:solidFill>
              <a:schemeClr val="tx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lIns="130039" tIns="0" rIns="130039" bIns="65020" anchor="ctr"/>
          <a:lstStyle/>
          <a:p>
            <a:pPr algn="ctr">
              <a:defRPr/>
            </a:pPr>
            <a:r>
              <a:rPr lang="en-US" altLang="ja-JP" sz="1300" b="1" dirty="0">
                <a:solidFill>
                  <a:schemeClr val="dk1"/>
                </a:solidFill>
                <a:latin typeface="+mn-lt"/>
                <a:ea typeface="+mn-ea"/>
                <a:cs typeface="Tahoma" pitchFamily="34" charset="0"/>
              </a:rPr>
              <a:t>R&amp;D, Design</a:t>
            </a:r>
            <a:endParaRPr kumimoji="1" lang="ja-JP" altLang="en-US" sz="1300" b="1" dirty="0">
              <a:solidFill>
                <a:schemeClr val="dk1"/>
              </a:solidFill>
              <a:latin typeface="+mn-lt"/>
              <a:ea typeface="+mn-ea"/>
              <a:cs typeface="Tahoma" pitchFamily="34" charset="0"/>
            </a:endParaRPr>
          </a:p>
        </p:txBody>
      </p:sp>
      <p:sp>
        <p:nvSpPr>
          <p:cNvPr id="20552" name="タイトル 62"/>
          <p:cNvSpPr>
            <a:spLocks noGrp="1"/>
          </p:cNvSpPr>
          <p:nvPr>
            <p:ph type="title"/>
          </p:nvPr>
        </p:nvSpPr>
        <p:spPr>
          <a:xfrm>
            <a:off x="650240" y="-142239"/>
            <a:ext cx="11704320" cy="1117601"/>
          </a:xfrm>
        </p:spPr>
        <p:txBody>
          <a:bodyPr>
            <a:normAutofit fontScale="90000"/>
          </a:bodyPr>
          <a:lstStyle/>
          <a:p>
            <a:r>
              <a:rPr kumimoji="1" lang="en-US" altLang="ja-JP">
                <a:latin typeface="Tahoma" charset="0"/>
                <a:cs typeface="ＭＳ Ｐゴシック" charset="0"/>
              </a:rPr>
              <a:t>Construction Schedule of SuperKEKB/Belle II</a:t>
            </a:r>
            <a:endParaRPr kumimoji="1" lang="ja-JP" altLang="en-US">
              <a:latin typeface="Tahoma" charset="0"/>
              <a:cs typeface="ＭＳ Ｐゴシック" charset="0"/>
            </a:endParaRPr>
          </a:p>
        </p:txBody>
      </p:sp>
      <p:sp>
        <p:nvSpPr>
          <p:cNvPr id="20553" name="スライド番号プレースホルダ 66"/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1pPr>
            <a:lvl2pPr marL="1056569" indent="-406374" eaLnBrk="0" hangingPunct="0">
              <a:defRPr sz="3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2pPr>
            <a:lvl3pPr marL="1625492" indent="-325098" eaLnBrk="0" hangingPunct="0">
              <a:defRPr sz="3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3pPr>
            <a:lvl4pPr marL="2275688" indent="-325098" eaLnBrk="0" hangingPunct="0">
              <a:defRPr sz="3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4pPr>
            <a:lvl5pPr marL="2925885" indent="-325098" eaLnBrk="0" hangingPunct="0">
              <a:defRPr sz="3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5pPr>
            <a:lvl6pPr marL="3576081" indent="-325098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6pPr>
            <a:lvl7pPr marL="4226278" indent="-325098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7pPr>
            <a:lvl8pPr marL="4876475" indent="-325098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8pPr>
            <a:lvl9pPr marL="5526671" indent="-325098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9pPr>
          </a:lstStyle>
          <a:p>
            <a:pPr eaLnBrk="1" hangingPunct="1"/>
            <a:fld id="{51C5FA21-2FD9-0143-B74D-89943E02E0D1}" type="slidenum">
              <a:rPr lang="en-US" sz="1700">
                <a:solidFill>
                  <a:srgbClr val="000000"/>
                </a:solidFill>
                <a:latin typeface="Tahoma" charset="0"/>
                <a:cs typeface="Tahoma" charset="0"/>
              </a:rPr>
              <a:pPr eaLnBrk="1" hangingPunct="1"/>
              <a:t>22</a:t>
            </a:fld>
            <a:endParaRPr lang="en-US" sz="1700">
              <a:solidFill>
                <a:srgbClr val="000000"/>
              </a:solidFill>
              <a:latin typeface="Tahoma" charset="0"/>
              <a:cs typeface="Tahoma" charset="0"/>
            </a:endParaRPr>
          </a:p>
        </p:txBody>
      </p:sp>
      <p:sp>
        <p:nvSpPr>
          <p:cNvPr id="68" name="円形吹き出し 67"/>
          <p:cNvSpPr/>
          <p:nvPr/>
        </p:nvSpPr>
        <p:spPr>
          <a:xfrm>
            <a:off x="1381760" y="8256694"/>
            <a:ext cx="3379894" cy="1126630"/>
          </a:xfrm>
          <a:prstGeom prst="wedgeEllipseCallout">
            <a:avLst>
              <a:gd name="adj1" fmla="val 29488"/>
              <a:gd name="adj2" fmla="val -70528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130039" tIns="65020" rIns="130039" bIns="65020" anchor="ctr"/>
          <a:lstStyle/>
          <a:p>
            <a:pPr algn="ctr">
              <a:defRPr/>
            </a:pPr>
            <a:r>
              <a:rPr kumimoji="1" lang="en-US" altLang="ja-JP" sz="2800" dirty="0">
                <a:cs typeface="Tahoma" pitchFamily="34" charset="0"/>
              </a:rPr>
              <a:t>Belle roll-out in Dec. 2010</a:t>
            </a:r>
            <a:endParaRPr kumimoji="1" lang="ja-JP" altLang="en-US" sz="2800" dirty="0"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56323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>
          <a:xfrm>
            <a:off x="1074702" y="216747"/>
            <a:ext cx="11171484" cy="1083733"/>
          </a:xfrm>
        </p:spPr>
        <p:txBody>
          <a:bodyPr/>
          <a:lstStyle/>
          <a:p>
            <a:r>
              <a:rPr lang="sl-SI">
                <a:latin typeface="Tahoma" charset="0"/>
              </a:rPr>
              <a:t>KEKB/Belle status: official statement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6729" y="1600765"/>
            <a:ext cx="12392943" cy="5852160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en-US" sz="3400" dirty="0">
                <a:ea typeface="+mn-ea"/>
              </a:rPr>
              <a:t>As is now well known, Japan suffered a terrible earthquake and tsunami on</a:t>
            </a:r>
            <a:r>
              <a:rPr lang="sl-SI" sz="3400" dirty="0">
                <a:ea typeface="+mn-ea"/>
              </a:rPr>
              <a:t> </a:t>
            </a:r>
            <a:r>
              <a:rPr lang="en-US" sz="3400" dirty="0">
                <a:ea typeface="+mn-ea"/>
              </a:rPr>
              <a:t>March 11,</a:t>
            </a:r>
            <a:r>
              <a:rPr lang="sl-SI" sz="3400" dirty="0">
                <a:ea typeface="+mn-ea"/>
              </a:rPr>
              <a:t> </a:t>
            </a:r>
            <a:r>
              <a:rPr lang="en-US" sz="3400" dirty="0">
                <a:ea typeface="+mn-ea"/>
              </a:rPr>
              <a:t>which has caused tremendous damage, especially in the Tohoku area. Fortunately,</a:t>
            </a:r>
            <a:r>
              <a:rPr lang="sl-SI" sz="3400" dirty="0">
                <a:ea typeface="+mn-ea"/>
              </a:rPr>
              <a:t> </a:t>
            </a:r>
            <a:r>
              <a:rPr lang="en-US" sz="3400" dirty="0">
                <a:ea typeface="+mn-ea"/>
              </a:rPr>
              <a:t>all KEK personnel and users are safe and accounted for. </a:t>
            </a:r>
            <a:endParaRPr lang="sl-SI" sz="3400" dirty="0">
              <a:ea typeface="+mn-ea"/>
            </a:endParaRPr>
          </a:p>
          <a:p>
            <a:pPr marL="0" indent="0">
              <a:buNone/>
              <a:defRPr/>
            </a:pPr>
            <a:r>
              <a:rPr lang="en-US" sz="3400" dirty="0">
                <a:ea typeface="+mn-ea"/>
              </a:rPr>
              <a:t>The injection </a:t>
            </a:r>
            <a:r>
              <a:rPr lang="en-US" sz="3400" dirty="0" err="1">
                <a:ea typeface="+mn-ea"/>
              </a:rPr>
              <a:t>linac</a:t>
            </a:r>
            <a:r>
              <a:rPr lang="sl-SI" sz="3400" dirty="0">
                <a:ea typeface="+mn-ea"/>
              </a:rPr>
              <a:t> </a:t>
            </a:r>
            <a:r>
              <a:rPr lang="en-US" sz="3400" dirty="0">
                <a:ea typeface="+mn-ea"/>
              </a:rPr>
              <a:t>did suffer significant but manageable damage, and repairs are underway. The damage to the KEKB main rings appears to be less serious, though non-negligible. No serious damage has been reported so far at Belle. Further investigation is necessary.</a:t>
            </a:r>
          </a:p>
          <a:p>
            <a:pPr marL="0" indent="0">
              <a:buNone/>
              <a:defRPr/>
            </a:pPr>
            <a:r>
              <a:rPr lang="en-US" sz="3400" dirty="0">
                <a:ea typeface="+mn-ea"/>
              </a:rPr>
              <a:t>We would like to convey our deep appreciation to everyone for your generous expressions of concern and encouragement.</a:t>
            </a:r>
          </a:p>
          <a:p>
            <a:pPr>
              <a:defRPr/>
            </a:pPr>
            <a:endParaRPr lang="sl-SI" sz="3400" dirty="0"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195197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E7003A-50D2-E144-8C8A-CAE19D017648}" type="slidenum">
              <a:rPr lang="en-US"/>
              <a:pPr/>
              <a:t>24</a:t>
            </a:fld>
            <a:endParaRPr lang="en-US"/>
          </a:p>
        </p:txBody>
      </p:sp>
      <p:sp>
        <p:nvSpPr>
          <p:cNvPr id="24577" name="Rectangle 1"/>
          <p:cNvSpPr>
            <a:spLocks noGrp="1" noChangeArrowheads="1"/>
          </p:cNvSpPr>
          <p:nvPr>
            <p:ph type="title"/>
          </p:nvPr>
        </p:nvSpPr>
        <p:spPr>
          <a:xfrm>
            <a:off x="787401" y="254000"/>
            <a:ext cx="11430000" cy="1526456"/>
          </a:xfrm>
          <a:ln/>
        </p:spPr>
        <p:txBody>
          <a:bodyPr>
            <a:normAutofit fontScale="90000"/>
          </a:bodyPr>
          <a:lstStyle/>
          <a:p>
            <a:r>
              <a:rPr lang="en-US"/>
              <a:t>SuperB Accelerator Schedule</a:t>
            </a:r>
          </a:p>
        </p:txBody>
      </p:sp>
      <p:sp>
        <p:nvSpPr>
          <p:cNvPr id="24578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>
              <a:buFontTx/>
              <a:buBlip>
                <a:blip r:embed="rId2"/>
              </a:buBlip>
            </a:pPr>
            <a:endParaRPr lang="en-US"/>
          </a:p>
        </p:txBody>
      </p:sp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728" y="2140496"/>
            <a:ext cx="12039158" cy="672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865FEB-6918-FB45-810F-7D39883CDFDB}" type="slidenum">
              <a:rPr lang="en-US"/>
              <a:pPr/>
              <a:t>3</a:t>
            </a:fld>
            <a:endParaRPr lang="en-US"/>
          </a:p>
        </p:txBody>
      </p:sp>
      <p:sp>
        <p:nvSpPr>
          <p:cNvPr id="21505" name="Rectangle 1"/>
          <p:cNvSpPr>
            <a:spLocks noGrp="1" noChangeArrowheads="1"/>
          </p:cNvSpPr>
          <p:nvPr>
            <p:ph type="title"/>
          </p:nvPr>
        </p:nvSpPr>
        <p:spPr>
          <a:xfrm>
            <a:off x="2387602" y="114300"/>
            <a:ext cx="6718300" cy="800100"/>
          </a:xfrm>
          <a:ln/>
        </p:spPr>
        <p:txBody>
          <a:bodyPr/>
          <a:lstStyle/>
          <a:p>
            <a:r>
              <a:rPr lang="en-US" sz="5000"/>
              <a:t>Why flavour physics</a:t>
            </a:r>
          </a:p>
        </p:txBody>
      </p:sp>
      <p:sp>
        <p:nvSpPr>
          <p:cNvPr id="2150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65202" y="1209302"/>
            <a:ext cx="8015287" cy="7627938"/>
          </a:xfrm>
          <a:ln/>
        </p:spPr>
        <p:txBody>
          <a:bodyPr/>
          <a:lstStyle/>
          <a:p>
            <a:pPr marL="326991" indent="-287309">
              <a:lnSpc>
                <a:spcPct val="80000"/>
              </a:lnSpc>
              <a:buSzPct val="99000"/>
              <a:buFontTx/>
              <a:buAutoNum type="arabicPeriod"/>
            </a:pPr>
            <a:r>
              <a:rPr lang="en-US" sz="2700"/>
              <a:t>Explore the origin of CP violation</a:t>
            </a:r>
          </a:p>
          <a:p>
            <a:pPr marL="892083" lvl="1" indent="-276197">
              <a:lnSpc>
                <a:spcPct val="80000"/>
              </a:lnSpc>
              <a:spcBef>
                <a:spcPts val="2239"/>
              </a:spcBef>
              <a:buSzPct val="125000"/>
            </a:pPr>
            <a:r>
              <a:rPr lang="en-US" sz="2100"/>
              <a:t>Key element for understanding the matter content of our present universe </a:t>
            </a:r>
          </a:p>
          <a:p>
            <a:pPr marL="892083" lvl="1" indent="-276197">
              <a:lnSpc>
                <a:spcPct val="80000"/>
              </a:lnSpc>
              <a:spcBef>
                <a:spcPts val="2239"/>
              </a:spcBef>
              <a:buSzPct val="125000"/>
            </a:pPr>
            <a:r>
              <a:rPr lang="en-US" sz="2100"/>
              <a:t>Established in the B meson in 2001</a:t>
            </a:r>
          </a:p>
          <a:p>
            <a:pPr marL="892083" lvl="1" indent="-276197">
              <a:lnSpc>
                <a:spcPct val="80000"/>
              </a:lnSpc>
              <a:spcBef>
                <a:spcPts val="2239"/>
              </a:spcBef>
              <a:buSzPct val="125000"/>
            </a:pPr>
            <a:r>
              <a:rPr lang="en-US" sz="2100"/>
              <a:t>Direct CPV established in B mesons in 2004</a:t>
            </a:r>
          </a:p>
          <a:p>
            <a:pPr marL="326991" indent="-287309">
              <a:lnSpc>
                <a:spcPct val="80000"/>
              </a:lnSpc>
              <a:spcBef>
                <a:spcPts val="2239"/>
              </a:spcBef>
              <a:buSzPct val="99000"/>
              <a:buFontTx/>
              <a:buAutoNum type="arabicPeriod"/>
            </a:pPr>
            <a:r>
              <a:rPr lang="en-US" sz="2700"/>
              <a:t>Precisely measure parameters of the standard model</a:t>
            </a:r>
          </a:p>
          <a:p>
            <a:pPr marL="892083" lvl="1" indent="-276197">
              <a:lnSpc>
                <a:spcPct val="80000"/>
              </a:lnSpc>
              <a:spcBef>
                <a:spcPts val="2239"/>
              </a:spcBef>
              <a:buSzPct val="125000"/>
            </a:pPr>
            <a:r>
              <a:rPr lang="en-US" sz="2100"/>
              <a:t>For example the elements of the CKM quark mixing matrix</a:t>
            </a:r>
          </a:p>
          <a:p>
            <a:pPr marL="892083" lvl="1" indent="-276197">
              <a:spcBef>
                <a:spcPts val="2239"/>
              </a:spcBef>
              <a:buSzPct val="125000"/>
            </a:pPr>
            <a:r>
              <a:rPr lang="en-US" sz="2100"/>
              <a:t>Disentangle the complicated interplay between weak processes and strong interaction effects</a:t>
            </a:r>
          </a:p>
          <a:p>
            <a:pPr marL="326991" indent="-287309">
              <a:lnSpc>
                <a:spcPct val="80000"/>
              </a:lnSpc>
              <a:spcBef>
                <a:spcPts val="2239"/>
              </a:spcBef>
              <a:buSzPct val="99000"/>
              <a:buFontTx/>
              <a:buAutoNum type="arabicPeriod"/>
            </a:pPr>
            <a:r>
              <a:rPr lang="en-US" sz="2700"/>
              <a:t>Search for the effects of physics beyond the standard model in loop diagrams</a:t>
            </a:r>
          </a:p>
          <a:p>
            <a:pPr marL="892083" lvl="1" indent="-276197">
              <a:lnSpc>
                <a:spcPct val="80000"/>
              </a:lnSpc>
              <a:spcBef>
                <a:spcPts val="2239"/>
              </a:spcBef>
              <a:buSzPct val="125000"/>
            </a:pPr>
            <a:r>
              <a:rPr lang="en-US" sz="2100"/>
              <a:t>Potentially large effects on rates of rare decays, time dependent asymmetries, lepton flavour violation, …</a:t>
            </a:r>
          </a:p>
          <a:p>
            <a:pPr marL="892083" lvl="1" indent="-276197">
              <a:lnSpc>
                <a:spcPct val="80000"/>
              </a:lnSpc>
              <a:spcBef>
                <a:spcPts val="2239"/>
              </a:spcBef>
              <a:buSzPct val="125000"/>
            </a:pPr>
            <a:r>
              <a:rPr lang="en-US" sz="2100"/>
              <a:t>Sensitive even to large New Physics scale, as well as to phases and size of NP coupling constants</a:t>
            </a:r>
          </a:p>
        </p:txBody>
      </p:sp>
      <p:pic>
        <p:nvPicPr>
          <p:cNvPr id="21507" name="Picture 3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5700" y="2819403"/>
            <a:ext cx="3898900" cy="274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4"/>
          <p:cNvPicPr>
            <a:picLocks noChangeArrowheads="1"/>
          </p:cNvPicPr>
          <p:nvPr/>
        </p:nvPicPr>
        <p:blipFill>
          <a:blip r:embed="rId3">
            <a:alphaModFix amt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1603" y="647702"/>
            <a:ext cx="3682999" cy="221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75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>
                    <a:alpha val="75000"/>
                  </a:srgbClr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1509" name="Group 5"/>
          <p:cNvGrpSpPr>
            <a:grpSpLocks/>
          </p:cNvGrpSpPr>
          <p:nvPr/>
        </p:nvGrpSpPr>
        <p:grpSpPr bwMode="auto">
          <a:xfrm>
            <a:off x="266701" y="1244601"/>
            <a:ext cx="889000" cy="7264400"/>
            <a:chOff x="0" y="0"/>
            <a:chExt cx="560" cy="4576"/>
          </a:xfrm>
        </p:grpSpPr>
        <p:sp>
          <p:nvSpPr>
            <p:cNvPr id="21510" name="AutoShape 6"/>
            <p:cNvSpPr>
              <a:spLocks/>
            </p:cNvSpPr>
            <p:nvPr/>
          </p:nvSpPr>
          <p:spPr bwMode="auto">
            <a:xfrm rot="5400000">
              <a:off x="-2008" y="2008"/>
              <a:ext cx="4576" cy="560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18960" y="0"/>
                  </a:moveTo>
                  <a:lnTo>
                    <a:pt x="1896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8960" y="16200"/>
                  </a:lnTo>
                  <a:lnTo>
                    <a:pt x="18960" y="21600"/>
                  </a:lnTo>
                  <a:lnTo>
                    <a:pt x="21600" y="10800"/>
                  </a:lnTo>
                  <a:close/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  <a:moveTo>
                    <a:pt x="0" y="5400"/>
                  </a:moveTo>
                </a:path>
              </a:pathLst>
            </a:custGeom>
            <a:gradFill rotWithShape="0">
              <a:gsLst>
                <a:gs pos="0">
                  <a:srgbClr val="3366FF">
                    <a:alpha val="75000"/>
                  </a:srgbClr>
                </a:gs>
                <a:gs pos="100000">
                  <a:srgbClr val="FF3300">
                    <a:alpha val="75000"/>
                  </a:srgbClr>
                </a:gs>
              </a:gsLst>
              <a:lin ang="306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25400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it-IT"/>
            </a:p>
          </p:txBody>
        </p:sp>
        <p:sp>
          <p:nvSpPr>
            <p:cNvPr id="21511" name="Rectangle 7"/>
            <p:cNvSpPr>
              <a:spLocks/>
            </p:cNvSpPr>
            <p:nvPr/>
          </p:nvSpPr>
          <p:spPr bwMode="auto">
            <a:xfrm rot="5400000">
              <a:off x="-278" y="1964"/>
              <a:ext cx="1071" cy="408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chemeClr val="bg2">
                  <a:alpha val="8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Ctr="1"/>
            <a:lstStyle/>
            <a:p>
              <a:r>
                <a:rPr lang="en-US" sz="3400">
                  <a:solidFill>
                    <a:srgbClr val="000000"/>
                  </a:solidFill>
                  <a:latin typeface="Impact" charset="0"/>
                  <a:ea typeface="ＭＳ Ｐゴシック" charset="0"/>
                  <a:cs typeface="Impact" charset="0"/>
                  <a:sym typeface="Impact" charset="0"/>
                </a:rPr>
                <a:t>Statistics</a:t>
              </a:r>
            </a:p>
          </p:txBody>
        </p:sp>
      </p:grpSp>
      <p:pic>
        <p:nvPicPr>
          <p:cNvPr id="21512" name="Picture 8"/>
          <p:cNvPicPr>
            <a:picLocks noChangeArrowheads="1"/>
          </p:cNvPicPr>
          <p:nvPr/>
        </p:nvPicPr>
        <p:blipFill>
          <a:blip r:embed="rId4">
            <a:alphaModFix amt="8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1300" y="7661275"/>
            <a:ext cx="2857500" cy="1689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85999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>
                    <a:alpha val="85999"/>
                  </a:srgbClr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3" name="Picture 9"/>
          <p:cNvPicPr>
            <a:picLocks noChangeArrowheads="1"/>
          </p:cNvPicPr>
          <p:nvPr/>
        </p:nvPicPr>
        <p:blipFill>
          <a:blip r:embed="rId5">
            <a:alphaModFix amt="7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67" r="16628"/>
          <a:stretch>
            <a:fillRect/>
          </a:stretch>
        </p:blipFill>
        <p:spPr bwMode="auto">
          <a:xfrm>
            <a:off x="9207503" y="5524502"/>
            <a:ext cx="2705099" cy="191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78999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>
                    <a:alpha val="78999"/>
                  </a:srgbClr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A0B1F-68E1-2F47-BB21-7B0AB0BF0E3E}" type="slidenum">
              <a:rPr lang="en-US"/>
              <a:pPr/>
              <a:t>4</a:t>
            </a:fld>
            <a:endParaRPr lang="en-US"/>
          </a:p>
        </p:txBody>
      </p:sp>
      <p:sp>
        <p:nvSpPr>
          <p:cNvPr id="22529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/>
              <a:t>Questions</a:t>
            </a:r>
          </a:p>
        </p:txBody>
      </p:sp>
      <p:sp>
        <p:nvSpPr>
          <p:cNvPr id="22530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>
              <a:buFontTx/>
              <a:buBlip>
                <a:blip r:embed="rId2"/>
              </a:buBlip>
            </a:pPr>
            <a:r>
              <a:rPr lang="en-US"/>
              <a:t>Are KEK-B and SuperB  discovery machines in the LHC era ?</a:t>
            </a:r>
          </a:p>
          <a:p>
            <a:pPr>
              <a:buFontTx/>
              <a:buBlip>
                <a:blip r:embed="rId2"/>
              </a:buBlip>
            </a:pPr>
            <a:r>
              <a:rPr lang="en-US"/>
              <a:t>Why is a luminosity &gt; 10</a:t>
            </a:r>
            <a:r>
              <a:rPr lang="en-US" baseline="32000"/>
              <a:t>36</a:t>
            </a:r>
            <a:r>
              <a:rPr lang="en-US"/>
              <a:t> required ?</a:t>
            </a:r>
          </a:p>
          <a:p>
            <a:pPr>
              <a:buFontTx/>
              <a:buBlip>
                <a:blip r:embed="rId2"/>
              </a:buBlip>
            </a:pPr>
            <a:r>
              <a:rPr lang="en-US"/>
              <a:t>Why LHCb is not enough for flavor studies ?</a:t>
            </a:r>
          </a:p>
          <a:p>
            <a:pPr>
              <a:buFontTx/>
              <a:buBlip>
                <a:blip r:embed="rId2"/>
              </a:buBlip>
            </a:pPr>
            <a:r>
              <a:rPr lang="en-US"/>
              <a:t>Is it important to run at the charm/tau threshold ?</a:t>
            </a:r>
          </a:p>
          <a:p>
            <a:pPr>
              <a:buFontTx/>
              <a:buBlip>
                <a:blip r:embed="rId2"/>
              </a:buBlip>
            </a:pPr>
            <a:r>
              <a:rPr lang="en-US"/>
              <a:t>Is it important to have polarization ?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D96627-AAFE-AA42-9316-3AF5C3322970}" type="slidenum">
              <a:rPr lang="en-US"/>
              <a:pPr/>
              <a:t>5</a:t>
            </a:fld>
            <a:endParaRPr lang="en-US"/>
          </a:p>
        </p:txBody>
      </p:sp>
      <p:sp>
        <p:nvSpPr>
          <p:cNvPr id="23553" name="Rectangle 1"/>
          <p:cNvSpPr>
            <a:spLocks noGrp="1" noChangeArrowheads="1"/>
          </p:cNvSpPr>
          <p:nvPr>
            <p:ph type="title"/>
          </p:nvPr>
        </p:nvSpPr>
        <p:spPr>
          <a:xfrm>
            <a:off x="787401" y="254001"/>
            <a:ext cx="11430000" cy="1181100"/>
          </a:xfrm>
          <a:ln/>
        </p:spPr>
        <p:txBody>
          <a:bodyPr/>
          <a:lstStyle/>
          <a:p>
            <a:r>
              <a:rPr lang="en-US"/>
              <a:t>Future Super B Factories</a:t>
            </a:r>
          </a:p>
        </p:txBody>
      </p:sp>
      <p:graphicFrame>
        <p:nvGraphicFramePr>
          <p:cNvPr id="9" name="Segnaposto contenuto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80914222"/>
              </p:ext>
            </p:extLst>
          </p:nvPr>
        </p:nvGraphicFramePr>
        <p:xfrm>
          <a:off x="1245816" y="2068488"/>
          <a:ext cx="10412535" cy="6705069"/>
        </p:xfrm>
        <a:graphic>
          <a:graphicData uri="http://schemas.openxmlformats.org/drawingml/2006/table">
            <a:tbl>
              <a:tblPr firstRow="1" bandRow="1"/>
              <a:tblGrid>
                <a:gridCol w="2635672"/>
                <a:gridCol w="4248472"/>
                <a:gridCol w="3528391"/>
              </a:tblGrid>
              <a:tr h="774086">
                <a:tc>
                  <a:txBody>
                    <a:bodyPr/>
                    <a:lstStyle>
                      <a:lvl1pPr marL="0" algn="l" defTabSz="457152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oudy Old Style"/>
                        </a:defRPr>
                      </a:lvl1pPr>
                      <a:lvl2pPr marL="457152" algn="l" defTabSz="457152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oudy Old Style"/>
                        </a:defRPr>
                      </a:lvl2pPr>
                      <a:lvl3pPr marL="914307" algn="l" defTabSz="457152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oudy Old Style"/>
                        </a:defRPr>
                      </a:lvl3pPr>
                      <a:lvl4pPr marL="1371460" algn="l" defTabSz="457152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oudy Old Style"/>
                        </a:defRPr>
                      </a:lvl4pPr>
                      <a:lvl5pPr marL="1828612" algn="l" defTabSz="457152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oudy Old Style"/>
                        </a:defRPr>
                      </a:lvl5pPr>
                      <a:lvl6pPr marL="2285767" algn="l" defTabSz="457152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oudy Old Style"/>
                        </a:defRPr>
                      </a:lvl6pPr>
                      <a:lvl7pPr marL="2742919" algn="l" defTabSz="457152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oudy Old Style"/>
                        </a:defRPr>
                      </a:lvl7pPr>
                      <a:lvl8pPr marL="3200072" algn="l" defTabSz="457152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oudy Old Style"/>
                        </a:defRPr>
                      </a:lvl8pPr>
                      <a:lvl9pPr marL="3657226" algn="l" defTabSz="457152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oudy Old Style"/>
                        </a:defRPr>
                      </a:lvl9pPr>
                    </a:lstStyle>
                    <a:p>
                      <a:pPr algn="ctr"/>
                      <a:endParaRPr lang="it-IT" sz="280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827752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>
                      <a:noFill/>
                    </a:lnR>
                    <a:lnT w="12700" cap="flat" cmpd="sng" algn="ctr">
                      <a:solidFill>
                        <a:srgbClr val="827752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12700" cap="flat" cmpd="sng" algn="ctr">
                      <a:solidFill>
                        <a:srgbClr val="827752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27752"/>
                    </a:solidFill>
                  </a:tcPr>
                </a:tc>
                <a:tc>
                  <a:txBody>
                    <a:bodyPr/>
                    <a:lstStyle>
                      <a:lvl1pPr marL="0" algn="l" defTabSz="457152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oudy Old Style"/>
                        </a:defRPr>
                      </a:lvl1pPr>
                      <a:lvl2pPr marL="457152" algn="l" defTabSz="457152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oudy Old Style"/>
                        </a:defRPr>
                      </a:lvl2pPr>
                      <a:lvl3pPr marL="914307" algn="l" defTabSz="457152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oudy Old Style"/>
                        </a:defRPr>
                      </a:lvl3pPr>
                      <a:lvl4pPr marL="1371460" algn="l" defTabSz="457152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oudy Old Style"/>
                        </a:defRPr>
                      </a:lvl4pPr>
                      <a:lvl5pPr marL="1828612" algn="l" defTabSz="457152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oudy Old Style"/>
                        </a:defRPr>
                      </a:lvl5pPr>
                      <a:lvl6pPr marL="2285767" algn="l" defTabSz="457152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oudy Old Style"/>
                        </a:defRPr>
                      </a:lvl6pPr>
                      <a:lvl7pPr marL="2742919" algn="l" defTabSz="457152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oudy Old Style"/>
                        </a:defRPr>
                      </a:lvl7pPr>
                      <a:lvl8pPr marL="3200072" algn="l" defTabSz="457152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oudy Old Style"/>
                        </a:defRPr>
                      </a:lvl8pPr>
                      <a:lvl9pPr marL="3657226" algn="l" defTabSz="457152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oudy Old Style"/>
                        </a:defRPr>
                      </a:lvl9pPr>
                    </a:lstStyle>
                    <a:p>
                      <a:pPr algn="ctr"/>
                      <a:r>
                        <a:rPr lang="it-IT" sz="2800">
                          <a:solidFill>
                            <a:schemeClr val="bg2">
                              <a:lumMod val="20000"/>
                              <a:lumOff val="80000"/>
                            </a:schemeClr>
                          </a:solidFill>
                        </a:rPr>
                        <a:t>SuperB 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27752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12700" cap="flat" cmpd="sng" algn="ctr">
                      <a:solidFill>
                        <a:srgbClr val="827752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27752"/>
                    </a:solidFill>
                  </a:tcPr>
                </a:tc>
                <a:tc>
                  <a:txBody>
                    <a:bodyPr/>
                    <a:lstStyle>
                      <a:lvl1pPr marL="0" algn="l" defTabSz="457152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oudy Old Style"/>
                        </a:defRPr>
                      </a:lvl1pPr>
                      <a:lvl2pPr marL="457152" algn="l" defTabSz="457152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oudy Old Style"/>
                        </a:defRPr>
                      </a:lvl2pPr>
                      <a:lvl3pPr marL="914307" algn="l" defTabSz="457152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oudy Old Style"/>
                        </a:defRPr>
                      </a:lvl3pPr>
                      <a:lvl4pPr marL="1371460" algn="l" defTabSz="457152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oudy Old Style"/>
                        </a:defRPr>
                      </a:lvl4pPr>
                      <a:lvl5pPr marL="1828612" algn="l" defTabSz="457152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oudy Old Style"/>
                        </a:defRPr>
                      </a:lvl5pPr>
                      <a:lvl6pPr marL="2285767" algn="l" defTabSz="457152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oudy Old Style"/>
                        </a:defRPr>
                      </a:lvl6pPr>
                      <a:lvl7pPr marL="2742919" algn="l" defTabSz="457152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oudy Old Style"/>
                        </a:defRPr>
                      </a:lvl7pPr>
                      <a:lvl8pPr marL="3200072" algn="l" defTabSz="457152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oudy Old Style"/>
                        </a:defRPr>
                      </a:lvl8pPr>
                      <a:lvl9pPr marL="3657226" algn="l" defTabSz="457152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oudy Old Style"/>
                        </a:defRPr>
                      </a:lvl9pPr>
                    </a:lstStyle>
                    <a:p>
                      <a:pPr algn="ctr"/>
                      <a:r>
                        <a:rPr lang="it-IT" sz="2800">
                          <a:solidFill>
                            <a:schemeClr val="bg2">
                              <a:lumMod val="20000"/>
                              <a:lumOff val="80000"/>
                            </a:schemeClr>
                          </a:solidFill>
                        </a:rPr>
                        <a:t>Super</a:t>
                      </a:r>
                      <a:r>
                        <a:rPr lang="it-IT" sz="2800" baseline="0">
                          <a:solidFill>
                            <a:schemeClr val="bg2">
                              <a:lumMod val="20000"/>
                              <a:lumOff val="80000"/>
                            </a:schemeClr>
                          </a:solidFill>
                        </a:rPr>
                        <a:t> KEKB</a:t>
                      </a:r>
                      <a:endParaRPr lang="it-IT" sz="280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rgbClr val="827752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12700" cap="flat" cmpd="sng" algn="ctr">
                      <a:solidFill>
                        <a:srgbClr val="827752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12700" cap="flat" cmpd="sng" algn="ctr">
                      <a:solidFill>
                        <a:srgbClr val="827752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27752"/>
                    </a:solidFill>
                  </a:tcPr>
                </a:tc>
              </a:tr>
              <a:tr h="774086">
                <a:tc>
                  <a:txBody>
                    <a:bodyPr/>
                    <a:lstStyle>
                      <a:lvl1pPr marL="0" algn="l" defTabSz="45715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oudy Old Style"/>
                        </a:defRPr>
                      </a:lvl1pPr>
                      <a:lvl2pPr marL="457152" algn="l" defTabSz="45715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oudy Old Style"/>
                        </a:defRPr>
                      </a:lvl2pPr>
                      <a:lvl3pPr marL="914307" algn="l" defTabSz="45715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oudy Old Style"/>
                        </a:defRPr>
                      </a:lvl3pPr>
                      <a:lvl4pPr marL="1371460" algn="l" defTabSz="45715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oudy Old Style"/>
                        </a:defRPr>
                      </a:lvl4pPr>
                      <a:lvl5pPr marL="1828612" algn="l" defTabSz="45715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oudy Old Style"/>
                        </a:defRPr>
                      </a:lvl5pPr>
                      <a:lvl6pPr marL="2285767" algn="l" defTabSz="45715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oudy Old Style"/>
                        </a:defRPr>
                      </a:lvl6pPr>
                      <a:lvl7pPr marL="2742919" algn="l" defTabSz="45715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oudy Old Style"/>
                        </a:defRPr>
                      </a:lvl7pPr>
                      <a:lvl8pPr marL="3200072" algn="l" defTabSz="45715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oudy Old Style"/>
                        </a:defRPr>
                      </a:lvl8pPr>
                      <a:lvl9pPr marL="3657226" algn="l" defTabSz="45715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oudy Old Style"/>
                        </a:defRPr>
                      </a:lvl9pPr>
                    </a:lstStyle>
                    <a:p>
                      <a:pPr algn="ctr"/>
                      <a:r>
                        <a:rPr lang="it-IT" sz="2800"/>
                        <a:t>Peak Luminosity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827752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>
                      <a:noFill/>
                    </a:lnR>
                    <a:lnT w="12700" cap="flat" cmpd="sng" algn="ctr">
                      <a:solidFill>
                        <a:srgbClr val="827752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12700" cap="flat" cmpd="sng" algn="ctr">
                      <a:solidFill>
                        <a:srgbClr val="827752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15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oudy Old Style"/>
                        </a:defRPr>
                      </a:lvl1pPr>
                      <a:lvl2pPr marL="457152" algn="l" defTabSz="45715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oudy Old Style"/>
                        </a:defRPr>
                      </a:lvl2pPr>
                      <a:lvl3pPr marL="914307" algn="l" defTabSz="45715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oudy Old Style"/>
                        </a:defRPr>
                      </a:lvl3pPr>
                      <a:lvl4pPr marL="1371460" algn="l" defTabSz="45715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oudy Old Style"/>
                        </a:defRPr>
                      </a:lvl4pPr>
                      <a:lvl5pPr marL="1828612" algn="l" defTabSz="45715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oudy Old Style"/>
                        </a:defRPr>
                      </a:lvl5pPr>
                      <a:lvl6pPr marL="2285767" algn="l" defTabSz="45715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oudy Old Style"/>
                        </a:defRPr>
                      </a:lvl6pPr>
                      <a:lvl7pPr marL="2742919" algn="l" defTabSz="45715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oudy Old Style"/>
                        </a:defRPr>
                      </a:lvl7pPr>
                      <a:lvl8pPr marL="3200072" algn="l" defTabSz="45715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oudy Old Style"/>
                        </a:defRPr>
                      </a:lvl8pPr>
                      <a:lvl9pPr marL="3657226" algn="l" defTabSz="45715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oudy Old Style"/>
                        </a:defRPr>
                      </a:lvl9pPr>
                    </a:lstStyle>
                    <a:p>
                      <a:pPr algn="ctr"/>
                      <a:r>
                        <a:rPr lang="it-IT" sz="2800"/>
                        <a:t>&gt;10</a:t>
                      </a:r>
                      <a:r>
                        <a:rPr lang="it-IT" sz="2800" baseline="30000"/>
                        <a:t>36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27752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12700" cap="flat" cmpd="sng" algn="ctr">
                      <a:solidFill>
                        <a:srgbClr val="827752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15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oudy Old Style"/>
                        </a:defRPr>
                      </a:lvl1pPr>
                      <a:lvl2pPr marL="457152" algn="l" defTabSz="45715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oudy Old Style"/>
                        </a:defRPr>
                      </a:lvl2pPr>
                      <a:lvl3pPr marL="914307" algn="l" defTabSz="45715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oudy Old Style"/>
                        </a:defRPr>
                      </a:lvl3pPr>
                      <a:lvl4pPr marL="1371460" algn="l" defTabSz="45715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oudy Old Style"/>
                        </a:defRPr>
                      </a:lvl4pPr>
                      <a:lvl5pPr marL="1828612" algn="l" defTabSz="45715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oudy Old Style"/>
                        </a:defRPr>
                      </a:lvl5pPr>
                      <a:lvl6pPr marL="2285767" algn="l" defTabSz="45715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oudy Old Style"/>
                        </a:defRPr>
                      </a:lvl6pPr>
                      <a:lvl7pPr marL="2742919" algn="l" defTabSz="45715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oudy Old Style"/>
                        </a:defRPr>
                      </a:lvl7pPr>
                      <a:lvl8pPr marL="3200072" algn="l" defTabSz="45715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oudy Old Style"/>
                        </a:defRPr>
                      </a:lvl8pPr>
                      <a:lvl9pPr marL="3657226" algn="l" defTabSz="45715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oudy Old Style"/>
                        </a:defRPr>
                      </a:lvl9pPr>
                    </a:lstStyle>
                    <a:p>
                      <a:pPr algn="ctr"/>
                      <a:r>
                        <a:rPr lang="it-IT" sz="2800"/>
                        <a:t>0.8 x 10</a:t>
                      </a:r>
                      <a:r>
                        <a:rPr lang="it-IT" sz="2800" baseline="30000"/>
                        <a:t>36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rgbClr val="827752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12700" cap="flat" cmpd="sng" algn="ctr">
                      <a:solidFill>
                        <a:srgbClr val="827752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12700" cap="flat" cmpd="sng" algn="ctr">
                      <a:solidFill>
                        <a:srgbClr val="827752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74086">
                <a:tc>
                  <a:txBody>
                    <a:bodyPr/>
                    <a:lstStyle>
                      <a:lvl1pPr marL="0" algn="l" defTabSz="45715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oudy Old Style"/>
                        </a:defRPr>
                      </a:lvl1pPr>
                      <a:lvl2pPr marL="457152" algn="l" defTabSz="45715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oudy Old Style"/>
                        </a:defRPr>
                      </a:lvl2pPr>
                      <a:lvl3pPr marL="914307" algn="l" defTabSz="45715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oudy Old Style"/>
                        </a:defRPr>
                      </a:lvl3pPr>
                      <a:lvl4pPr marL="1371460" algn="l" defTabSz="45715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oudy Old Style"/>
                        </a:defRPr>
                      </a:lvl4pPr>
                      <a:lvl5pPr marL="1828612" algn="l" defTabSz="45715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oudy Old Style"/>
                        </a:defRPr>
                      </a:lvl5pPr>
                      <a:lvl6pPr marL="2285767" algn="l" defTabSz="45715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oudy Old Style"/>
                        </a:defRPr>
                      </a:lvl6pPr>
                      <a:lvl7pPr marL="2742919" algn="l" defTabSz="45715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oudy Old Style"/>
                        </a:defRPr>
                      </a:lvl7pPr>
                      <a:lvl8pPr marL="3200072" algn="l" defTabSz="45715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oudy Old Style"/>
                        </a:defRPr>
                      </a:lvl8pPr>
                      <a:lvl9pPr marL="3657226" algn="l" defTabSz="45715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oudy Old Style"/>
                        </a:defRPr>
                      </a:lvl9pPr>
                    </a:lstStyle>
                    <a:p>
                      <a:pPr algn="ctr"/>
                      <a:r>
                        <a:rPr lang="it-IT" sz="2800"/>
                        <a:t>Integrated Luminosity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827752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>
                      <a:noFill/>
                    </a:lnR>
                    <a:lnT w="12700" cap="flat" cmpd="sng" algn="ctr">
                      <a:solidFill>
                        <a:srgbClr val="827752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27752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15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oudy Old Style"/>
                        </a:defRPr>
                      </a:lvl1pPr>
                      <a:lvl2pPr marL="457152" algn="l" defTabSz="45715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oudy Old Style"/>
                        </a:defRPr>
                      </a:lvl2pPr>
                      <a:lvl3pPr marL="914307" algn="l" defTabSz="45715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oudy Old Style"/>
                        </a:defRPr>
                      </a:lvl3pPr>
                      <a:lvl4pPr marL="1371460" algn="l" defTabSz="45715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oudy Old Style"/>
                        </a:defRPr>
                      </a:lvl4pPr>
                      <a:lvl5pPr marL="1828612" algn="l" defTabSz="45715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oudy Old Style"/>
                        </a:defRPr>
                      </a:lvl5pPr>
                      <a:lvl6pPr marL="2285767" algn="l" defTabSz="45715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oudy Old Style"/>
                        </a:defRPr>
                      </a:lvl6pPr>
                      <a:lvl7pPr marL="2742919" algn="l" defTabSz="45715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oudy Old Style"/>
                        </a:defRPr>
                      </a:lvl7pPr>
                      <a:lvl8pPr marL="3200072" algn="l" defTabSz="45715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oudy Old Style"/>
                        </a:defRPr>
                      </a:lvl8pPr>
                      <a:lvl9pPr marL="3657226" algn="l" defTabSz="45715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oudy Old Style"/>
                        </a:defRPr>
                      </a:lvl9pPr>
                    </a:lstStyle>
                    <a:p>
                      <a:pPr algn="ctr"/>
                      <a:r>
                        <a:rPr lang="it-IT" sz="2800"/>
                        <a:t>75 ab</a:t>
                      </a:r>
                      <a:r>
                        <a:rPr lang="it-IT" sz="2800" baseline="30000"/>
                        <a:t>-1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27752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27752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15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oudy Old Style"/>
                        </a:defRPr>
                      </a:lvl1pPr>
                      <a:lvl2pPr marL="457152" algn="l" defTabSz="45715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oudy Old Style"/>
                        </a:defRPr>
                      </a:lvl2pPr>
                      <a:lvl3pPr marL="914307" algn="l" defTabSz="45715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oudy Old Style"/>
                        </a:defRPr>
                      </a:lvl3pPr>
                      <a:lvl4pPr marL="1371460" algn="l" defTabSz="45715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oudy Old Style"/>
                        </a:defRPr>
                      </a:lvl4pPr>
                      <a:lvl5pPr marL="1828612" algn="l" defTabSz="45715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oudy Old Style"/>
                        </a:defRPr>
                      </a:lvl5pPr>
                      <a:lvl6pPr marL="2285767" algn="l" defTabSz="45715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oudy Old Style"/>
                        </a:defRPr>
                      </a:lvl6pPr>
                      <a:lvl7pPr marL="2742919" algn="l" defTabSz="45715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oudy Old Style"/>
                        </a:defRPr>
                      </a:lvl7pPr>
                      <a:lvl8pPr marL="3200072" algn="l" defTabSz="45715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oudy Old Style"/>
                        </a:defRPr>
                      </a:lvl8pPr>
                      <a:lvl9pPr marL="3657226" algn="l" defTabSz="45715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oudy Old Style"/>
                        </a:defRPr>
                      </a:lvl9pPr>
                    </a:lstStyle>
                    <a:p>
                      <a:pPr algn="ctr"/>
                      <a:r>
                        <a:rPr lang="it-IT" sz="2800"/>
                        <a:t>50 ab</a:t>
                      </a:r>
                      <a:r>
                        <a:rPr lang="it-IT" sz="2800" baseline="30000"/>
                        <a:t>-1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rgbClr val="827752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12700" cap="flat" cmpd="sng" algn="ctr">
                      <a:solidFill>
                        <a:srgbClr val="827752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27752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74086">
                <a:tc>
                  <a:txBody>
                    <a:bodyPr/>
                    <a:lstStyle>
                      <a:lvl1pPr marL="0" algn="l" defTabSz="45715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oudy Old Style"/>
                        </a:defRPr>
                      </a:lvl1pPr>
                      <a:lvl2pPr marL="457152" algn="l" defTabSz="45715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oudy Old Style"/>
                        </a:defRPr>
                      </a:lvl2pPr>
                      <a:lvl3pPr marL="914307" algn="l" defTabSz="45715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oudy Old Style"/>
                        </a:defRPr>
                      </a:lvl3pPr>
                      <a:lvl4pPr marL="1371460" algn="l" defTabSz="45715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oudy Old Style"/>
                        </a:defRPr>
                      </a:lvl4pPr>
                      <a:lvl5pPr marL="1828612" algn="l" defTabSz="45715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oudy Old Style"/>
                        </a:defRPr>
                      </a:lvl5pPr>
                      <a:lvl6pPr marL="2285767" algn="l" defTabSz="45715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oudy Old Style"/>
                        </a:defRPr>
                      </a:lvl6pPr>
                      <a:lvl7pPr marL="2742919" algn="l" defTabSz="45715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oudy Old Style"/>
                        </a:defRPr>
                      </a:lvl7pPr>
                      <a:lvl8pPr marL="3200072" algn="l" defTabSz="45715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oudy Old Style"/>
                        </a:defRPr>
                      </a:lvl8pPr>
                      <a:lvl9pPr marL="3657226" algn="l" defTabSz="45715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oudy Old Style"/>
                        </a:defRPr>
                      </a:lvl9pPr>
                    </a:lstStyle>
                    <a:p>
                      <a:pPr algn="ctr"/>
                      <a:r>
                        <a:rPr lang="it-IT" sz="2800"/>
                        <a:t>Site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827752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>
                      <a:noFill/>
                    </a:lnR>
                    <a:lnT w="12700" cap="flat" cmpd="sng" algn="ctr">
                      <a:solidFill>
                        <a:srgbClr val="827752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12700" cap="flat" cmpd="sng" algn="ctr">
                      <a:solidFill>
                        <a:srgbClr val="827752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15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oudy Old Style"/>
                        </a:defRPr>
                      </a:lvl1pPr>
                      <a:lvl2pPr marL="457152" algn="l" defTabSz="45715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oudy Old Style"/>
                        </a:defRPr>
                      </a:lvl2pPr>
                      <a:lvl3pPr marL="914307" algn="l" defTabSz="45715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oudy Old Style"/>
                        </a:defRPr>
                      </a:lvl3pPr>
                      <a:lvl4pPr marL="1371460" algn="l" defTabSz="45715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oudy Old Style"/>
                        </a:defRPr>
                      </a:lvl4pPr>
                      <a:lvl5pPr marL="1828612" algn="l" defTabSz="45715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oudy Old Style"/>
                        </a:defRPr>
                      </a:lvl5pPr>
                      <a:lvl6pPr marL="2285767" algn="l" defTabSz="45715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oudy Old Style"/>
                        </a:defRPr>
                      </a:lvl6pPr>
                      <a:lvl7pPr marL="2742919" algn="l" defTabSz="45715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oudy Old Style"/>
                        </a:defRPr>
                      </a:lvl7pPr>
                      <a:lvl8pPr marL="3200072" algn="l" defTabSz="45715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oudy Old Style"/>
                        </a:defRPr>
                      </a:lvl8pPr>
                      <a:lvl9pPr marL="3657226" algn="l" defTabSz="45715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oudy Old Style"/>
                        </a:defRPr>
                      </a:lvl9pPr>
                    </a:lstStyle>
                    <a:p>
                      <a:pPr algn="ctr"/>
                      <a:r>
                        <a:rPr lang="it-IT" sz="2800"/>
                        <a:t>Green Field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27752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12700" cap="flat" cmpd="sng" algn="ctr">
                      <a:solidFill>
                        <a:srgbClr val="827752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15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oudy Old Style"/>
                        </a:defRPr>
                      </a:lvl1pPr>
                      <a:lvl2pPr marL="457152" algn="l" defTabSz="45715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oudy Old Style"/>
                        </a:defRPr>
                      </a:lvl2pPr>
                      <a:lvl3pPr marL="914307" algn="l" defTabSz="45715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oudy Old Style"/>
                        </a:defRPr>
                      </a:lvl3pPr>
                      <a:lvl4pPr marL="1371460" algn="l" defTabSz="45715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oudy Old Style"/>
                        </a:defRPr>
                      </a:lvl4pPr>
                      <a:lvl5pPr marL="1828612" algn="l" defTabSz="45715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oudy Old Style"/>
                        </a:defRPr>
                      </a:lvl5pPr>
                      <a:lvl6pPr marL="2285767" algn="l" defTabSz="45715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oudy Old Style"/>
                        </a:defRPr>
                      </a:lvl6pPr>
                      <a:lvl7pPr marL="2742919" algn="l" defTabSz="45715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oudy Old Style"/>
                        </a:defRPr>
                      </a:lvl7pPr>
                      <a:lvl8pPr marL="3200072" algn="l" defTabSz="45715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oudy Old Style"/>
                        </a:defRPr>
                      </a:lvl8pPr>
                      <a:lvl9pPr marL="3657226" algn="l" defTabSz="45715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oudy Old Style"/>
                        </a:defRPr>
                      </a:lvl9pPr>
                    </a:lstStyle>
                    <a:p>
                      <a:pPr algn="ctr"/>
                      <a:r>
                        <a:rPr lang="it-IT" sz="2800"/>
                        <a:t>KEKB Laboratory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rgbClr val="827752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12700" cap="flat" cmpd="sng" algn="ctr">
                      <a:solidFill>
                        <a:srgbClr val="827752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12700" cap="flat" cmpd="sng" algn="ctr">
                      <a:solidFill>
                        <a:srgbClr val="827752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74086">
                <a:tc>
                  <a:txBody>
                    <a:bodyPr/>
                    <a:lstStyle>
                      <a:lvl1pPr marL="0" algn="l" defTabSz="45715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oudy Old Style"/>
                        </a:defRPr>
                      </a:lvl1pPr>
                      <a:lvl2pPr marL="457152" algn="l" defTabSz="45715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oudy Old Style"/>
                        </a:defRPr>
                      </a:lvl2pPr>
                      <a:lvl3pPr marL="914307" algn="l" defTabSz="45715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oudy Old Style"/>
                        </a:defRPr>
                      </a:lvl3pPr>
                      <a:lvl4pPr marL="1371460" algn="l" defTabSz="45715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oudy Old Style"/>
                        </a:defRPr>
                      </a:lvl4pPr>
                      <a:lvl5pPr marL="1828612" algn="l" defTabSz="45715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oudy Old Style"/>
                        </a:defRPr>
                      </a:lvl5pPr>
                      <a:lvl6pPr marL="2285767" algn="l" defTabSz="45715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oudy Old Style"/>
                        </a:defRPr>
                      </a:lvl6pPr>
                      <a:lvl7pPr marL="2742919" algn="l" defTabSz="45715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oudy Old Style"/>
                        </a:defRPr>
                      </a:lvl7pPr>
                      <a:lvl8pPr marL="3200072" algn="l" defTabSz="45715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oudy Old Style"/>
                        </a:defRPr>
                      </a:lvl8pPr>
                      <a:lvl9pPr marL="3657226" algn="l" defTabSz="45715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oudy Old Style"/>
                        </a:defRPr>
                      </a:lvl9pPr>
                    </a:lstStyle>
                    <a:p>
                      <a:pPr algn="ctr"/>
                      <a:r>
                        <a:rPr lang="it-IT" sz="2800"/>
                        <a:t>Collisions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827752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>
                      <a:noFill/>
                    </a:lnR>
                    <a:lnT w="12700" cap="flat" cmpd="sng" algn="ctr">
                      <a:solidFill>
                        <a:srgbClr val="827752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12700" cap="flat" cmpd="sng" algn="ctr">
                      <a:solidFill>
                        <a:srgbClr val="827752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15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oudy Old Style"/>
                        </a:defRPr>
                      </a:lvl1pPr>
                      <a:lvl2pPr marL="457152" algn="l" defTabSz="45715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oudy Old Style"/>
                        </a:defRPr>
                      </a:lvl2pPr>
                      <a:lvl3pPr marL="914307" algn="l" defTabSz="45715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oudy Old Style"/>
                        </a:defRPr>
                      </a:lvl3pPr>
                      <a:lvl4pPr marL="1371460" algn="l" defTabSz="45715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oudy Old Style"/>
                        </a:defRPr>
                      </a:lvl4pPr>
                      <a:lvl5pPr marL="1828612" algn="l" defTabSz="45715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oudy Old Style"/>
                        </a:defRPr>
                      </a:lvl5pPr>
                      <a:lvl6pPr marL="2285767" algn="l" defTabSz="45715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oudy Old Style"/>
                        </a:defRPr>
                      </a:lvl6pPr>
                      <a:lvl7pPr marL="2742919" algn="l" defTabSz="45715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oudy Old Style"/>
                        </a:defRPr>
                      </a:lvl7pPr>
                      <a:lvl8pPr marL="3200072" algn="l" defTabSz="45715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oudy Old Style"/>
                        </a:defRPr>
                      </a:lvl8pPr>
                      <a:lvl9pPr marL="3657226" algn="l" defTabSz="45715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oudy Old Style"/>
                        </a:defRPr>
                      </a:lvl9pPr>
                    </a:lstStyle>
                    <a:p>
                      <a:pPr algn="ctr"/>
                      <a:r>
                        <a:rPr lang="it-IT" sz="2800"/>
                        <a:t>mid 2016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27752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12700" cap="flat" cmpd="sng" algn="ctr">
                      <a:solidFill>
                        <a:srgbClr val="827752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15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oudy Old Style"/>
                        </a:defRPr>
                      </a:lvl1pPr>
                      <a:lvl2pPr marL="457152" algn="l" defTabSz="45715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oudy Old Style"/>
                        </a:defRPr>
                      </a:lvl2pPr>
                      <a:lvl3pPr marL="914307" algn="l" defTabSz="45715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oudy Old Style"/>
                        </a:defRPr>
                      </a:lvl3pPr>
                      <a:lvl4pPr marL="1371460" algn="l" defTabSz="45715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oudy Old Style"/>
                        </a:defRPr>
                      </a:lvl4pPr>
                      <a:lvl5pPr marL="1828612" algn="l" defTabSz="45715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oudy Old Style"/>
                        </a:defRPr>
                      </a:lvl5pPr>
                      <a:lvl6pPr marL="2285767" algn="l" defTabSz="45715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oudy Old Style"/>
                        </a:defRPr>
                      </a:lvl6pPr>
                      <a:lvl7pPr marL="2742919" algn="l" defTabSz="45715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oudy Old Style"/>
                        </a:defRPr>
                      </a:lvl7pPr>
                      <a:lvl8pPr marL="3200072" algn="l" defTabSz="45715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oudy Old Style"/>
                        </a:defRPr>
                      </a:lvl8pPr>
                      <a:lvl9pPr marL="3657226" algn="l" defTabSz="45715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oudy Old Style"/>
                        </a:defRPr>
                      </a:lvl9pPr>
                    </a:lstStyle>
                    <a:p>
                      <a:pPr algn="ctr"/>
                      <a:r>
                        <a:rPr lang="it-IT" sz="2800"/>
                        <a:t>2015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rgbClr val="827752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12700" cap="flat" cmpd="sng" algn="ctr">
                      <a:solidFill>
                        <a:srgbClr val="827752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12700" cap="flat" cmpd="sng" algn="ctr">
                      <a:solidFill>
                        <a:srgbClr val="827752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74086">
                <a:tc>
                  <a:txBody>
                    <a:bodyPr/>
                    <a:lstStyle>
                      <a:lvl1pPr marL="0" algn="l" defTabSz="45715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oudy Old Style"/>
                        </a:defRPr>
                      </a:lvl1pPr>
                      <a:lvl2pPr marL="457152" algn="l" defTabSz="45715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oudy Old Style"/>
                        </a:defRPr>
                      </a:lvl2pPr>
                      <a:lvl3pPr marL="914307" algn="l" defTabSz="45715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oudy Old Style"/>
                        </a:defRPr>
                      </a:lvl3pPr>
                      <a:lvl4pPr marL="1371460" algn="l" defTabSz="45715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oudy Old Style"/>
                        </a:defRPr>
                      </a:lvl4pPr>
                      <a:lvl5pPr marL="1828612" algn="l" defTabSz="45715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oudy Old Style"/>
                        </a:defRPr>
                      </a:lvl5pPr>
                      <a:lvl6pPr marL="2285767" algn="l" defTabSz="45715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oudy Old Style"/>
                        </a:defRPr>
                      </a:lvl6pPr>
                      <a:lvl7pPr marL="2742919" algn="l" defTabSz="45715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oudy Old Style"/>
                        </a:defRPr>
                      </a:lvl7pPr>
                      <a:lvl8pPr marL="3200072" algn="l" defTabSz="45715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oudy Old Style"/>
                        </a:defRPr>
                      </a:lvl8pPr>
                      <a:lvl9pPr marL="3657226" algn="l" defTabSz="45715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oudy Old Style"/>
                        </a:defRPr>
                      </a:lvl9pPr>
                    </a:lstStyle>
                    <a:p>
                      <a:pPr algn="ctr"/>
                      <a:r>
                        <a:rPr lang="it-IT" sz="2800"/>
                        <a:t>Polarization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827752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>
                      <a:noFill/>
                    </a:lnR>
                    <a:lnT w="12700" cap="flat" cmpd="sng" algn="ctr">
                      <a:solidFill>
                        <a:srgbClr val="827752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27752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15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oudy Old Style"/>
                        </a:defRPr>
                      </a:lvl1pPr>
                      <a:lvl2pPr marL="457152" algn="l" defTabSz="45715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oudy Old Style"/>
                        </a:defRPr>
                      </a:lvl2pPr>
                      <a:lvl3pPr marL="914307" algn="l" defTabSz="45715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oudy Old Style"/>
                        </a:defRPr>
                      </a:lvl3pPr>
                      <a:lvl4pPr marL="1371460" algn="l" defTabSz="45715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oudy Old Style"/>
                        </a:defRPr>
                      </a:lvl4pPr>
                      <a:lvl5pPr marL="1828612" algn="l" defTabSz="45715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oudy Old Style"/>
                        </a:defRPr>
                      </a:lvl5pPr>
                      <a:lvl6pPr marL="2285767" algn="l" defTabSz="45715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oudy Old Style"/>
                        </a:defRPr>
                      </a:lvl6pPr>
                      <a:lvl7pPr marL="2742919" algn="l" defTabSz="45715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oudy Old Style"/>
                        </a:defRPr>
                      </a:lvl7pPr>
                      <a:lvl8pPr marL="3200072" algn="l" defTabSz="45715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oudy Old Style"/>
                        </a:defRPr>
                      </a:lvl8pPr>
                      <a:lvl9pPr marL="3657226" algn="l" defTabSz="45715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oudy Old Style"/>
                        </a:defRPr>
                      </a:lvl9pPr>
                    </a:lstStyle>
                    <a:p>
                      <a:pPr algn="ctr"/>
                      <a:r>
                        <a:rPr lang="it-IT" sz="2800"/>
                        <a:t>80% electron beam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27752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27752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15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oudy Old Style"/>
                        </a:defRPr>
                      </a:lvl1pPr>
                      <a:lvl2pPr marL="457152" algn="l" defTabSz="45715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oudy Old Style"/>
                        </a:defRPr>
                      </a:lvl2pPr>
                      <a:lvl3pPr marL="914307" algn="l" defTabSz="45715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oudy Old Style"/>
                        </a:defRPr>
                      </a:lvl3pPr>
                      <a:lvl4pPr marL="1371460" algn="l" defTabSz="45715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oudy Old Style"/>
                        </a:defRPr>
                      </a:lvl4pPr>
                      <a:lvl5pPr marL="1828612" algn="l" defTabSz="45715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oudy Old Style"/>
                        </a:defRPr>
                      </a:lvl5pPr>
                      <a:lvl6pPr marL="2285767" algn="l" defTabSz="45715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oudy Old Style"/>
                        </a:defRPr>
                      </a:lvl6pPr>
                      <a:lvl7pPr marL="2742919" algn="l" defTabSz="45715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oudy Old Style"/>
                        </a:defRPr>
                      </a:lvl7pPr>
                      <a:lvl8pPr marL="3200072" algn="l" defTabSz="45715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oudy Old Style"/>
                        </a:defRPr>
                      </a:lvl8pPr>
                      <a:lvl9pPr marL="3657226" algn="l" defTabSz="45715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oudy Old Style"/>
                        </a:defRPr>
                      </a:lvl9pPr>
                    </a:lstStyle>
                    <a:p>
                      <a:pPr algn="ctr"/>
                      <a:r>
                        <a:rPr lang="it-IT" sz="2800"/>
                        <a:t>No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rgbClr val="827752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12700" cap="flat" cmpd="sng" algn="ctr">
                      <a:solidFill>
                        <a:srgbClr val="827752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27752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74086">
                <a:tc>
                  <a:txBody>
                    <a:bodyPr/>
                    <a:lstStyle/>
                    <a:p>
                      <a:pPr algn="ctr"/>
                      <a:r>
                        <a:rPr lang="it-IT" sz="2800"/>
                        <a:t>Low energy running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827752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>
                      <a:noFill/>
                    </a:lnR>
                    <a:lnT w="12700" cap="flat" cmpd="sng" algn="ctr">
                      <a:solidFill>
                        <a:srgbClr val="827752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27752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800"/>
                        <a:t>10</a:t>
                      </a:r>
                      <a:r>
                        <a:rPr lang="it-IT" sz="2800" baseline="30000"/>
                        <a:t>35</a:t>
                      </a:r>
                      <a:r>
                        <a:rPr lang="it-IT" sz="2800"/>
                        <a:t> @</a:t>
                      </a:r>
                      <a:r>
                        <a:rPr lang="it-IT" sz="2800" baseline="0"/>
                        <a:t> charm threshold</a:t>
                      </a:r>
                      <a:endParaRPr lang="it-IT" sz="280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27752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27752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800"/>
                        <a:t>No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rgbClr val="827752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12700" cap="flat" cmpd="sng" algn="ctr">
                      <a:solidFill>
                        <a:srgbClr val="827752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27752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74086">
                <a:tc>
                  <a:txBody>
                    <a:bodyPr/>
                    <a:lstStyle/>
                    <a:p>
                      <a:pPr algn="ctr"/>
                      <a:r>
                        <a:rPr lang="it-IT" sz="2800"/>
                        <a:t>Approval status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827752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>
                      <a:noFill/>
                    </a:lnR>
                    <a:lnT w="12700" cap="flat" cmpd="sng" algn="ctr">
                      <a:solidFill>
                        <a:srgbClr val="827752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27752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800"/>
                        <a:t>Approved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27752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27752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800"/>
                        <a:t>Approved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rgbClr val="827752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12700" cap="flat" cmpd="sng" algn="ctr">
                      <a:solidFill>
                        <a:srgbClr val="827752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27752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ip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0F8B10-F8D7-4147-8BE3-DE92192365ED}" type="slidenum">
              <a:rPr lang="en-US"/>
              <a:pPr/>
              <a:t>6</a:t>
            </a:fld>
            <a:endParaRPr lang="en-US"/>
          </a:p>
        </p:txBody>
      </p:sp>
      <p:sp>
        <p:nvSpPr>
          <p:cNvPr id="25601" name="Rectangle 1"/>
          <p:cNvSpPr>
            <a:spLocks noGrp="1" noChangeArrowheads="1"/>
          </p:cNvSpPr>
          <p:nvPr>
            <p:ph type="title"/>
          </p:nvPr>
        </p:nvSpPr>
        <p:spPr>
          <a:xfrm>
            <a:off x="787401" y="254000"/>
            <a:ext cx="11430000" cy="1094408"/>
          </a:xfrm>
          <a:ln/>
        </p:spPr>
        <p:txBody>
          <a:bodyPr/>
          <a:lstStyle/>
          <a:p>
            <a:r>
              <a:rPr lang="en-US" sz="6600"/>
              <a:t>SuperB Luminosity model</a:t>
            </a:r>
          </a:p>
        </p:txBody>
      </p:sp>
      <p:graphicFrame>
        <p:nvGraphicFramePr>
          <p:cNvPr id="8" name="Grafico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2761812"/>
              </p:ext>
            </p:extLst>
          </p:nvPr>
        </p:nvGraphicFramePr>
        <p:xfrm>
          <a:off x="1101800" y="1636440"/>
          <a:ext cx="10801200" cy="31683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Grafico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10195045"/>
              </p:ext>
            </p:extLst>
          </p:nvPr>
        </p:nvGraphicFramePr>
        <p:xfrm>
          <a:off x="1101800" y="4372744"/>
          <a:ext cx="10801200" cy="45365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13" name="Connettore 1 12"/>
          <p:cNvCxnSpPr/>
          <p:nvPr/>
        </p:nvCxnSpPr>
        <p:spPr bwMode="auto">
          <a:xfrm flipH="1">
            <a:off x="1965896" y="5380856"/>
            <a:ext cx="9145016" cy="0"/>
          </a:xfrm>
          <a:prstGeom prst="line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6" name="CasellaDiTesto 15"/>
          <p:cNvSpPr txBox="1"/>
          <p:nvPr/>
        </p:nvSpPr>
        <p:spPr>
          <a:xfrm>
            <a:off x="2757984" y="5380856"/>
            <a:ext cx="13711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>
                <a:solidFill>
                  <a:srgbClr val="FF0000"/>
                </a:solidFill>
              </a:rPr>
              <a:t>75 ab</a:t>
            </a:r>
            <a:r>
              <a:rPr lang="it-IT" baseline="30000">
                <a:solidFill>
                  <a:srgbClr val="FF0000"/>
                </a:solidFill>
              </a:rPr>
              <a:t>-1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タイトル 1"/>
          <p:cNvSpPr>
            <a:spLocks noGrp="1"/>
          </p:cNvSpPr>
          <p:nvPr>
            <p:ph type="title"/>
          </p:nvPr>
        </p:nvSpPr>
        <p:spPr>
          <a:xfrm>
            <a:off x="1108570" y="54187"/>
            <a:ext cx="11437902" cy="1246293"/>
          </a:xfrm>
        </p:spPr>
        <p:txBody>
          <a:bodyPr>
            <a:noAutofit/>
          </a:bodyPr>
          <a:lstStyle/>
          <a:p>
            <a:r>
              <a:rPr lang="en-US" altLang="ja-JP" sz="5400">
                <a:latin typeface="Tahoma" charset="0"/>
                <a:cs typeface="ＭＳ Ｐゴシック" charset="0"/>
              </a:rPr>
              <a:t> Luminosity upgrade projection</a:t>
            </a:r>
            <a:endParaRPr lang="ja-JP" altLang="en-US" sz="5400">
              <a:latin typeface="Tahoma" charset="0"/>
              <a:cs typeface="ＭＳ Ｐゴシック" charset="0"/>
            </a:endParaRPr>
          </a:p>
        </p:txBody>
      </p:sp>
      <p:pic>
        <p:nvPicPr>
          <p:cNvPr id="21507" name="図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71" y="1300480"/>
            <a:ext cx="11245992" cy="79744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8" name="テキスト ボックス 9"/>
          <p:cNvSpPr txBox="1">
            <a:spLocks noChangeArrowheads="1"/>
          </p:cNvSpPr>
          <p:nvPr/>
        </p:nvSpPr>
        <p:spPr bwMode="auto">
          <a:xfrm>
            <a:off x="2489574" y="7373903"/>
            <a:ext cx="1961264" cy="869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30046" tIns="65023" rIns="130046" bIns="65023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>
                <a:solidFill>
                  <a:srgbClr val="002060"/>
                </a:solidFill>
                <a:latin typeface="News Gothic MT" charset="0"/>
                <a:cs typeface="ＭＳ Ｐゴシック" charset="0"/>
              </a:rPr>
              <a:t>Shutdown</a:t>
            </a:r>
          </a:p>
          <a:p>
            <a:pPr eaLnBrk="1" hangingPunct="1"/>
            <a:r>
              <a:rPr lang="en-US" altLang="ja-JP">
                <a:solidFill>
                  <a:srgbClr val="002060"/>
                </a:solidFill>
                <a:latin typeface="News Gothic MT" charset="0"/>
                <a:cs typeface="ＭＳ Ｐゴシック" charset="0"/>
              </a:rPr>
              <a:t>for upgrade</a:t>
            </a:r>
            <a:endParaRPr lang="ja-JP" altLang="en-US">
              <a:solidFill>
                <a:srgbClr val="002060"/>
              </a:solidFill>
              <a:latin typeface="News Gothic MT" charset="0"/>
              <a:cs typeface="ＭＳ Ｐゴシック" charset="0"/>
            </a:endParaRPr>
          </a:p>
        </p:txBody>
      </p:sp>
      <p:sp>
        <p:nvSpPr>
          <p:cNvPr id="21509" name="テキスト ボックス 10"/>
          <p:cNvSpPr txBox="1">
            <a:spLocks noChangeArrowheads="1"/>
          </p:cNvSpPr>
          <p:nvPr/>
        </p:nvSpPr>
        <p:spPr bwMode="auto">
          <a:xfrm rot="-5400000">
            <a:off x="-1127388" y="3722293"/>
            <a:ext cx="3340767" cy="839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30046" tIns="65023" rIns="130046" bIns="65023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altLang="ja-JP" sz="2300">
                <a:latin typeface="News Gothic MT" charset="0"/>
                <a:cs typeface="ＭＳ Ｐゴシック" charset="0"/>
              </a:rPr>
              <a:t>Integrated Luminosity</a:t>
            </a:r>
          </a:p>
          <a:p>
            <a:pPr algn="ctr" eaLnBrk="1" hangingPunct="1"/>
            <a:r>
              <a:rPr lang="en-US" altLang="ja-JP" sz="2300">
                <a:latin typeface="News Gothic MT" charset="0"/>
                <a:cs typeface="ＭＳ Ｐゴシック" charset="0"/>
              </a:rPr>
              <a:t>(ab</a:t>
            </a:r>
            <a:r>
              <a:rPr lang="en-US" altLang="ja-JP" sz="2300" baseline="30000">
                <a:latin typeface="News Gothic MT" charset="0"/>
                <a:cs typeface="ＭＳ Ｐゴシック" charset="0"/>
              </a:rPr>
              <a:t>-1</a:t>
            </a:r>
            <a:r>
              <a:rPr lang="en-US" altLang="ja-JP" sz="2300">
                <a:latin typeface="News Gothic MT" charset="0"/>
                <a:cs typeface="ＭＳ Ｐゴシック" charset="0"/>
              </a:rPr>
              <a:t>)</a:t>
            </a:r>
            <a:endParaRPr lang="ja-JP" altLang="en-US" sz="2300">
              <a:latin typeface="News Gothic MT" charset="0"/>
              <a:cs typeface="ＭＳ Ｐゴシック" charset="0"/>
            </a:endParaRPr>
          </a:p>
        </p:txBody>
      </p:sp>
      <p:sp>
        <p:nvSpPr>
          <p:cNvPr id="21510" name="テキスト ボックス 11"/>
          <p:cNvSpPr txBox="1">
            <a:spLocks noChangeArrowheads="1"/>
          </p:cNvSpPr>
          <p:nvPr/>
        </p:nvSpPr>
        <p:spPr bwMode="auto">
          <a:xfrm rot="-5400000">
            <a:off x="-736070" y="7184596"/>
            <a:ext cx="2558132" cy="839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30046" tIns="65023" rIns="130046" bIns="65023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altLang="ja-JP" sz="2300">
                <a:latin typeface="News Gothic MT" charset="0"/>
                <a:cs typeface="ＭＳ Ｐゴシック" charset="0"/>
              </a:rPr>
              <a:t>Peak Luminosity</a:t>
            </a:r>
          </a:p>
          <a:p>
            <a:pPr algn="ctr" eaLnBrk="1" hangingPunct="1"/>
            <a:r>
              <a:rPr lang="en-US" altLang="ja-JP" sz="2300">
                <a:latin typeface="News Gothic MT" charset="0"/>
                <a:cs typeface="ＭＳ Ｐゴシック" charset="0"/>
              </a:rPr>
              <a:t>(cm</a:t>
            </a:r>
            <a:r>
              <a:rPr lang="en-US" altLang="ja-JP" sz="2300" baseline="30000">
                <a:latin typeface="News Gothic MT" charset="0"/>
                <a:cs typeface="ＭＳ Ｐゴシック" charset="0"/>
              </a:rPr>
              <a:t>-2</a:t>
            </a:r>
            <a:r>
              <a:rPr lang="en-US" altLang="ja-JP" sz="2300">
                <a:latin typeface="News Gothic MT" charset="0"/>
                <a:cs typeface="ＭＳ Ｐゴシック" charset="0"/>
              </a:rPr>
              <a:t>s</a:t>
            </a:r>
            <a:r>
              <a:rPr lang="en-US" altLang="ja-JP" sz="2300" baseline="30000">
                <a:latin typeface="News Gothic MT" charset="0"/>
                <a:cs typeface="ＭＳ Ｐゴシック" charset="0"/>
              </a:rPr>
              <a:t>-1</a:t>
            </a:r>
            <a:r>
              <a:rPr lang="en-US" altLang="ja-JP" sz="2300">
                <a:latin typeface="News Gothic MT" charset="0"/>
                <a:cs typeface="ＭＳ Ｐゴシック" charset="0"/>
              </a:rPr>
              <a:t>)</a:t>
            </a:r>
            <a:endParaRPr lang="ja-JP" altLang="en-US" sz="2300">
              <a:latin typeface="News Gothic MT" charset="0"/>
              <a:cs typeface="ＭＳ Ｐゴシック" charset="0"/>
            </a:endParaRPr>
          </a:p>
        </p:txBody>
      </p:sp>
      <p:sp>
        <p:nvSpPr>
          <p:cNvPr id="21511" name="テキスト ボックス 14"/>
          <p:cNvSpPr txBox="1">
            <a:spLocks noChangeArrowheads="1"/>
          </p:cNvSpPr>
          <p:nvPr/>
        </p:nvSpPr>
        <p:spPr bwMode="auto">
          <a:xfrm>
            <a:off x="4414326" y="2237458"/>
            <a:ext cx="3866834" cy="500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30046" tIns="65023" rIns="130046" bIns="65023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>
                <a:solidFill>
                  <a:srgbClr val="000090"/>
                </a:solidFill>
                <a:latin typeface="News Gothic MT" charset="0"/>
                <a:cs typeface="ＭＳ Ｐゴシック" charset="0"/>
              </a:rPr>
              <a:t>Milestone of SuperKEKB</a:t>
            </a:r>
            <a:endParaRPr lang="ja-JP" altLang="en-US">
              <a:solidFill>
                <a:srgbClr val="000090"/>
              </a:solidFill>
              <a:latin typeface="News Gothic MT" charset="0"/>
              <a:cs typeface="ＭＳ Ｐゴシック" charset="0"/>
            </a:endParaRPr>
          </a:p>
        </p:txBody>
      </p:sp>
      <p:sp>
        <p:nvSpPr>
          <p:cNvPr id="21512" name="テキスト ボックス 12"/>
          <p:cNvSpPr txBox="1">
            <a:spLocks noChangeArrowheads="1"/>
          </p:cNvSpPr>
          <p:nvPr/>
        </p:nvSpPr>
        <p:spPr bwMode="auto">
          <a:xfrm>
            <a:off x="6011427" y="8886614"/>
            <a:ext cx="866801" cy="485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30046" tIns="65023" rIns="130046" bIns="65023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2300">
                <a:latin typeface="News Gothic MT" charset="0"/>
                <a:cs typeface="ＭＳ Ｐゴシック" charset="0"/>
              </a:rPr>
              <a:t>Year</a:t>
            </a:r>
            <a:endParaRPr lang="ja-JP" altLang="en-US" sz="2300">
              <a:latin typeface="News Gothic MT" charset="0"/>
              <a:cs typeface="ＭＳ Ｐゴシック" charset="0"/>
            </a:endParaRPr>
          </a:p>
        </p:txBody>
      </p:sp>
      <p:sp>
        <p:nvSpPr>
          <p:cNvPr id="21513" name="テキスト ボックス 15"/>
          <p:cNvSpPr txBox="1">
            <a:spLocks noChangeArrowheads="1"/>
          </p:cNvSpPr>
          <p:nvPr/>
        </p:nvSpPr>
        <p:spPr bwMode="auto">
          <a:xfrm>
            <a:off x="2137277" y="3138312"/>
            <a:ext cx="2523618" cy="869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30046" tIns="65023" rIns="130046" bIns="65023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>
                <a:latin typeface="News Gothic MT" charset="0"/>
                <a:cs typeface="ＭＳ Ｐゴシック" charset="0"/>
              </a:rPr>
              <a:t>9 month/year</a:t>
            </a:r>
          </a:p>
          <a:p>
            <a:pPr eaLnBrk="1" hangingPunct="1"/>
            <a:r>
              <a:rPr lang="en-US" altLang="ja-JP">
                <a:latin typeface="News Gothic MT" charset="0"/>
                <a:cs typeface="ＭＳ Ｐゴシック" charset="0"/>
              </a:rPr>
              <a:t>20 days/month</a:t>
            </a:r>
            <a:endParaRPr lang="ja-JP" altLang="en-US">
              <a:latin typeface="News Gothic MT" charset="0"/>
              <a:cs typeface="ＭＳ Ｐゴシック" charset="0"/>
            </a:endParaRPr>
          </a:p>
        </p:txBody>
      </p:sp>
      <p:sp>
        <p:nvSpPr>
          <p:cNvPr id="16399" name="テキスト ボックス 14"/>
          <p:cNvSpPr txBox="1">
            <a:spLocks noChangeArrowheads="1"/>
          </p:cNvSpPr>
          <p:nvPr/>
        </p:nvSpPr>
        <p:spPr bwMode="auto">
          <a:xfrm>
            <a:off x="2792003" y="6303716"/>
            <a:ext cx="3998004" cy="993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30046" tIns="65023" rIns="130046" bIns="65023">
            <a:spAutoFit/>
          </a:bodyPr>
          <a:lstStyle/>
          <a:p>
            <a:pPr algn="ctr">
              <a:defRPr/>
            </a:pPr>
            <a:r>
              <a:rPr lang="en-US" altLang="ja-JP" sz="2800" dirty="0">
                <a:solidFill>
                  <a:schemeClr val="accent6">
                    <a:lumMod val="75000"/>
                  </a:schemeClr>
                </a:solidFill>
                <a:latin typeface="News Gothic MT" charset="0"/>
                <a:ea typeface="ＭＳ Ｐゴシック" pitchFamily="50" charset="-128"/>
              </a:rPr>
              <a:t>Commissioning starts </a:t>
            </a:r>
          </a:p>
          <a:p>
            <a:pPr algn="ctr">
              <a:defRPr/>
            </a:pPr>
            <a:r>
              <a:rPr lang="en-US" altLang="ja-JP" sz="2800" dirty="0">
                <a:solidFill>
                  <a:schemeClr val="accent6">
                    <a:lumMod val="75000"/>
                  </a:schemeClr>
                </a:solidFill>
                <a:latin typeface="News Gothic MT" charset="0"/>
                <a:ea typeface="ＭＳ Ｐゴシック" pitchFamily="50" charset="-128"/>
              </a:rPr>
              <a:t>mid of 2014</a:t>
            </a:r>
            <a:endParaRPr lang="ja-JP" altLang="en-US" sz="2800" dirty="0">
              <a:solidFill>
                <a:schemeClr val="accent6">
                  <a:lumMod val="75000"/>
                </a:schemeClr>
              </a:solidFill>
              <a:latin typeface="News Gothic MT" charset="0"/>
              <a:ea typeface="ＭＳ Ｐゴシック" pitchFamily="50" charset="-128"/>
            </a:endParaRPr>
          </a:p>
        </p:txBody>
      </p:sp>
      <p:cxnSp>
        <p:nvCxnSpPr>
          <p:cNvPr id="18" name="直線コネクタ 17"/>
          <p:cNvCxnSpPr/>
          <p:nvPr/>
        </p:nvCxnSpPr>
        <p:spPr>
          <a:xfrm rot="5400000">
            <a:off x="6090356" y="5155637"/>
            <a:ext cx="6906543" cy="0"/>
          </a:xfrm>
          <a:prstGeom prst="line">
            <a:avLst/>
          </a:prstGeom>
          <a:ln w="762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コネクタ 19"/>
          <p:cNvCxnSpPr/>
          <p:nvPr/>
        </p:nvCxnSpPr>
        <p:spPr>
          <a:xfrm>
            <a:off x="1663983" y="2973494"/>
            <a:ext cx="9064977" cy="0"/>
          </a:xfrm>
          <a:prstGeom prst="line">
            <a:avLst/>
          </a:prstGeom>
          <a:ln w="762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矢印コネクタ 21"/>
          <p:cNvCxnSpPr/>
          <p:nvPr/>
        </p:nvCxnSpPr>
        <p:spPr>
          <a:xfrm>
            <a:off x="1955237" y="8462151"/>
            <a:ext cx="2968978" cy="2258"/>
          </a:xfrm>
          <a:prstGeom prst="straightConnector1">
            <a:avLst/>
          </a:prstGeom>
          <a:ln w="57150">
            <a:solidFill>
              <a:schemeClr val="accent5">
                <a:lumMod val="60000"/>
                <a:lumOff val="40000"/>
              </a:schemeClr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518" name="Picture 3" descr="belle2-logo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760" y="412304"/>
            <a:ext cx="923432" cy="857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9" name="テキスト ボックス 16"/>
          <p:cNvSpPr txBox="1">
            <a:spLocks noChangeArrowheads="1"/>
          </p:cNvSpPr>
          <p:nvPr/>
        </p:nvSpPr>
        <p:spPr bwMode="auto">
          <a:xfrm>
            <a:off x="9587602" y="2623538"/>
            <a:ext cx="3499662" cy="99309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txBody>
          <a:bodyPr wrap="none" lIns="130046" tIns="65023" rIns="130046" bIns="65023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9pPr>
          </a:lstStyle>
          <a:p>
            <a:pPr eaLnBrk="1" hangingPunct="1"/>
            <a:r>
              <a:rPr lang="sl-SI" altLang="ja-JP" sz="2800">
                <a:solidFill>
                  <a:srgbClr val="0000FF"/>
                </a:solidFill>
                <a:latin typeface="News Gothic MT" charset="0"/>
              </a:rPr>
              <a:t>Plan:</a:t>
            </a:r>
            <a:r>
              <a:rPr lang="en-US" altLang="ja-JP" sz="2800">
                <a:solidFill>
                  <a:srgbClr val="0000FF"/>
                </a:solidFill>
                <a:latin typeface="News Gothic MT" charset="0"/>
                <a:cs typeface="ＭＳ Ｐゴシック" charset="0"/>
              </a:rPr>
              <a:t> reach 50 ab</a:t>
            </a:r>
            <a:r>
              <a:rPr lang="en-US" altLang="ja-JP" sz="2800" baseline="30000">
                <a:solidFill>
                  <a:srgbClr val="0000FF"/>
                </a:solidFill>
                <a:latin typeface="News Gothic MT" charset="0"/>
                <a:cs typeface="ＭＳ Ｐゴシック" charset="0"/>
              </a:rPr>
              <a:t>-1</a:t>
            </a:r>
          </a:p>
          <a:p>
            <a:pPr eaLnBrk="1" hangingPunct="1"/>
            <a:r>
              <a:rPr lang="en-US" altLang="ja-JP" sz="2800">
                <a:solidFill>
                  <a:srgbClr val="0000FF"/>
                </a:solidFill>
                <a:latin typeface="News Gothic MT" charset="0"/>
                <a:cs typeface="ＭＳ Ｐゴシック" charset="0"/>
              </a:rPr>
              <a:t>in 2020~2021</a:t>
            </a:r>
            <a:endParaRPr lang="ja-JP" altLang="en-US" sz="2800">
              <a:solidFill>
                <a:srgbClr val="0000FF"/>
              </a:solidFill>
              <a:latin typeface="News Gothic MT" charset="0"/>
              <a:cs typeface="ＭＳ Ｐゴシック" charset="0"/>
            </a:endParaRPr>
          </a:p>
        </p:txBody>
      </p:sp>
      <p:sp>
        <p:nvSpPr>
          <p:cNvPr id="21520" name="テキスト ボックス 16"/>
          <p:cNvSpPr txBox="1">
            <a:spLocks noChangeArrowheads="1"/>
          </p:cNvSpPr>
          <p:nvPr/>
        </p:nvSpPr>
        <p:spPr bwMode="auto">
          <a:xfrm>
            <a:off x="7014916" y="5594774"/>
            <a:ext cx="2354862" cy="931535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txBody>
          <a:bodyPr lIns="130046" tIns="65023" rIns="130046" bIns="65023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2600">
                <a:solidFill>
                  <a:srgbClr val="0000FF"/>
                </a:solidFill>
                <a:latin typeface="News Gothic MT" charset="0"/>
                <a:cs typeface="ＭＳ Ｐゴシック" charset="0"/>
              </a:rPr>
              <a:t>5 ab</a:t>
            </a:r>
            <a:r>
              <a:rPr lang="en-US" altLang="ja-JP" sz="2600" baseline="30000">
                <a:solidFill>
                  <a:srgbClr val="0000FF"/>
                </a:solidFill>
                <a:latin typeface="News Gothic MT" charset="0"/>
                <a:cs typeface="ＭＳ Ｐゴシック" charset="0"/>
              </a:rPr>
              <a:t>-1</a:t>
            </a:r>
            <a:r>
              <a:rPr lang="sl-SI" altLang="ja-JP" sz="2600">
                <a:solidFill>
                  <a:srgbClr val="0000FF"/>
                </a:solidFill>
                <a:latin typeface="News Gothic MT" charset="0"/>
              </a:rPr>
              <a:t> </a:t>
            </a:r>
            <a:r>
              <a:rPr lang="en-US" altLang="ja-JP" sz="2600">
                <a:solidFill>
                  <a:srgbClr val="0000FF"/>
                </a:solidFill>
                <a:latin typeface="News Gothic MT" charset="0"/>
                <a:cs typeface="ＭＳ Ｐゴシック" charset="0"/>
              </a:rPr>
              <a:t>in 201</a:t>
            </a:r>
            <a:r>
              <a:rPr lang="sl-SI" altLang="ja-JP" sz="2600">
                <a:solidFill>
                  <a:srgbClr val="0000FF"/>
                </a:solidFill>
                <a:latin typeface="News Gothic MT" charset="0"/>
              </a:rPr>
              <a:t>6</a:t>
            </a:r>
            <a:endParaRPr lang="ja-JP" altLang="en-US" sz="2600">
              <a:solidFill>
                <a:srgbClr val="0000FF"/>
              </a:solidFill>
              <a:latin typeface="News Gothic MT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57163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1EDD1A-676B-1B43-B944-5B563D7AC104}" type="slidenum">
              <a:rPr lang="en-US"/>
              <a:pPr/>
              <a:t>8</a:t>
            </a:fld>
            <a:endParaRPr lang="en-US"/>
          </a:p>
        </p:txBody>
      </p:sp>
      <p:sp>
        <p:nvSpPr>
          <p:cNvPr id="26625" name="Rectangle 1"/>
          <p:cNvSpPr>
            <a:spLocks noGrp="1" noChangeArrowheads="1"/>
          </p:cNvSpPr>
          <p:nvPr>
            <p:ph type="title"/>
          </p:nvPr>
        </p:nvSpPr>
        <p:spPr>
          <a:xfrm>
            <a:off x="863600" y="124272"/>
            <a:ext cx="11709400" cy="941387"/>
          </a:xfrm>
          <a:ln/>
        </p:spPr>
        <p:txBody>
          <a:bodyPr/>
          <a:lstStyle/>
          <a:p>
            <a:r>
              <a:rPr lang="en-US" sz="5000"/>
              <a:t>Power of Intensity</a:t>
            </a:r>
          </a:p>
        </p:txBody>
      </p:sp>
      <p:sp>
        <p:nvSpPr>
          <p:cNvPr id="2662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47700" y="1193801"/>
            <a:ext cx="11531600" cy="4508500"/>
          </a:xfrm>
          <a:ln/>
        </p:spPr>
        <p:txBody>
          <a:bodyPr/>
          <a:lstStyle/>
          <a:p>
            <a:pPr>
              <a:lnSpc>
                <a:spcPct val="80000"/>
              </a:lnSpc>
              <a:buFontTx/>
              <a:buBlip>
                <a:blip r:embed="rId2"/>
              </a:buBlip>
            </a:pPr>
            <a:r>
              <a:rPr lang="en-US" sz="2800"/>
              <a:t>Precision measurements in the flavour sector are sensitive to New Physics (NP)</a:t>
            </a:r>
          </a:p>
          <a:p>
            <a:pPr marL="1015897" lvl="1">
              <a:lnSpc>
                <a:spcPct val="80000"/>
              </a:lnSpc>
              <a:spcBef>
                <a:spcPts val="1537"/>
              </a:spcBef>
              <a:buBlip>
                <a:blip r:embed="rId2"/>
              </a:buBlip>
            </a:pPr>
            <a:r>
              <a:rPr lang="en-US" sz="2400"/>
              <a:t>Intereference effects in known processes</a:t>
            </a:r>
          </a:p>
          <a:p>
            <a:pPr marL="1015897" lvl="1">
              <a:lnSpc>
                <a:spcPct val="80000"/>
              </a:lnSpc>
              <a:spcBef>
                <a:spcPts val="1537"/>
              </a:spcBef>
              <a:buBlip>
                <a:blip r:embed="rId2"/>
              </a:buBlip>
            </a:pPr>
            <a:r>
              <a:rPr lang="en-US" sz="2400"/>
              <a:t>SM Rare or forbidden decays</a:t>
            </a:r>
          </a:p>
          <a:p>
            <a:pPr>
              <a:lnSpc>
                <a:spcPct val="80000"/>
              </a:lnSpc>
              <a:spcBef>
                <a:spcPts val="1537"/>
              </a:spcBef>
              <a:buBlip>
                <a:blip r:embed="rId2"/>
              </a:buBlip>
            </a:pPr>
            <a:r>
              <a:rPr lang="en-US" sz="2800"/>
              <a:t>NP effects are controlled by</a:t>
            </a:r>
          </a:p>
          <a:p>
            <a:pPr marL="1015897" lvl="1">
              <a:lnSpc>
                <a:spcPct val="80000"/>
              </a:lnSpc>
              <a:spcBef>
                <a:spcPts val="1537"/>
              </a:spcBef>
              <a:buBlip>
                <a:blip r:embed="rId2"/>
              </a:buBlip>
            </a:pPr>
            <a:r>
              <a:rPr lang="en-US" sz="2400">
                <a:cs typeface="Times" charset="0"/>
              </a:rPr>
              <a:t>NP scale Λ and </a:t>
            </a:r>
            <a:r>
              <a:rPr lang="en-US" sz="2800"/>
              <a:t>effective couplings: C</a:t>
            </a:r>
          </a:p>
          <a:p>
            <a:pPr marL="1460352" lvl="2">
              <a:lnSpc>
                <a:spcPct val="80000"/>
              </a:lnSpc>
              <a:spcBef>
                <a:spcPts val="1537"/>
              </a:spcBef>
              <a:buBlip>
                <a:blip r:embed="rId2"/>
              </a:buBlip>
            </a:pPr>
            <a:r>
              <a:rPr lang="en-US" sz="2100"/>
              <a:t>Different coupling intensity (different interactions)</a:t>
            </a:r>
          </a:p>
          <a:p>
            <a:pPr marL="1460352" lvl="2">
              <a:lnSpc>
                <a:spcPct val="80000"/>
              </a:lnSpc>
              <a:spcBef>
                <a:spcPts val="1537"/>
              </a:spcBef>
              <a:buBlip>
                <a:blip r:embed="rId2"/>
              </a:buBlip>
            </a:pPr>
            <a:r>
              <a:rPr lang="en-US" sz="2100"/>
              <a:t>Differente patterns (e.g. because of simmetries)</a:t>
            </a:r>
          </a:p>
          <a:p>
            <a:pPr>
              <a:lnSpc>
                <a:spcPct val="80000"/>
              </a:lnSpc>
              <a:spcBef>
                <a:spcPts val="1537"/>
              </a:spcBef>
              <a:buBlip>
                <a:blip r:embed="rId2"/>
              </a:buBlip>
            </a:pPr>
            <a:r>
              <a:rPr lang="en-US" sz="2800"/>
              <a:t>With  5 to 10 x 10</a:t>
            </a:r>
            <a:r>
              <a:rPr lang="en-US" sz="2800" baseline="30000"/>
              <a:t>10</a:t>
            </a:r>
            <a:r>
              <a:rPr lang="en-US" sz="2800"/>
              <a:t> bb, cc, </a:t>
            </a:r>
            <a:r>
              <a:rPr lang="en-US" sz="2800">
                <a:latin typeface="Symbol" charset="0"/>
                <a:cs typeface="Symbol" charset="0"/>
                <a:sym typeface="Symbol" charset="0"/>
              </a:rPr>
              <a:t>ττ</a:t>
            </a:r>
            <a:r>
              <a:rPr lang="en-US" sz="2800"/>
              <a:t> pairs (50-100 ab</a:t>
            </a:r>
            <a:r>
              <a:rPr lang="en-US" sz="2800" baseline="30000"/>
              <a:t>-1</a:t>
            </a:r>
            <a:r>
              <a:rPr lang="en-US" sz="2800"/>
              <a:t>) one can:</a:t>
            </a:r>
          </a:p>
        </p:txBody>
      </p:sp>
      <p:pic>
        <p:nvPicPr>
          <p:cNvPr id="26627" name="Picture 3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0802" y="1730375"/>
            <a:ext cx="3682999" cy="344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8" name="Rectangle 4"/>
          <p:cNvSpPr>
            <a:spLocks/>
          </p:cNvSpPr>
          <p:nvPr/>
        </p:nvSpPr>
        <p:spPr bwMode="auto">
          <a:xfrm>
            <a:off x="6502400" y="5822950"/>
            <a:ext cx="5105399" cy="218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marL="217466" indent="-217466"/>
            <a:r>
              <a:rPr lang="en-US" sz="2100">
                <a:solidFill>
                  <a:srgbClr val="996633"/>
                </a:solidFill>
                <a:latin typeface="Arial Bold" charset="0"/>
                <a:ea typeface="ＭＳ Ｐゴシック" charset="0"/>
                <a:cs typeface="Arial Bold" charset="0"/>
                <a:sym typeface="Arial Bold" charset="0"/>
              </a:rPr>
              <a:t>LHC</a:t>
            </a:r>
            <a:r>
              <a:rPr lang="en-US" sz="2100">
                <a:solidFill>
                  <a:srgbClr val="CCCC00"/>
                </a:solidFill>
                <a:latin typeface="Arial Bold" charset="0"/>
                <a:ea typeface="ＭＳ Ｐゴシック" charset="0"/>
                <a:cs typeface="Arial Bold" charset="0"/>
                <a:sym typeface="Arial Bold" charset="0"/>
              </a:rPr>
              <a:t> </a:t>
            </a:r>
            <a:r>
              <a:rPr lang="en-US" sz="2100">
                <a:solidFill>
                  <a:srgbClr val="996633"/>
                </a:solidFill>
                <a:latin typeface="Arial Bold" charset="0"/>
                <a:ea typeface="ＭＳ Ｐゴシック" charset="0"/>
                <a:cs typeface="Arial Bold" charset="0"/>
                <a:sym typeface="Arial Bold" charset="0"/>
              </a:rPr>
              <a:t>does not find NP(Λ)</a:t>
            </a:r>
            <a:endParaRPr lang="en-US" sz="2100">
              <a:solidFill>
                <a:srgbClr val="CCCC00"/>
              </a:solidFill>
              <a:latin typeface="Arial Bold" charset="0"/>
              <a:ea typeface="ＭＳ Ｐゴシック" charset="0"/>
              <a:cs typeface="Lucida Grande" charset="0"/>
              <a:sym typeface="Arial Bold" charset="0"/>
            </a:endParaRPr>
          </a:p>
          <a:p>
            <a:pPr marL="217466" indent="-217466" algn="l"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-US" sz="2800">
                <a:solidFill>
                  <a:schemeClr val="tx1"/>
                </a:solidFill>
                <a:ea typeface="ＭＳ Ｐゴシック" charset="0"/>
                <a:cs typeface="Hoefler Text" charset="0"/>
              </a:rPr>
              <a:t>Look for indirect NP signals</a:t>
            </a:r>
          </a:p>
          <a:p>
            <a:pPr marL="217466" indent="-217466" algn="l"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-US" sz="2800">
                <a:solidFill>
                  <a:schemeClr val="tx1"/>
                </a:solidFill>
                <a:ea typeface="ＭＳ Ｐゴシック" charset="0"/>
                <a:cs typeface="Hoefler Text" charset="0"/>
              </a:rPr>
              <a:t>Connect them to models</a:t>
            </a:r>
          </a:p>
          <a:p>
            <a:pPr marL="217466" indent="-217466" algn="l"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-US" sz="2800">
                <a:solidFill>
                  <a:schemeClr val="tx1"/>
                </a:solidFill>
                <a:ea typeface="ＭＳ Ｐゴシック" charset="0"/>
                <a:cs typeface="Hoefler Text" charset="0"/>
              </a:rPr>
              <a:t>Exclude regions in parameters space</a:t>
            </a:r>
          </a:p>
        </p:txBody>
      </p:sp>
      <p:sp>
        <p:nvSpPr>
          <p:cNvPr id="26629" name="Rectangle 5"/>
          <p:cNvSpPr>
            <a:spLocks/>
          </p:cNvSpPr>
          <p:nvPr/>
        </p:nvSpPr>
        <p:spPr bwMode="auto">
          <a:xfrm>
            <a:off x="1079501" y="5822950"/>
            <a:ext cx="5105399" cy="218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marL="217466" indent="-217466"/>
            <a:r>
              <a:rPr lang="en-US" sz="2100">
                <a:solidFill>
                  <a:srgbClr val="996633"/>
                </a:solidFill>
                <a:latin typeface="Arial Bold" charset="0"/>
                <a:ea typeface="ＭＳ Ｐゴシック" charset="0"/>
                <a:cs typeface="Arial Bold" charset="0"/>
                <a:sym typeface="Arial Bold" charset="0"/>
              </a:rPr>
              <a:t>LHC finds NP(Λ)</a:t>
            </a:r>
          </a:p>
          <a:p>
            <a:pPr marL="217466" indent="-217466" algn="l"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-US" sz="2800">
                <a:solidFill>
                  <a:schemeClr val="tx1"/>
                </a:solidFill>
                <a:ea typeface="ＭＳ Ｐゴシック" charset="0"/>
                <a:cs typeface="Hoefler Text" charset="0"/>
              </a:rPr>
              <a:t>Determine detailed structure of couplings of NP </a:t>
            </a:r>
          </a:p>
          <a:p>
            <a:pPr marL="217466" indent="-217466" algn="l"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-US" sz="2800">
                <a:solidFill>
                  <a:schemeClr val="tx1"/>
                </a:solidFill>
                <a:ea typeface="ＭＳ Ｐゴシック" charset="0"/>
                <a:cs typeface="Hoefler Text" charset="0"/>
              </a:rPr>
              <a:t>Look for heavier startes</a:t>
            </a:r>
          </a:p>
          <a:p>
            <a:pPr marL="217466" indent="-217466" algn="l"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-US" sz="2800">
                <a:solidFill>
                  <a:schemeClr val="tx1"/>
                </a:solidFill>
                <a:ea typeface="ＭＳ Ｐゴシック" charset="0"/>
                <a:cs typeface="Hoefler Text" charset="0"/>
              </a:rPr>
              <a:t>Study NP flavour structure</a:t>
            </a:r>
          </a:p>
        </p:txBody>
      </p:sp>
      <p:sp>
        <p:nvSpPr>
          <p:cNvPr id="26630" name="Rectangle 6"/>
          <p:cNvSpPr>
            <a:spLocks/>
          </p:cNvSpPr>
          <p:nvPr/>
        </p:nvSpPr>
        <p:spPr bwMode="auto">
          <a:xfrm>
            <a:off x="822324" y="7937500"/>
            <a:ext cx="1177290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2800">
                <a:solidFill>
                  <a:srgbClr val="CC0066"/>
                </a:solidFill>
                <a:ea typeface="ＭＳ Ｐゴシック" charset="0"/>
                <a:cs typeface="Hoefler Text" charset="0"/>
              </a:rPr>
              <a:t>Some channels, such as the LFV decays of </a:t>
            </a:r>
            <a:r>
              <a:rPr lang="en-US" sz="2800">
                <a:solidFill>
                  <a:srgbClr val="CC0066"/>
                </a:solidFill>
                <a:latin typeface="Symbol" charset="0"/>
                <a:ea typeface="ＭＳ Ｐゴシック" charset="0"/>
                <a:cs typeface="Symbol" charset="0"/>
                <a:sym typeface="Symbol" charset="0"/>
              </a:rPr>
              <a:t>τ</a:t>
            </a:r>
            <a:r>
              <a:rPr lang="en-US" sz="2800">
                <a:solidFill>
                  <a:schemeClr val="tx1"/>
                </a:solidFill>
                <a:ea typeface="ＭＳ Ｐゴシック" charset="0"/>
                <a:cs typeface="Hoefler Text" charset="0"/>
              </a:rPr>
              <a:t> </a:t>
            </a:r>
            <a:r>
              <a:rPr lang="en-US" sz="2800">
                <a:solidFill>
                  <a:srgbClr val="CC0066"/>
                </a:solidFill>
                <a:ea typeface="ＭＳ Ｐゴシック" charset="0"/>
                <a:cs typeface="Hoefler Text" charset="0"/>
              </a:rPr>
              <a:t>are unambiguous signals of NP</a:t>
            </a:r>
          </a:p>
        </p:txBody>
      </p:sp>
      <p:sp>
        <p:nvSpPr>
          <p:cNvPr id="26631" name="Rectangle 7"/>
          <p:cNvSpPr>
            <a:spLocks/>
          </p:cNvSpPr>
          <p:nvPr/>
        </p:nvSpPr>
        <p:spPr bwMode="auto">
          <a:xfrm>
            <a:off x="3789241" y="8543438"/>
            <a:ext cx="6310559" cy="962998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3100">
                <a:solidFill>
                  <a:schemeClr val="tx1"/>
                </a:solidFill>
                <a:latin typeface="Times New Roman" charset="0"/>
                <a:ea typeface="ＭＳ Ｐゴシック" charset="0"/>
                <a:cs typeface="Times New Roman" charset="0"/>
                <a:sym typeface="Times New Roman" charset="0"/>
              </a:rPr>
              <a:t>L~10</a:t>
            </a:r>
            <a:r>
              <a:rPr lang="en-US" sz="3100" baseline="30000">
                <a:solidFill>
                  <a:schemeClr val="tx1"/>
                </a:solidFill>
                <a:latin typeface="Times New Roman" charset="0"/>
                <a:ea typeface="ＭＳ Ｐゴシック" charset="0"/>
                <a:cs typeface="Times New Roman" charset="0"/>
                <a:sym typeface="Times New Roman" charset="0"/>
              </a:rPr>
              <a:t>34</a:t>
            </a:r>
            <a:r>
              <a:rPr lang="en-US" sz="3100">
                <a:solidFill>
                  <a:schemeClr val="tx1"/>
                </a:solidFill>
                <a:latin typeface="Times New Roman" charset="0"/>
                <a:ea typeface="ＭＳ Ｐゴシック" charset="0"/>
                <a:cs typeface="Times New Roman" charset="0"/>
                <a:sym typeface="Times New Roman" charset="0"/>
              </a:rPr>
              <a:t> cm</a:t>
            </a:r>
            <a:r>
              <a:rPr lang="en-US" sz="3100" baseline="30000">
                <a:solidFill>
                  <a:schemeClr val="tx1"/>
                </a:solidFill>
                <a:latin typeface="Times New Roman" charset="0"/>
                <a:ea typeface="ＭＳ Ｐゴシック" charset="0"/>
                <a:cs typeface="Times New Roman" charset="0"/>
                <a:sym typeface="Times New Roman" charset="0"/>
              </a:rPr>
              <a:t>-2 </a:t>
            </a:r>
            <a:r>
              <a:rPr lang="en-US" sz="3100">
                <a:solidFill>
                  <a:schemeClr val="tx1"/>
                </a:solidFill>
                <a:latin typeface="Times New Roman" charset="0"/>
                <a:ea typeface="ＭＳ Ｐゴシック" charset="0"/>
                <a:cs typeface="Times New Roman" charset="0"/>
                <a:sym typeface="Times New Roman" charset="0"/>
              </a:rPr>
              <a:t>s</a:t>
            </a:r>
            <a:r>
              <a:rPr lang="en-US" sz="3100" baseline="30000">
                <a:solidFill>
                  <a:schemeClr val="tx1"/>
                </a:solidFill>
                <a:latin typeface="Times New Roman" charset="0"/>
                <a:ea typeface="ＭＳ Ｐゴシック" charset="0"/>
                <a:cs typeface="Times New Roman" charset="0"/>
                <a:sym typeface="Times New Roman" charset="0"/>
              </a:rPr>
              <a:t>-1</a:t>
            </a:r>
            <a:r>
              <a:rPr lang="en-US" sz="3100">
                <a:solidFill>
                  <a:schemeClr val="tx1"/>
                </a:solidFill>
                <a:latin typeface="Times New Roman" charset="0"/>
                <a:ea typeface="ＭＳ Ｐゴシック" charset="0"/>
                <a:cs typeface="Times New Roman" charset="0"/>
                <a:sym typeface="Times New Roman" charset="0"/>
              </a:rPr>
              <a:t> </a:t>
            </a:r>
            <a:r>
              <a:rPr lang="en-US" sz="3100">
                <a:solidFill>
                  <a:schemeClr val="tx1"/>
                </a:solidFill>
                <a:latin typeface="Symbol" charset="0"/>
                <a:ea typeface="ＭＳ Ｐゴシック" charset="0"/>
                <a:cs typeface="Symbol" charset="0"/>
                <a:sym typeface="Symbol" charset="0"/>
              </a:rPr>
              <a:t>↔</a:t>
            </a:r>
            <a:r>
              <a:rPr lang="en-US" sz="3100">
                <a:solidFill>
                  <a:schemeClr val="tx1"/>
                </a:solidFill>
                <a:latin typeface="Times New Roman" charset="0"/>
                <a:ea typeface="ＭＳ Ｐゴシック" charset="0"/>
                <a:cs typeface="Times New Roman" charset="0"/>
                <a:sym typeface="Times New Roman" charset="0"/>
              </a:rPr>
              <a:t>  EW scale ~100GeV</a:t>
            </a:r>
          </a:p>
          <a:p>
            <a:r>
              <a:rPr lang="en-US" sz="3100">
                <a:solidFill>
                  <a:schemeClr val="tx1"/>
                </a:solidFill>
                <a:latin typeface="Times New Roman" charset="0"/>
                <a:ea typeface="ＭＳ Ｐゴシック" charset="0"/>
                <a:cs typeface="Times New Roman" charset="0"/>
                <a:sym typeface="Times New Roman" charset="0"/>
              </a:rPr>
              <a:t>L~10</a:t>
            </a:r>
            <a:r>
              <a:rPr lang="en-US" sz="3100" baseline="30000">
                <a:solidFill>
                  <a:schemeClr val="tx1"/>
                </a:solidFill>
                <a:latin typeface="Times New Roman" charset="0"/>
                <a:ea typeface="ＭＳ Ｐゴシック" charset="0"/>
                <a:cs typeface="Times New Roman" charset="0"/>
                <a:sym typeface="Times New Roman" charset="0"/>
              </a:rPr>
              <a:t>36</a:t>
            </a:r>
            <a:r>
              <a:rPr lang="en-US" sz="3100">
                <a:solidFill>
                  <a:schemeClr val="tx1"/>
                </a:solidFill>
                <a:latin typeface="Times New Roman" charset="0"/>
                <a:ea typeface="ＭＳ Ｐゴシック" charset="0"/>
                <a:cs typeface="Times New Roman" charset="0"/>
                <a:sym typeface="Times New Roman" charset="0"/>
              </a:rPr>
              <a:t> cm</a:t>
            </a:r>
            <a:r>
              <a:rPr lang="en-US" sz="3100" baseline="30000">
                <a:solidFill>
                  <a:schemeClr val="tx1"/>
                </a:solidFill>
                <a:latin typeface="Times New Roman" charset="0"/>
                <a:ea typeface="ＭＳ Ｐゴシック" charset="0"/>
                <a:cs typeface="Times New Roman" charset="0"/>
                <a:sym typeface="Times New Roman" charset="0"/>
              </a:rPr>
              <a:t>-2 </a:t>
            </a:r>
            <a:r>
              <a:rPr lang="en-US" sz="3100">
                <a:solidFill>
                  <a:schemeClr val="tx1"/>
                </a:solidFill>
                <a:latin typeface="Times New Roman" charset="0"/>
                <a:ea typeface="ＭＳ Ｐゴシック" charset="0"/>
                <a:cs typeface="Times New Roman" charset="0"/>
                <a:sym typeface="Times New Roman" charset="0"/>
              </a:rPr>
              <a:t>s</a:t>
            </a:r>
            <a:r>
              <a:rPr lang="en-US" sz="3100" baseline="30000">
                <a:solidFill>
                  <a:schemeClr val="tx1"/>
                </a:solidFill>
                <a:latin typeface="Times New Roman" charset="0"/>
                <a:ea typeface="ＭＳ Ｐゴシック" charset="0"/>
                <a:cs typeface="Times New Roman" charset="0"/>
                <a:sym typeface="Times New Roman" charset="0"/>
              </a:rPr>
              <a:t>-1 </a:t>
            </a:r>
            <a:r>
              <a:rPr lang="en-US" sz="3100">
                <a:solidFill>
                  <a:schemeClr val="tx1"/>
                </a:solidFill>
                <a:latin typeface="Symbol" charset="0"/>
                <a:ea typeface="ＭＳ Ｐゴシック" charset="0"/>
                <a:cs typeface="Symbol" charset="0"/>
                <a:sym typeface="Symbol" charset="0"/>
              </a:rPr>
              <a:t>↔</a:t>
            </a:r>
            <a:r>
              <a:rPr lang="en-US" sz="3100">
                <a:solidFill>
                  <a:schemeClr val="tx1"/>
                </a:solidFill>
                <a:latin typeface="Times New Roman" charset="0"/>
                <a:ea typeface="ＭＳ Ｐゴシック" charset="0"/>
                <a:cs typeface="Times New Roman" charset="0"/>
                <a:sym typeface="Times New Roman" charset="0"/>
              </a:rPr>
              <a:t>        TeV scale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6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6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6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6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8" grpId="0" autoUpdateAnimBg="0"/>
      <p:bldP spid="26629" grpId="0" autoUpdateAnimBg="0"/>
      <p:bldP spid="26630" grpId="0" autoUpdateAnimBg="0"/>
      <p:bldP spid="26631" grpId="0" animBg="1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6258" name="Rectangle 2"/>
          <p:cNvSpPr>
            <a:spLocks noGrp="1" noChangeArrowheads="1"/>
          </p:cNvSpPr>
          <p:nvPr>
            <p:ph type="title"/>
          </p:nvPr>
        </p:nvSpPr>
        <p:spPr>
          <a:xfrm>
            <a:off x="787401" y="196280"/>
            <a:ext cx="11430000" cy="806376"/>
          </a:xfrm>
        </p:spPr>
        <p:txBody>
          <a:bodyPr/>
          <a:lstStyle/>
          <a:p>
            <a:r>
              <a:rPr lang="en-US" sz="5100"/>
              <a:t>Cross section is not everything</a:t>
            </a:r>
          </a:p>
        </p:txBody>
      </p:sp>
      <p:sp>
        <p:nvSpPr>
          <p:cNvPr id="7362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33493" y="3851344"/>
            <a:ext cx="5852160" cy="5201920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20000"/>
              </a:lnSpc>
              <a:spcBef>
                <a:spcPts val="0"/>
              </a:spcBef>
              <a:buFontTx/>
              <a:buNone/>
            </a:pPr>
            <a:r>
              <a:rPr lang="en-US" sz="3400">
                <a:solidFill>
                  <a:srgbClr val="FF3300"/>
                </a:solidFill>
              </a:rPr>
              <a:t>B-Beam Method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2800"/>
              <a:t>Fully reconstruct one the two Bs in hadronic modes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US" sz="2600"/>
              <a:t>High efficiency: a few per mille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de-DE" sz="2600"/>
              <a:t>&gt; 10</a:t>
            </a:r>
            <a:r>
              <a:rPr lang="de-DE" sz="2600" baseline="30000"/>
              <a:t>7</a:t>
            </a:r>
            <a:r>
              <a:rPr lang="de-DE" sz="2600"/>
              <a:t> recoil Bs in 10ab</a:t>
            </a:r>
            <a:r>
              <a:rPr lang="de-DE" sz="2600" baseline="30000"/>
              <a:t>-1</a:t>
            </a:r>
            <a:endParaRPr lang="en-US" sz="2600"/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2800"/>
              <a:t>Obtain a pure B Beam on </a:t>
            </a:r>
            <a:br>
              <a:rPr lang="en-US" sz="2800"/>
            </a:br>
            <a:r>
              <a:rPr lang="en-US" sz="2800"/>
              <a:t>the other side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US" sz="2600"/>
              <a:t>High purity sample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US" sz="2600"/>
              <a:t>Can look at channels with a lot of missing energy.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US" sz="2600"/>
              <a:t>For example BR(B</a:t>
            </a:r>
            <a:r>
              <a:rPr lang="en-US" sz="2600">
                <a:sym typeface="Wingdings" charset="0"/>
              </a:rPr>
              <a:t>nothing) measured.</a:t>
            </a:r>
          </a:p>
        </p:txBody>
      </p:sp>
      <p:pic>
        <p:nvPicPr>
          <p:cNvPr id="73626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454" b="12030"/>
          <a:stretch>
            <a:fillRect/>
          </a:stretch>
        </p:blipFill>
        <p:spPr bwMode="auto">
          <a:xfrm>
            <a:off x="6285653" y="2826738"/>
            <a:ext cx="6068907" cy="5409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736262" name="Text Box 6"/>
          <p:cNvSpPr txBox="1">
            <a:spLocks noChangeArrowheads="1"/>
          </p:cNvSpPr>
          <p:nvPr/>
        </p:nvSpPr>
        <p:spPr bwMode="auto">
          <a:xfrm>
            <a:off x="6790432" y="8255292"/>
            <a:ext cx="5532642" cy="869980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130046" tIns="65023" rIns="130046" bIns="65023">
            <a:spAutoFit/>
          </a:bodyPr>
          <a:lstStyle/>
          <a:p>
            <a:pPr eaLnBrk="1" hangingPunct="1"/>
            <a:r>
              <a:rPr lang="en-US" sz="2400" i="0">
                <a:solidFill>
                  <a:srgbClr val="FF3300"/>
                </a:solidFill>
                <a:latin typeface="Berlin Sans FB" charset="0"/>
              </a:rPr>
              <a:t>Recoil cinematics well known</a:t>
            </a:r>
          </a:p>
          <a:p>
            <a:pPr eaLnBrk="1" hangingPunct="1"/>
            <a:r>
              <a:rPr lang="en-US" sz="2400" i="0">
                <a:solidFill>
                  <a:srgbClr val="FF3300"/>
                </a:solidFill>
                <a:latin typeface="Berlin Sans FB" charset="0"/>
              </a:rPr>
              <a:t>Recoil flavor and charge is determined</a:t>
            </a:r>
          </a:p>
        </p:txBody>
      </p:sp>
      <p:sp>
        <p:nvSpPr>
          <p:cNvPr id="736263" name="Text Box 7"/>
          <p:cNvSpPr txBox="1">
            <a:spLocks noChangeArrowheads="1"/>
          </p:cNvSpPr>
          <p:nvPr/>
        </p:nvSpPr>
        <p:spPr bwMode="auto">
          <a:xfrm>
            <a:off x="844044" y="1027290"/>
            <a:ext cx="262632" cy="6853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130046" tIns="65023" rIns="130046" bIns="65023">
            <a:spAutoFit/>
          </a:bodyPr>
          <a:lstStyle/>
          <a:p>
            <a:endParaRPr lang="it-IT"/>
          </a:p>
        </p:txBody>
      </p:sp>
      <p:sp>
        <p:nvSpPr>
          <p:cNvPr id="736264" name="Rectangle 8"/>
          <p:cNvSpPr>
            <a:spLocks noChangeArrowheads="1"/>
          </p:cNvSpPr>
          <p:nvPr/>
        </p:nvSpPr>
        <p:spPr bwMode="auto">
          <a:xfrm>
            <a:off x="325120" y="1192107"/>
            <a:ext cx="11921067" cy="2532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130046" tIns="65023" rIns="130046" bIns="65023"/>
          <a:lstStyle/>
          <a:p>
            <a:pPr marL="487672" indent="-487672" algn="l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r>
              <a:rPr lang="en-US" sz="2800">
                <a:solidFill>
                  <a:schemeClr val="accent2"/>
                </a:solidFill>
                <a:latin typeface="Hoefler Text"/>
                <a:cs typeface="Hoefler Text"/>
              </a:rPr>
              <a:t>Hadron machines do have the advantage of an enormously larger B production cross section,     ….BUT…</a:t>
            </a:r>
          </a:p>
          <a:p>
            <a:pPr marL="487672" indent="-487672" algn="l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r>
              <a:rPr lang="en-US" sz="2800">
                <a:solidFill>
                  <a:schemeClr val="accent2"/>
                </a:solidFill>
                <a:latin typeface="Hoefler Text"/>
                <a:cs typeface="Hoefler Text"/>
                <a:sym typeface="Wingdings" charset="0"/>
              </a:rPr>
              <a:t>SuperB has a super-easy ½ track trigger</a:t>
            </a:r>
          </a:p>
          <a:p>
            <a:pPr marL="487672" indent="-487672" algn="l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r>
              <a:rPr lang="en-US" sz="2800">
                <a:solidFill>
                  <a:schemeClr val="accent2"/>
                </a:solidFill>
                <a:latin typeface="Hoefler Text"/>
                <a:cs typeface="Hoefler Text"/>
                <a:sym typeface="Wingdings" charset="0"/>
              </a:rPr>
              <a:t>Initial state is coeherent, allowing interference measurements</a:t>
            </a:r>
          </a:p>
          <a:p>
            <a:pPr marL="487672" indent="-487672" algn="l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r>
              <a:rPr lang="en-US" sz="2800">
                <a:solidFill>
                  <a:schemeClr val="accent2"/>
                </a:solidFill>
                <a:latin typeface="Hoefler Text"/>
                <a:cs typeface="Hoefler Text"/>
                <a:sym typeface="Wingdings" charset="0"/>
              </a:rPr>
              <a:t>SuperB can do t physics.</a:t>
            </a:r>
          </a:p>
          <a:p>
            <a:pPr marL="487672" indent="-487672" algn="l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r>
              <a:rPr lang="en-US" sz="2800">
                <a:solidFill>
                  <a:schemeClr val="accent2"/>
                </a:solidFill>
                <a:latin typeface="Hoefler Text"/>
                <a:cs typeface="Hoefler Text"/>
                <a:sym typeface="Wingdings" charset="0"/>
              </a:rPr>
              <a:t>Has access to states with a loss of missing energy</a:t>
            </a:r>
          </a:p>
        </p:txBody>
      </p:sp>
    </p:spTree>
    <p:extLst>
      <p:ext uri="{BB962C8B-B14F-4D97-AF65-F5344CB8AC3E}">
        <p14:creationId xmlns:p14="http://schemas.microsoft.com/office/powerpoint/2010/main" val="415592627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itolo e sottotitolo">
  <a:themeElements>
    <a:clrScheme name="">
      <a:dk1>
        <a:srgbClr val="595650"/>
      </a:dk1>
      <a:lt1>
        <a:srgbClr val="A6A9A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D0D1D4"/>
      </a:accent3>
      <a:accent4>
        <a:srgbClr val="4B4843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olo e sottotitolo">
      <a:majorFont>
        <a:latin typeface="Baskerville"/>
        <a:ea typeface="ヒラギノ明朝 ProN W3"/>
        <a:cs typeface="ヒラギノ明朝 ProN W3"/>
      </a:majorFont>
      <a:minorFont>
        <a:latin typeface="Hoefler Text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>
            <a:ln>
              <a:noFill/>
            </a:ln>
            <a:solidFill>
              <a:srgbClr val="595650"/>
            </a:solidFill>
            <a:effectLst/>
            <a:latin typeface="Hoefler Text" charset="0"/>
            <a:ea typeface="ヒラギノ明朝 ProN W3" charset="0"/>
            <a:cs typeface="ヒラギノ明朝 ProN W3" charset="0"/>
            <a:sym typeface="Hoefler Text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>
            <a:ln>
              <a:noFill/>
            </a:ln>
            <a:solidFill>
              <a:srgbClr val="595650"/>
            </a:solidFill>
            <a:effectLst/>
            <a:latin typeface="Hoefler Text" charset="0"/>
            <a:ea typeface="ヒラギノ明朝 ProN W3" charset="0"/>
            <a:cs typeface="ヒラギノ明朝 ProN W3" charset="0"/>
            <a:sym typeface="Hoefler Text" charset="0"/>
          </a:defRPr>
        </a:defPPr>
      </a:lstStyle>
    </a:lnDef>
  </a:objectDefaults>
  <a:extraClrSchemeLst>
    <a:extraClrScheme>
      <a:clrScheme name="Titolo e sottotitol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Titolo e punti elenco - 2 colonne">
  <a:themeElements>
    <a:clrScheme name="">
      <a:dk1>
        <a:srgbClr val="595650"/>
      </a:dk1>
      <a:lt1>
        <a:srgbClr val="A6A9A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D0D1D4"/>
      </a:accent3>
      <a:accent4>
        <a:srgbClr val="4B4843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olo e punti elenco - 2 colonne">
      <a:majorFont>
        <a:latin typeface="Baskerville"/>
        <a:ea typeface="ヒラギノ明朝 ProN W3"/>
        <a:cs typeface="ヒラギノ明朝 ProN W3"/>
      </a:majorFont>
      <a:minorFont>
        <a:latin typeface="Hoefler Text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>
            <a:ln>
              <a:noFill/>
            </a:ln>
            <a:solidFill>
              <a:srgbClr val="595650"/>
            </a:solidFill>
            <a:effectLst/>
            <a:latin typeface="Hoefler Text" charset="0"/>
            <a:ea typeface="ヒラギノ明朝 ProN W3" charset="0"/>
            <a:cs typeface="ヒラギノ明朝 ProN W3" charset="0"/>
            <a:sym typeface="Hoefler Text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>
            <a:ln>
              <a:noFill/>
            </a:ln>
            <a:solidFill>
              <a:srgbClr val="595650"/>
            </a:solidFill>
            <a:effectLst/>
            <a:latin typeface="Hoefler Text" charset="0"/>
            <a:ea typeface="ヒラギノ明朝 ProN W3" charset="0"/>
            <a:cs typeface="ヒラギノ明朝 ProN W3" charset="0"/>
            <a:sym typeface="Hoefler Text" charset="0"/>
          </a:defRPr>
        </a:defPPr>
      </a:lstStyle>
    </a:lnDef>
  </a:objectDefaults>
  <a:extraClrSchemeLst>
    <a:extraClrScheme>
      <a:clrScheme name="Titolo e punti elenco - 2 colonn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Titolo - Centrato">
  <a:themeElements>
    <a:clrScheme name="">
      <a:dk1>
        <a:srgbClr val="595650"/>
      </a:dk1>
      <a:lt1>
        <a:srgbClr val="A6A9A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D0D1D4"/>
      </a:accent3>
      <a:accent4>
        <a:srgbClr val="4B4843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olo - Centrato">
      <a:majorFont>
        <a:latin typeface="Baskerville"/>
        <a:ea typeface="ヒラギノ明朝 ProN W3"/>
        <a:cs typeface="ヒラギノ明朝 ProN W3"/>
      </a:majorFont>
      <a:minorFont>
        <a:latin typeface="Hoefler Text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>
            <a:ln>
              <a:noFill/>
            </a:ln>
            <a:solidFill>
              <a:srgbClr val="595650"/>
            </a:solidFill>
            <a:effectLst/>
            <a:latin typeface="Hoefler Text" charset="0"/>
            <a:ea typeface="ヒラギノ明朝 ProN W3" charset="0"/>
            <a:cs typeface="ヒラギノ明朝 ProN W3" charset="0"/>
            <a:sym typeface="Hoefler Text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>
            <a:ln>
              <a:noFill/>
            </a:ln>
            <a:solidFill>
              <a:srgbClr val="595650"/>
            </a:solidFill>
            <a:effectLst/>
            <a:latin typeface="Hoefler Text" charset="0"/>
            <a:ea typeface="ヒラギノ明朝 ProN W3" charset="0"/>
            <a:cs typeface="ヒラギノ明朝 ProN W3" charset="0"/>
            <a:sym typeface="Hoefler Text" charset="0"/>
          </a:defRPr>
        </a:defPPr>
      </a:lstStyle>
    </a:lnDef>
  </a:objectDefaults>
  <a:extraClrSchemeLst>
    <a:extraClrScheme>
      <a:clrScheme name="Titolo - Centrat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Titolo, punti elenco e foto">
  <a:themeElements>
    <a:clrScheme name="">
      <a:dk1>
        <a:srgbClr val="595650"/>
      </a:dk1>
      <a:lt1>
        <a:srgbClr val="A6A9A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D0D1D4"/>
      </a:accent3>
      <a:accent4>
        <a:srgbClr val="4B4843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olo, punti elenco e foto">
      <a:majorFont>
        <a:latin typeface="Baskerville"/>
        <a:ea typeface="ヒラギノ明朝 ProN W3"/>
        <a:cs typeface="ヒラギノ明朝 ProN W3"/>
      </a:majorFont>
      <a:minorFont>
        <a:latin typeface="Hoefler Text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>
            <a:ln>
              <a:noFill/>
            </a:ln>
            <a:solidFill>
              <a:srgbClr val="595650"/>
            </a:solidFill>
            <a:effectLst/>
            <a:latin typeface="Hoefler Text" charset="0"/>
            <a:ea typeface="ヒラギノ明朝 ProN W3" charset="0"/>
            <a:cs typeface="ヒラギノ明朝 ProN W3" charset="0"/>
            <a:sym typeface="Hoefler Text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>
            <a:ln>
              <a:noFill/>
            </a:ln>
            <a:solidFill>
              <a:srgbClr val="595650"/>
            </a:solidFill>
            <a:effectLst/>
            <a:latin typeface="Hoefler Text" charset="0"/>
            <a:ea typeface="ヒラギノ明朝 ProN W3" charset="0"/>
            <a:cs typeface="ヒラギノ明朝 ProN W3" charset="0"/>
            <a:sym typeface="Hoefler Text" charset="0"/>
          </a:defRPr>
        </a:defPPr>
      </a:lstStyle>
    </a:lnDef>
  </a:objectDefaults>
  <a:extraClrSchemeLst>
    <a:extraClrScheme>
      <a:clrScheme name="Titolo, punti elenco e fot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Titolo e punti elenco - A sinistra">
  <a:themeElements>
    <a:clrScheme name="">
      <a:dk1>
        <a:srgbClr val="595650"/>
      </a:dk1>
      <a:lt1>
        <a:srgbClr val="A6A9A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D0D1D4"/>
      </a:accent3>
      <a:accent4>
        <a:srgbClr val="4B4843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olo e punti elenco - A sinistra">
      <a:majorFont>
        <a:latin typeface="Baskerville"/>
        <a:ea typeface="ヒラギノ明朝 ProN W3"/>
        <a:cs typeface="ヒラギノ明朝 ProN W3"/>
      </a:majorFont>
      <a:minorFont>
        <a:latin typeface="Hoefler Text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>
            <a:ln>
              <a:noFill/>
            </a:ln>
            <a:solidFill>
              <a:srgbClr val="595650"/>
            </a:solidFill>
            <a:effectLst/>
            <a:latin typeface="Hoefler Text" charset="0"/>
            <a:ea typeface="ヒラギノ明朝 ProN W3" charset="0"/>
            <a:cs typeface="ヒラギノ明朝 ProN W3" charset="0"/>
            <a:sym typeface="Hoefler Text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>
            <a:ln>
              <a:noFill/>
            </a:ln>
            <a:solidFill>
              <a:srgbClr val="595650"/>
            </a:solidFill>
            <a:effectLst/>
            <a:latin typeface="Hoefler Text" charset="0"/>
            <a:ea typeface="ヒラギノ明朝 ProN W3" charset="0"/>
            <a:cs typeface="ヒラギノ明朝 ProN W3" charset="0"/>
            <a:sym typeface="Hoefler Text" charset="0"/>
          </a:defRPr>
        </a:defPPr>
      </a:lstStyle>
    </a:lnDef>
  </a:objectDefaults>
  <a:extraClrSchemeLst>
    <a:extraClrScheme>
      <a:clrScheme name="Titolo e punti elenco - A sinistr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Modèle par défaut copia">
  <a:themeElements>
    <a:clrScheme name="Modèle par défaut copi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Modèle par défaut copia">
      <a:majorFont>
        <a:latin typeface="Arial"/>
        <a:ea typeface="ヒラギノ角ゴ ProN W3"/>
        <a:cs typeface="ヒラギノ角ゴ ProN W3"/>
      </a:majorFont>
      <a:minorFont>
        <a:latin typeface="Arial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>
            <a:ln>
              <a:noFill/>
            </a:ln>
            <a:solidFill>
              <a:srgbClr val="595650"/>
            </a:solidFill>
            <a:effectLst/>
            <a:latin typeface="Hoefler Text" charset="0"/>
            <a:ea typeface="ヒラギノ明朝 ProN W3" charset="0"/>
            <a:cs typeface="ヒラギノ明朝 ProN W3" charset="0"/>
            <a:sym typeface="Hoefler Text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>
            <a:ln>
              <a:noFill/>
            </a:ln>
            <a:solidFill>
              <a:srgbClr val="595650"/>
            </a:solidFill>
            <a:effectLst/>
            <a:latin typeface="Hoefler Text" charset="0"/>
            <a:ea typeface="ヒラギノ明朝 ProN W3" charset="0"/>
            <a:cs typeface="ヒラギノ明朝 ProN W3" charset="0"/>
            <a:sym typeface="Hoefler Text" charset="0"/>
          </a:defRPr>
        </a:defPPr>
      </a:lstStyle>
    </a:lnDef>
  </a:objectDefaults>
  <a:extraClrSchemeLst>
    <a:extraClrScheme>
      <a:clrScheme name="Modèle par défaut copi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Modèle par défaut copia 1">
  <a:themeElements>
    <a:clrScheme name="Modèle par défaut copia 1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Modèle par défaut copia 1">
      <a:majorFont>
        <a:latin typeface="Arial"/>
        <a:ea typeface="ヒラギノ角ゴ ProN W3"/>
        <a:cs typeface="ヒラギノ角ゴ ProN W3"/>
      </a:majorFont>
      <a:minorFont>
        <a:latin typeface="Arial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>
            <a:ln>
              <a:noFill/>
            </a:ln>
            <a:solidFill>
              <a:srgbClr val="595650"/>
            </a:solidFill>
            <a:effectLst/>
            <a:latin typeface="Hoefler Text" charset="0"/>
            <a:ea typeface="ヒラギノ明朝 ProN W3" charset="0"/>
            <a:cs typeface="ヒラギノ明朝 ProN W3" charset="0"/>
            <a:sym typeface="Hoefler Text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>
            <a:ln>
              <a:noFill/>
            </a:ln>
            <a:solidFill>
              <a:srgbClr val="595650"/>
            </a:solidFill>
            <a:effectLst/>
            <a:latin typeface="Hoefler Text" charset="0"/>
            <a:ea typeface="ヒラギノ明朝 ProN W3" charset="0"/>
            <a:cs typeface="ヒラギノ明朝 ProN W3" charset="0"/>
            <a:sym typeface="Hoefler Text" charset="0"/>
          </a:defRPr>
        </a:defPPr>
      </a:lstStyle>
    </a:lnDef>
  </a:objectDefaults>
  <a:extraClrSchemeLst>
    <a:extraClrScheme>
      <a:clrScheme name="Modèle par défaut copia 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Modèle par défaut copia 2">
  <a:themeElements>
    <a:clrScheme name="Modèle par défaut copia 2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Modèle par défaut copia 2">
      <a:majorFont>
        <a:latin typeface="Arial"/>
        <a:ea typeface="ヒラギノ角ゴ ProN W3"/>
        <a:cs typeface="ヒラギノ角ゴ ProN W3"/>
      </a:majorFont>
      <a:minorFont>
        <a:latin typeface="Arial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>
            <a:ln>
              <a:noFill/>
            </a:ln>
            <a:solidFill>
              <a:srgbClr val="595650"/>
            </a:solidFill>
            <a:effectLst/>
            <a:latin typeface="Hoefler Text" charset="0"/>
            <a:ea typeface="ヒラギノ明朝 ProN W3" charset="0"/>
            <a:cs typeface="ヒラギノ明朝 ProN W3" charset="0"/>
            <a:sym typeface="Hoefler Text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>
            <a:ln>
              <a:noFill/>
            </a:ln>
            <a:solidFill>
              <a:srgbClr val="595650"/>
            </a:solidFill>
            <a:effectLst/>
            <a:latin typeface="Hoefler Text" charset="0"/>
            <a:ea typeface="ヒラギノ明朝 ProN W3" charset="0"/>
            <a:cs typeface="ヒラギノ明朝 ProN W3" charset="0"/>
            <a:sym typeface="Hoefler Text" charset="0"/>
          </a:defRPr>
        </a:defPPr>
      </a:lstStyle>
    </a:lnDef>
  </a:objectDefaults>
  <a:extraClrSchemeLst>
    <a:extraClrScheme>
      <a:clrScheme name="Modèle par défaut copia 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Modèle par défaut copia 3">
  <a:themeElements>
    <a:clrScheme name="Modèle par défaut copia 3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Modèle par défaut copia 3">
      <a:majorFont>
        <a:latin typeface="Arial"/>
        <a:ea typeface="ヒラギノ角ゴ ProN W3"/>
        <a:cs typeface="ヒラギノ角ゴ ProN W3"/>
      </a:majorFont>
      <a:minorFont>
        <a:latin typeface="Arial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>
            <a:ln>
              <a:noFill/>
            </a:ln>
            <a:solidFill>
              <a:srgbClr val="595650"/>
            </a:solidFill>
            <a:effectLst/>
            <a:latin typeface="Hoefler Text" charset="0"/>
            <a:ea typeface="ヒラギノ明朝 ProN W3" charset="0"/>
            <a:cs typeface="ヒラギノ明朝 ProN W3" charset="0"/>
            <a:sym typeface="Hoefler Text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>
            <a:ln>
              <a:noFill/>
            </a:ln>
            <a:solidFill>
              <a:srgbClr val="595650"/>
            </a:solidFill>
            <a:effectLst/>
            <a:latin typeface="Hoefler Text" charset="0"/>
            <a:ea typeface="ヒラギノ明朝 ProN W3" charset="0"/>
            <a:cs typeface="ヒラギノ明朝 ProN W3" charset="0"/>
            <a:sym typeface="Hoefler Text" charset="0"/>
          </a:defRPr>
        </a:defPPr>
      </a:lstStyle>
    </a:lnDef>
  </a:objectDefaults>
  <a:extraClrSchemeLst>
    <a:extraClrScheme>
      <a:clrScheme name="Modèle par défaut copia 3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hawaii-new">
  <a:themeElements>
    <a:clrScheme name="hawaii-new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hawaii-new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wrap="none">
        <a:spAutoFit/>
      </a:bodyPr>
      <a:lstStyle>
        <a:defPPr>
          <a:defRPr dirty="0">
            <a:latin typeface="Tahoma" pitchFamily="34" charset="0"/>
            <a:cs typeface="Tahoma" pitchFamily="34" charset="0"/>
          </a:defRPr>
        </a:defPPr>
      </a:lstStyle>
    </a:spDef>
    <a:txDef>
      <a:spPr bwMode="auto">
        <a:noFill/>
        <a:ln w="9525">
          <a:noFill/>
          <a:miter lim="800000"/>
          <a:headEnd/>
          <a:tailEnd/>
        </a:ln>
      </a:spPr>
      <a:bodyPr wrap="square" rtlCol="0">
        <a:spAutoFit/>
      </a:bodyPr>
      <a:lstStyle>
        <a:defPPr>
          <a:defRPr dirty="0" smtClean="0">
            <a:solidFill>
              <a:schemeClr val="accent2"/>
            </a:solidFill>
            <a:latin typeface="Tahoma" pitchFamily="34" charset="0"/>
            <a:cs typeface="Tahoma" pitchFamily="34" charset="0"/>
          </a:defRPr>
        </a:defPPr>
      </a:lstStyle>
    </a:txDef>
  </a:objectDefaults>
  <a:extraClrSchemeLst>
    <a:extraClrScheme>
      <a:clrScheme name="hawaii-new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awaii-new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waii-new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awaii-new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awaii-new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awaii-new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awaii-new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itolo e punti elenco">
  <a:themeElements>
    <a:clrScheme name="">
      <a:dk1>
        <a:srgbClr val="595650"/>
      </a:dk1>
      <a:lt1>
        <a:srgbClr val="A6A9AF"/>
      </a:lt1>
      <a:dk2>
        <a:srgbClr val="000000"/>
      </a:dk2>
      <a:lt2>
        <a:srgbClr val="C0C0C0"/>
      </a:lt2>
      <a:accent1>
        <a:srgbClr val="ACF2AE"/>
      </a:accent1>
      <a:accent2>
        <a:srgbClr val="333399"/>
      </a:accent2>
      <a:accent3>
        <a:srgbClr val="D0D1D4"/>
      </a:accent3>
      <a:accent4>
        <a:srgbClr val="4B4843"/>
      </a:accent4>
      <a:accent5>
        <a:srgbClr val="D2F7D3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olo e punti elenco">
      <a:majorFont>
        <a:latin typeface="Baskerville"/>
        <a:ea typeface="ヒラギノ明朝 ProN W3"/>
        <a:cs typeface="ヒラギノ明朝 ProN W3"/>
      </a:majorFont>
      <a:minorFont>
        <a:latin typeface="Hoefler Text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>
            <a:ln>
              <a:noFill/>
            </a:ln>
            <a:solidFill>
              <a:srgbClr val="595650"/>
            </a:solidFill>
            <a:effectLst/>
            <a:latin typeface="Hoefler Text" charset="0"/>
            <a:ea typeface="ヒラギノ明朝 ProN W3" charset="0"/>
            <a:cs typeface="ヒラギノ明朝 ProN W3" charset="0"/>
            <a:sym typeface="Hoefler Text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>
            <a:ln>
              <a:noFill/>
            </a:ln>
            <a:solidFill>
              <a:srgbClr val="595650"/>
            </a:solidFill>
            <a:effectLst/>
            <a:latin typeface="Hoefler Text" charset="0"/>
            <a:ea typeface="ヒラギノ明朝 ProN W3" charset="0"/>
            <a:cs typeface="ヒラギノ明朝 ProN W3" charset="0"/>
            <a:sym typeface="Hoefler Text" charset="0"/>
          </a:defRPr>
        </a:defPPr>
      </a:lstStyle>
    </a:lnDef>
  </a:objectDefaults>
  <a:extraClrSchemeLst>
    <a:extraClrScheme>
      <a:clrScheme name="Titolo e punti elenc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Titolo - In alto">
  <a:themeElements>
    <a:clrScheme name="">
      <a:dk1>
        <a:srgbClr val="595650"/>
      </a:dk1>
      <a:lt1>
        <a:srgbClr val="A6A9AF"/>
      </a:lt1>
      <a:dk2>
        <a:srgbClr val="000000"/>
      </a:dk2>
      <a:lt2>
        <a:srgbClr val="808080"/>
      </a:lt2>
      <a:accent1>
        <a:srgbClr val="478E00"/>
      </a:accent1>
      <a:accent2>
        <a:srgbClr val="333399"/>
      </a:accent2>
      <a:accent3>
        <a:srgbClr val="D0D1D4"/>
      </a:accent3>
      <a:accent4>
        <a:srgbClr val="4B4843"/>
      </a:accent4>
      <a:accent5>
        <a:srgbClr val="B1C6AA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olo - In alto">
      <a:majorFont>
        <a:latin typeface="Baskerville"/>
        <a:ea typeface="ヒラギノ明朝 ProN W3"/>
        <a:cs typeface="ヒラギノ明朝 ProN W3"/>
      </a:majorFont>
      <a:minorFont>
        <a:latin typeface="Hoefler Text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>
            <a:ln>
              <a:noFill/>
            </a:ln>
            <a:solidFill>
              <a:srgbClr val="595650"/>
            </a:solidFill>
            <a:effectLst/>
            <a:latin typeface="Hoefler Text" charset="0"/>
            <a:ea typeface="ヒラギノ明朝 ProN W3" charset="0"/>
            <a:cs typeface="ヒラギノ明朝 ProN W3" charset="0"/>
            <a:sym typeface="Hoefler Text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>
            <a:ln>
              <a:noFill/>
            </a:ln>
            <a:solidFill>
              <a:srgbClr val="595650"/>
            </a:solidFill>
            <a:effectLst/>
            <a:latin typeface="Hoefler Text" charset="0"/>
            <a:ea typeface="ヒラギノ明朝 ProN W3" charset="0"/>
            <a:cs typeface="ヒラギノ明朝 ProN W3" charset="0"/>
            <a:sym typeface="Hoefler Text" charset="0"/>
          </a:defRPr>
        </a:defPPr>
      </a:lstStyle>
    </a:lnDef>
  </a:objectDefaults>
  <a:extraClrSchemeLst>
    <a:extraClrScheme>
      <a:clrScheme name="Titolo - In alt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Modèle par défaut">
  <a:themeElements>
    <a:clrScheme name="Modèle par défau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Modèle par défaut">
      <a:majorFont>
        <a:latin typeface="Arial"/>
        <a:ea typeface="ヒラギノ角ゴ ProN W3"/>
        <a:cs typeface="ヒラギノ角ゴ ProN W3"/>
      </a:majorFont>
      <a:minorFont>
        <a:latin typeface="Arial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>
            <a:ln>
              <a:noFill/>
            </a:ln>
            <a:solidFill>
              <a:srgbClr val="595650"/>
            </a:solidFill>
            <a:effectLst/>
            <a:latin typeface="Hoefler Text" charset="0"/>
            <a:ea typeface="ヒラギノ明朝 ProN W3" charset="0"/>
            <a:cs typeface="ヒラギノ明朝 ProN W3" charset="0"/>
            <a:sym typeface="Hoefler Text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>
            <a:ln>
              <a:noFill/>
            </a:ln>
            <a:solidFill>
              <a:srgbClr val="595650"/>
            </a:solidFill>
            <a:effectLst/>
            <a:latin typeface="Hoefler Text" charset="0"/>
            <a:ea typeface="ヒラギノ明朝 ProN W3" charset="0"/>
            <a:cs typeface="ヒラギノ明朝 ProN W3" charset="0"/>
            <a:sym typeface="Hoefler Text" charset="0"/>
          </a:defRPr>
        </a:defPPr>
      </a:lstStyle>
    </a:lnDef>
  </a:objectDefaults>
  <a:extraClrSchemeLst>
    <a:extraClrScheme>
      <a:clrScheme name="Modèle par défau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Vuoto">
  <a:themeElements>
    <a:clrScheme name="">
      <a:dk1>
        <a:srgbClr val="595650"/>
      </a:dk1>
      <a:lt1>
        <a:srgbClr val="A6A9AF"/>
      </a:lt1>
      <a:dk2>
        <a:srgbClr val="000000"/>
      </a:dk2>
      <a:lt2>
        <a:srgbClr val="808080"/>
      </a:lt2>
      <a:accent1>
        <a:srgbClr val="FF5050"/>
      </a:accent1>
      <a:accent2>
        <a:srgbClr val="333399"/>
      </a:accent2>
      <a:accent3>
        <a:srgbClr val="D0D1D4"/>
      </a:accent3>
      <a:accent4>
        <a:srgbClr val="4B4843"/>
      </a:accent4>
      <a:accent5>
        <a:srgbClr val="FFB3B3"/>
      </a:accent5>
      <a:accent6>
        <a:srgbClr val="2D2D8A"/>
      </a:accent6>
      <a:hlink>
        <a:srgbClr val="009999"/>
      </a:hlink>
      <a:folHlink>
        <a:srgbClr val="99CC00"/>
      </a:folHlink>
    </a:clrScheme>
    <a:fontScheme name="Vuoto">
      <a:majorFont>
        <a:latin typeface="Baskerville"/>
        <a:ea typeface="ヒラギノ明朝 ProN W3"/>
        <a:cs typeface="ヒラギノ明朝 ProN W3"/>
      </a:majorFont>
      <a:minorFont>
        <a:latin typeface="Hoefler Text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>
            <a:ln>
              <a:noFill/>
            </a:ln>
            <a:solidFill>
              <a:srgbClr val="595650"/>
            </a:solidFill>
            <a:effectLst/>
            <a:latin typeface="Hoefler Text" charset="0"/>
            <a:ea typeface="ヒラギノ明朝 ProN W3" charset="0"/>
            <a:cs typeface="ヒラギノ明朝 ProN W3" charset="0"/>
            <a:sym typeface="Hoefler Text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>
            <a:ln>
              <a:noFill/>
            </a:ln>
            <a:solidFill>
              <a:srgbClr val="595650"/>
            </a:solidFill>
            <a:effectLst/>
            <a:latin typeface="Hoefler Text" charset="0"/>
            <a:ea typeface="ヒラギノ明朝 ProN W3" charset="0"/>
            <a:cs typeface="ヒラギノ明朝 ProN W3" charset="0"/>
            <a:sym typeface="Hoefler Text" charset="0"/>
          </a:defRPr>
        </a:defPPr>
      </a:lstStyle>
    </a:lnDef>
  </a:objectDefaults>
  <a:extraClrSchemeLst>
    <a:extraClrScheme>
      <a:clrScheme name="Vuot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Foto - Verticale">
  <a:themeElements>
    <a:clrScheme name="">
      <a:dk1>
        <a:srgbClr val="595650"/>
      </a:dk1>
      <a:lt1>
        <a:srgbClr val="A6A9A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D0D1D4"/>
      </a:accent3>
      <a:accent4>
        <a:srgbClr val="4B4843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Foto - Verticale">
      <a:majorFont>
        <a:latin typeface="Baskerville"/>
        <a:ea typeface="ヒラギノ明朝 ProN W3"/>
        <a:cs typeface="ヒラギノ明朝 ProN W3"/>
      </a:majorFont>
      <a:minorFont>
        <a:latin typeface="Hoefler Text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>
            <a:ln>
              <a:noFill/>
            </a:ln>
            <a:solidFill>
              <a:srgbClr val="595650"/>
            </a:solidFill>
            <a:effectLst/>
            <a:latin typeface="Hoefler Text" charset="0"/>
            <a:ea typeface="ヒラギノ明朝 ProN W3" charset="0"/>
            <a:cs typeface="ヒラギノ明朝 ProN W3" charset="0"/>
            <a:sym typeface="Hoefler Text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>
            <a:ln>
              <a:noFill/>
            </a:ln>
            <a:solidFill>
              <a:srgbClr val="595650"/>
            </a:solidFill>
            <a:effectLst/>
            <a:latin typeface="Hoefler Text" charset="0"/>
            <a:ea typeface="ヒラギノ明朝 ProN W3" charset="0"/>
            <a:cs typeface="ヒラギノ明朝 ProN W3" charset="0"/>
            <a:sym typeface="Hoefler Text" charset="0"/>
          </a:defRPr>
        </a:defPPr>
      </a:lstStyle>
    </a:lnDef>
  </a:objectDefaults>
  <a:extraClrSchemeLst>
    <a:extraClrScheme>
      <a:clrScheme name="Foto - Vertical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Foto - Orizzontale">
  <a:themeElements>
    <a:clrScheme name="">
      <a:dk1>
        <a:srgbClr val="595650"/>
      </a:dk1>
      <a:lt1>
        <a:srgbClr val="A6A9A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D0D1D4"/>
      </a:accent3>
      <a:accent4>
        <a:srgbClr val="4B4843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Foto - Orizzontale">
      <a:majorFont>
        <a:latin typeface="Baskerville"/>
        <a:ea typeface="ヒラギノ明朝 ProN W3"/>
        <a:cs typeface="ヒラギノ明朝 ProN W3"/>
      </a:majorFont>
      <a:minorFont>
        <a:latin typeface="Hoefler Text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>
            <a:ln>
              <a:noFill/>
            </a:ln>
            <a:solidFill>
              <a:srgbClr val="595650"/>
            </a:solidFill>
            <a:effectLst/>
            <a:latin typeface="Hoefler Text" charset="0"/>
            <a:ea typeface="ヒラギノ明朝 ProN W3" charset="0"/>
            <a:cs typeface="ヒラギノ明朝 ProN W3" charset="0"/>
            <a:sym typeface="Hoefler Text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>
            <a:ln>
              <a:noFill/>
            </a:ln>
            <a:solidFill>
              <a:srgbClr val="595650"/>
            </a:solidFill>
            <a:effectLst/>
            <a:latin typeface="Hoefler Text" charset="0"/>
            <a:ea typeface="ヒラギノ明朝 ProN W3" charset="0"/>
            <a:cs typeface="ヒラギノ明朝 ProN W3" charset="0"/>
            <a:sym typeface="Hoefler Text" charset="0"/>
          </a:defRPr>
        </a:defPPr>
      </a:lstStyle>
    </a:lnDef>
  </a:objectDefaults>
  <a:extraClrSchemeLst>
    <a:extraClrScheme>
      <a:clrScheme name="Foto - Orizzontal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Titolo e punti elenco - A destra">
  <a:themeElements>
    <a:clrScheme name="">
      <a:dk1>
        <a:srgbClr val="595650"/>
      </a:dk1>
      <a:lt1>
        <a:srgbClr val="A6A9A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D0D1D4"/>
      </a:accent3>
      <a:accent4>
        <a:srgbClr val="4B4843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olo e punti elenco - A destra">
      <a:majorFont>
        <a:latin typeface="Baskerville"/>
        <a:ea typeface="ヒラギノ明朝 ProN W3"/>
        <a:cs typeface="ヒラギノ明朝 ProN W3"/>
      </a:majorFont>
      <a:minorFont>
        <a:latin typeface="Hoefler Text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>
            <a:ln>
              <a:noFill/>
            </a:ln>
            <a:solidFill>
              <a:srgbClr val="595650"/>
            </a:solidFill>
            <a:effectLst/>
            <a:latin typeface="Hoefler Text" charset="0"/>
            <a:ea typeface="ヒラギノ明朝 ProN W3" charset="0"/>
            <a:cs typeface="ヒラギノ明朝 ProN W3" charset="0"/>
            <a:sym typeface="Hoefler Text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>
            <a:ln>
              <a:noFill/>
            </a:ln>
            <a:solidFill>
              <a:srgbClr val="595650"/>
            </a:solidFill>
            <a:effectLst/>
            <a:latin typeface="Hoefler Text" charset="0"/>
            <a:ea typeface="ヒラギノ明朝 ProN W3" charset="0"/>
            <a:cs typeface="ヒラギノ明朝 ProN W3" charset="0"/>
            <a:sym typeface="Hoefler Text" charset="0"/>
          </a:defRPr>
        </a:defPPr>
      </a:lstStyle>
    </a:lnDef>
  </a:objectDefaults>
  <a:extraClrSchemeLst>
    <a:extraClrScheme>
      <a:clrScheme name="Titolo e punti elenco - A destr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Punti elenco">
  <a:themeElements>
    <a:clrScheme name="">
      <a:dk1>
        <a:srgbClr val="595650"/>
      </a:dk1>
      <a:lt1>
        <a:srgbClr val="A6A9A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D0D1D4"/>
      </a:accent3>
      <a:accent4>
        <a:srgbClr val="4B4843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unti elenco">
      <a:majorFont>
        <a:latin typeface="Baskerville"/>
        <a:ea typeface="ヒラギノ明朝 ProN W3"/>
        <a:cs typeface="ヒラギノ明朝 ProN W3"/>
      </a:majorFont>
      <a:minorFont>
        <a:latin typeface="Hoefler Text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>
            <a:ln>
              <a:noFill/>
            </a:ln>
            <a:solidFill>
              <a:srgbClr val="595650"/>
            </a:solidFill>
            <a:effectLst/>
            <a:latin typeface="Hoefler Text" charset="0"/>
            <a:ea typeface="ヒラギノ明朝 ProN W3" charset="0"/>
            <a:cs typeface="ヒラギノ明朝 ProN W3" charset="0"/>
            <a:sym typeface="Hoefler Text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>
            <a:ln>
              <a:noFill/>
            </a:ln>
            <a:solidFill>
              <a:srgbClr val="595650"/>
            </a:solidFill>
            <a:effectLst/>
            <a:latin typeface="Hoefler Text" charset="0"/>
            <a:ea typeface="ヒラギノ明朝 ProN W3" charset="0"/>
            <a:cs typeface="ヒラギノ明朝 ProN W3" charset="0"/>
            <a:sym typeface="Hoefler Text" charset="0"/>
          </a:defRPr>
        </a:defPPr>
      </a:lstStyle>
    </a:lnDef>
  </a:objectDefaults>
  <a:extraClrSchemeLst>
    <a:extraClrScheme>
      <a:clrScheme name="Punti elenc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658</TotalTime>
  <Pages>0</Pages>
  <Words>1239</Words>
  <Characters>0</Characters>
  <Application>Microsoft Macintosh PowerPoint</Application>
  <PresentationFormat>Personalizzato</PresentationFormat>
  <Lines>0</Lines>
  <Paragraphs>244</Paragraphs>
  <Slides>24</Slides>
  <Notes>9</Notes>
  <HiddenSlides>0</HiddenSlides>
  <MMClips>0</MMClips>
  <ScaleCrop>false</ScaleCrop>
  <HeadingPairs>
    <vt:vector size="4" baseType="variant">
      <vt:variant>
        <vt:lpstr>Tema</vt:lpstr>
      </vt:variant>
      <vt:variant>
        <vt:i4>18</vt:i4>
      </vt:variant>
      <vt:variant>
        <vt:lpstr>Titoli diapositive</vt:lpstr>
      </vt:variant>
      <vt:variant>
        <vt:i4>24</vt:i4>
      </vt:variant>
    </vt:vector>
  </HeadingPairs>
  <TitlesOfParts>
    <vt:vector size="42" baseType="lpstr">
      <vt:lpstr>Titolo e sottotitolo</vt:lpstr>
      <vt:lpstr>Titolo e punti elenco</vt:lpstr>
      <vt:lpstr>Titolo - In alto</vt:lpstr>
      <vt:lpstr>Modèle par défaut</vt:lpstr>
      <vt:lpstr>Vuoto</vt:lpstr>
      <vt:lpstr>Foto - Verticale</vt:lpstr>
      <vt:lpstr>Foto - Orizzontale</vt:lpstr>
      <vt:lpstr>Titolo e punti elenco - A destra</vt:lpstr>
      <vt:lpstr>Punti elenco</vt:lpstr>
      <vt:lpstr>Titolo e punti elenco - 2 colonne</vt:lpstr>
      <vt:lpstr>Titolo - Centrato</vt:lpstr>
      <vt:lpstr>Titolo, punti elenco e foto</vt:lpstr>
      <vt:lpstr>Titolo e punti elenco - A sinistra</vt:lpstr>
      <vt:lpstr>Modèle par défaut copia</vt:lpstr>
      <vt:lpstr>Modèle par défaut copia 1</vt:lpstr>
      <vt:lpstr>Modèle par défaut copia 2</vt:lpstr>
      <vt:lpstr>Modèle par défaut copia 3</vt:lpstr>
      <vt:lpstr>hawaii-new</vt:lpstr>
      <vt:lpstr>Physics at the future B Factories</vt:lpstr>
      <vt:lpstr>2-way street to New Physics</vt:lpstr>
      <vt:lpstr>Why flavour physics</vt:lpstr>
      <vt:lpstr>Questions</vt:lpstr>
      <vt:lpstr>Future Super B Factories</vt:lpstr>
      <vt:lpstr>SuperB Luminosity model</vt:lpstr>
      <vt:lpstr> Luminosity upgrade projection</vt:lpstr>
      <vt:lpstr>Power of Intensity</vt:lpstr>
      <vt:lpstr>Cross section is not everything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Physics</vt:lpstr>
      <vt:lpstr>BACKUP</vt:lpstr>
      <vt:lpstr>SuperKEKB/Belle II funding Status</vt:lpstr>
      <vt:lpstr>Construction Schedule of SuperKEKB/Belle II</vt:lpstr>
      <vt:lpstr>KEKB/Belle status: official statement</vt:lpstr>
      <vt:lpstr>SuperB Accelerator Schedule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di PowerPoint</dc:title>
  <dc:subject/>
  <dc:creator/>
  <cp:keywords/>
  <dc:description/>
  <cp:lastModifiedBy>Francesco Forti</cp:lastModifiedBy>
  <cp:revision>29</cp:revision>
  <dcterms:modified xsi:type="dcterms:W3CDTF">2011-04-26T15:42:00Z</dcterms:modified>
</cp:coreProperties>
</file>