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2" r:id="rId8"/>
    <p:sldId id="269" r:id="rId9"/>
    <p:sldId id="274" r:id="rId10"/>
    <p:sldId id="275" r:id="rId11"/>
    <p:sldId id="267" r:id="rId12"/>
    <p:sldId id="268" r:id="rId13"/>
    <p:sldId id="265" r:id="rId14"/>
    <p:sldId id="266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52" autoAdjust="0"/>
  </p:normalViewPr>
  <p:slideViewPr>
    <p:cSldViewPr snapToGrid="0" snapToObjects="1">
      <p:cViewPr varScale="1">
        <p:scale>
          <a:sx n="103" d="100"/>
          <a:sy n="103" d="100"/>
        </p:scale>
        <p:origin x="-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0E-1C11-8449-98CE-2A1DF8021BB8}" type="datetimeFigureOut">
              <a:rPr lang="en-US" smtClean="0"/>
              <a:t>2/6/11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688B-2519-3C43-8BD6-DBE9DCB1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1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0E-1C11-8449-98CE-2A1DF8021BB8}" type="datetimeFigureOut">
              <a:rPr lang="en-US" smtClean="0"/>
              <a:t>2/6/11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688B-2519-3C43-8BD6-DBE9DCB1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6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0E-1C11-8449-98CE-2A1DF8021BB8}" type="datetimeFigureOut">
              <a:rPr lang="en-US" smtClean="0"/>
              <a:t>2/6/11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688B-2519-3C43-8BD6-DBE9DCB1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0E-1C11-8449-98CE-2A1DF8021BB8}" type="datetimeFigureOut">
              <a:rPr lang="en-US" smtClean="0"/>
              <a:t>2/6/11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688B-2519-3C43-8BD6-DBE9DCB1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2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0E-1C11-8449-98CE-2A1DF8021BB8}" type="datetimeFigureOut">
              <a:rPr lang="en-US" smtClean="0"/>
              <a:t>2/6/11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688B-2519-3C43-8BD6-DBE9DCB1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0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0E-1C11-8449-98CE-2A1DF8021BB8}" type="datetimeFigureOut">
              <a:rPr lang="en-US" smtClean="0"/>
              <a:t>2/6/11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688B-2519-3C43-8BD6-DBE9DCB1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8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0E-1C11-8449-98CE-2A1DF8021BB8}" type="datetimeFigureOut">
              <a:rPr lang="en-US" smtClean="0"/>
              <a:t>2/6/11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688B-2519-3C43-8BD6-DBE9DCB1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2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0E-1C11-8449-98CE-2A1DF8021BB8}" type="datetimeFigureOut">
              <a:rPr lang="en-US" smtClean="0"/>
              <a:t>2/6/11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688B-2519-3C43-8BD6-DBE9DCB1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0E-1C11-8449-98CE-2A1DF8021BB8}" type="datetimeFigureOut">
              <a:rPr lang="en-US" smtClean="0"/>
              <a:t>2/6/11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688B-2519-3C43-8BD6-DBE9DCB1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5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0E-1C11-8449-98CE-2A1DF8021BB8}" type="datetimeFigureOut">
              <a:rPr lang="en-US" smtClean="0"/>
              <a:t>2/6/11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688B-2519-3C43-8BD6-DBE9DCB1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0E-1C11-8449-98CE-2A1DF8021BB8}" type="datetimeFigureOut">
              <a:rPr lang="en-US" smtClean="0"/>
              <a:t>2/6/11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688B-2519-3C43-8BD6-DBE9DCB1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3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6C0E-1C11-8449-98CE-2A1DF8021BB8}" type="datetimeFigureOut">
              <a:rPr lang="en-US" smtClean="0"/>
              <a:t>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6688B-2519-3C43-8BD6-DBE9DCB190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5" descr="marcoaurelio_bordo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2" y="4657725"/>
            <a:ext cx="16224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62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enrico\Documents\Macintosh%20HD:Users:enrico:Downloads:lab-plan.docx!OLE_LINK1" TargetMode="External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ISOTDAQ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E. Pasqualucci</a:t>
            </a:r>
          </a:p>
          <a:p>
            <a:r>
              <a:rPr lang="en-US" dirty="0" smtClean="0"/>
              <a:t>CERN &amp; INFN Roma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0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5353"/>
            <a:ext cx="8229600" cy="1747317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Exercise X</a:t>
            </a:r>
            <a:endParaRPr lang="en-US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33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348"/>
            <a:ext cx="8229600" cy="1143000"/>
          </a:xfrm>
        </p:spPr>
        <p:txBody>
          <a:bodyPr/>
          <a:lstStyle/>
          <a:p>
            <a:r>
              <a:rPr lang="en-US" dirty="0" smtClean="0"/>
              <a:t>Material and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60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your envelope you will find:</a:t>
            </a:r>
          </a:p>
          <a:p>
            <a:pPr lvl="1"/>
            <a:r>
              <a:rPr lang="en-US" dirty="0" smtClean="0"/>
              <a:t>The school program</a:t>
            </a:r>
          </a:p>
          <a:p>
            <a:pPr lvl="1"/>
            <a:r>
              <a:rPr lang="en-US" dirty="0" smtClean="0"/>
              <a:t>The lab program for your group</a:t>
            </a:r>
          </a:p>
          <a:p>
            <a:r>
              <a:rPr lang="en-US" dirty="0" smtClean="0"/>
              <a:t>Our </a:t>
            </a:r>
            <a:r>
              <a:rPr lang="en-US" dirty="0" err="1" smtClean="0"/>
              <a:t>indico</a:t>
            </a:r>
            <a:r>
              <a:rPr lang="en-US" dirty="0" smtClean="0"/>
              <a:t> page contains all the presentations</a:t>
            </a:r>
          </a:p>
          <a:p>
            <a:pPr lvl="1"/>
            <a:r>
              <a:rPr lang="en-US" dirty="0" smtClean="0"/>
              <a:t>Will also contain the video of the lectures</a:t>
            </a:r>
          </a:p>
          <a:p>
            <a:r>
              <a:rPr lang="en-US" dirty="0" smtClean="0"/>
              <a:t>Please take the lab book (1 copy each)</a:t>
            </a:r>
          </a:p>
          <a:p>
            <a:pPr lvl="1"/>
            <a:r>
              <a:rPr lang="en-US" dirty="0" smtClean="0"/>
              <a:t>It contains all the documentation for labs</a:t>
            </a:r>
          </a:p>
          <a:p>
            <a:pPr lvl="1"/>
            <a:r>
              <a:rPr lang="en-US" dirty="0" smtClean="0"/>
              <a:t>Some additional material is also distributed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3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 you will 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956"/>
            <a:ext cx="8229600" cy="1807743"/>
          </a:xfrm>
        </p:spPr>
        <p:txBody>
          <a:bodyPr/>
          <a:lstStyle/>
          <a:p>
            <a:r>
              <a:rPr lang="en-US" dirty="0" smtClean="0"/>
              <a:t>An evaluation form</a:t>
            </a:r>
          </a:p>
          <a:p>
            <a:r>
              <a:rPr lang="en-US" dirty="0" smtClean="0"/>
              <a:t>A training certificate</a:t>
            </a:r>
          </a:p>
          <a:p>
            <a:pPr lvl="1"/>
            <a:r>
              <a:rPr lang="en-US" dirty="0" smtClean="0"/>
              <a:t>Only if you did exercises!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653" y="3087361"/>
            <a:ext cx="4730204" cy="35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7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dinner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dinner will be on Tuesday 15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At the restaurant “La </a:t>
            </a:r>
            <a:r>
              <a:rPr lang="en-US" dirty="0" err="1" smtClean="0"/>
              <a:t>Pantera</a:t>
            </a:r>
            <a:r>
              <a:rPr lang="en-US" dirty="0" smtClean="0"/>
              <a:t> Rosa”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 be reached on foot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2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Sunday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Sunday is free</a:t>
            </a:r>
          </a:p>
          <a:p>
            <a:pPr lvl="1"/>
            <a:r>
              <a:rPr lang="en-US" dirty="0" smtClean="0"/>
              <a:t>No activity is organized</a:t>
            </a:r>
          </a:p>
          <a:p>
            <a:pPr lvl="1"/>
            <a:r>
              <a:rPr lang="en-US" dirty="0" smtClean="0"/>
              <a:t>Be free to visit and enjoy the city as you want</a:t>
            </a:r>
          </a:p>
          <a:p>
            <a:pPr lvl="1"/>
            <a:r>
              <a:rPr lang="en-US" dirty="0" smtClean="0"/>
              <a:t>We are eager to give suggestions…</a:t>
            </a:r>
          </a:p>
          <a:p>
            <a:pPr lvl="2"/>
            <a:r>
              <a:rPr lang="en-US" dirty="0" smtClean="0"/>
              <a:t>Museums</a:t>
            </a:r>
          </a:p>
          <a:p>
            <a:pPr lvl="2"/>
            <a:r>
              <a:rPr lang="en-US" dirty="0" smtClean="0"/>
              <a:t>Walks</a:t>
            </a:r>
          </a:p>
          <a:p>
            <a:pPr lvl="2"/>
            <a:r>
              <a:rPr lang="en-US" dirty="0" smtClean="0"/>
              <a:t>Historical places</a:t>
            </a:r>
          </a:p>
        </p:txBody>
      </p:sp>
    </p:spTree>
    <p:extLst>
      <p:ext uri="{BB962C8B-B14F-4D97-AF65-F5344CB8AC3E}">
        <p14:creationId xmlns:p14="http://schemas.microsoft.com/office/powerpoint/2010/main" val="857053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 the school!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 free</a:t>
            </a:r>
          </a:p>
          <a:p>
            <a:pPr lvl="1"/>
            <a:r>
              <a:rPr lang="en-US" dirty="0" smtClean="0"/>
              <a:t>To ask questions and stimulate discussion</a:t>
            </a:r>
          </a:p>
          <a:p>
            <a:r>
              <a:rPr lang="en-US" dirty="0" smtClean="0"/>
              <a:t>Coffee break and lunch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also good time to discuss</a:t>
            </a:r>
          </a:p>
        </p:txBody>
      </p:sp>
    </p:spTree>
    <p:extLst>
      <p:ext uri="{BB962C8B-B14F-4D97-AF65-F5344CB8AC3E}">
        <p14:creationId xmlns:p14="http://schemas.microsoft.com/office/powerpoint/2010/main" val="273147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087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On behalf of the Organizing Committee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Welcome to ISOTDAQ 2011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3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the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Introduce the basics of </a:t>
            </a:r>
            <a:r>
              <a:rPr lang="en-US" dirty="0" smtClean="0"/>
              <a:t>Trigger </a:t>
            </a:r>
            <a:r>
              <a:rPr lang="en-US" dirty="0"/>
              <a:t>and Data </a:t>
            </a:r>
            <a:r>
              <a:rPr lang="en-US" dirty="0" smtClean="0"/>
              <a:t>acquisition</a:t>
            </a:r>
          </a:p>
          <a:p>
            <a:pPr lvl="1"/>
            <a:r>
              <a:rPr lang="en-US" dirty="0" smtClean="0"/>
              <a:t>Simple systems as building blocks for complex systems</a:t>
            </a:r>
          </a:p>
          <a:p>
            <a:r>
              <a:rPr lang="en-US" dirty="0" smtClean="0"/>
              <a:t>Expose </a:t>
            </a:r>
            <a:r>
              <a:rPr lang="en-US" dirty="0"/>
              <a:t>the students to a maximum variety of </a:t>
            </a:r>
            <a:r>
              <a:rPr lang="en-US" dirty="0" smtClean="0"/>
              <a:t>topics</a:t>
            </a:r>
          </a:p>
          <a:p>
            <a:pPr lvl="1"/>
            <a:r>
              <a:rPr lang="en-US" dirty="0" smtClean="0"/>
              <a:t>Being compatible with the available time</a:t>
            </a:r>
          </a:p>
          <a:p>
            <a:r>
              <a:rPr lang="en-US" dirty="0" smtClean="0"/>
              <a:t>Show how the “real world” works</a:t>
            </a:r>
          </a:p>
          <a:p>
            <a:pPr lvl="1"/>
            <a:r>
              <a:rPr lang="en-US" dirty="0" smtClean="0"/>
              <a:t>Through hands-on practical experience</a:t>
            </a:r>
          </a:p>
          <a:p>
            <a:r>
              <a:rPr lang="en-US" dirty="0" smtClean="0"/>
              <a:t>TDAQ </a:t>
            </a:r>
            <a:r>
              <a:rPr lang="en-US" dirty="0"/>
              <a:t>examples from small and large </a:t>
            </a:r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How to build TDAQ architectures</a:t>
            </a:r>
          </a:p>
          <a:p>
            <a:pPr lvl="1"/>
            <a:r>
              <a:rPr lang="en-US" dirty="0" smtClean="0"/>
              <a:t>Using the building blocks to build and scale systems</a:t>
            </a:r>
          </a:p>
        </p:txBody>
      </p:sp>
    </p:spTree>
    <p:extLst>
      <p:ext uri="{BB962C8B-B14F-4D97-AF65-F5344CB8AC3E}">
        <p14:creationId xmlns:p14="http://schemas.microsoft.com/office/powerpoint/2010/main" val="175138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the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dedicated to </a:t>
            </a:r>
          </a:p>
          <a:p>
            <a:pPr lvl="1"/>
            <a:r>
              <a:rPr lang="en-US" dirty="0" smtClean="0"/>
              <a:t>Theoretical lectures (~50%)</a:t>
            </a:r>
          </a:p>
          <a:p>
            <a:pPr lvl="1"/>
            <a:r>
              <a:rPr lang="en-US" dirty="0" smtClean="0"/>
              <a:t>Lab exercises (~50%)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6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sent preliminary material</a:t>
            </a:r>
          </a:p>
          <a:p>
            <a:pPr lvl="1"/>
            <a:r>
              <a:rPr lang="en-US" dirty="0" smtClean="0"/>
              <a:t>Including exercises to be complete</a:t>
            </a:r>
          </a:p>
          <a:p>
            <a:pPr lvl="2"/>
            <a:r>
              <a:rPr lang="en-US" dirty="0" smtClean="0"/>
              <a:t>Main ideas:</a:t>
            </a:r>
          </a:p>
          <a:p>
            <a:pPr lvl="3"/>
            <a:r>
              <a:rPr lang="en-US" dirty="0" smtClean="0"/>
              <a:t>Insure a minimal common programming background</a:t>
            </a:r>
          </a:p>
          <a:p>
            <a:pPr lvl="3"/>
            <a:r>
              <a:rPr lang="en-US" dirty="0" smtClean="0"/>
              <a:t>Ask for a precise programming style</a:t>
            </a:r>
          </a:p>
          <a:p>
            <a:pPr lvl="4"/>
            <a:r>
              <a:rPr lang="en-US" dirty="0" smtClean="0"/>
              <a:t>C is not C++</a:t>
            </a:r>
          </a:p>
          <a:p>
            <a:pPr lvl="4"/>
            <a:r>
              <a:rPr lang="en-US" dirty="0" smtClean="0"/>
              <a:t>Procedural is not OO</a:t>
            </a:r>
          </a:p>
          <a:p>
            <a:pPr lvl="4"/>
            <a:r>
              <a:rPr lang="en-US" dirty="0" smtClean="0"/>
              <a:t>…</a:t>
            </a:r>
          </a:p>
          <a:p>
            <a:pPr lvl="3"/>
            <a:r>
              <a:rPr lang="en-US" dirty="0" smtClean="0"/>
              <a:t>Do not mask HW behavior</a:t>
            </a:r>
          </a:p>
          <a:p>
            <a:pPr lvl="1"/>
            <a:r>
              <a:rPr lang="en-US" dirty="0" smtClean="0"/>
              <a:t>Only ~3/4 returned</a:t>
            </a:r>
          </a:p>
          <a:p>
            <a:pPr lvl="2"/>
            <a:r>
              <a:rPr lang="en-US" dirty="0" smtClean="0"/>
              <a:t>With very inhomogeneous results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xercises will be discussed in the afternoon</a:t>
            </a:r>
          </a:p>
          <a:p>
            <a:r>
              <a:rPr lang="en-US" dirty="0" smtClean="0"/>
              <a:t>Please complete them if you did not!!!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705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and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Lectures will be in Aula </a:t>
            </a:r>
            <a:r>
              <a:rPr lang="en-US" dirty="0" err="1" smtClean="0"/>
              <a:t>Conversi</a:t>
            </a:r>
            <a:endParaRPr lang="en-US" dirty="0" smtClean="0"/>
          </a:p>
          <a:p>
            <a:pPr lvl="1"/>
            <a:r>
              <a:rPr lang="en-US" dirty="0" smtClean="0"/>
              <a:t>With the exception of Friday 11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(Aula 6, new building)</a:t>
            </a:r>
          </a:p>
          <a:p>
            <a:r>
              <a:rPr lang="en-US" dirty="0" smtClean="0"/>
              <a:t>Labs will be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the didactic lab on the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</a:p>
          <a:p>
            <a:pPr lvl="1"/>
            <a:r>
              <a:rPr lang="en-US" dirty="0" smtClean="0"/>
              <a:t>In the Atlas lab on the 3</a:t>
            </a:r>
            <a:r>
              <a:rPr lang="en-US" baseline="30000" dirty="0" smtClean="0"/>
              <a:t>rd</a:t>
            </a:r>
            <a:r>
              <a:rPr lang="en-US" dirty="0" smtClean="0"/>
              <a:t> floor</a:t>
            </a:r>
          </a:p>
          <a:p>
            <a:r>
              <a:rPr lang="en-US" dirty="0" smtClean="0"/>
              <a:t>Pre-school exercises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ill be discussed in the informatics lab</a:t>
            </a:r>
          </a:p>
          <a:p>
            <a:pPr lvl="2"/>
            <a:r>
              <a:rPr lang="en-US" dirty="0" smtClean="0"/>
              <a:t>New building, this afternoon</a:t>
            </a:r>
          </a:p>
          <a:p>
            <a:r>
              <a:rPr lang="en-US" dirty="0" smtClean="0"/>
              <a:t>Lunches and coffee breaks in the morning</a:t>
            </a:r>
          </a:p>
          <a:p>
            <a:pPr lvl="1"/>
            <a:r>
              <a:rPr lang="en-US" dirty="0" smtClean="0"/>
              <a:t>Will be served in front of Aula </a:t>
            </a:r>
            <a:r>
              <a:rPr lang="en-US" dirty="0" err="1" smtClean="0"/>
              <a:t>Conversi</a:t>
            </a:r>
            <a:endParaRPr lang="en-US" dirty="0" smtClean="0"/>
          </a:p>
          <a:p>
            <a:pPr lvl="1"/>
            <a:r>
              <a:rPr lang="en-US" dirty="0" smtClean="0"/>
              <a:t>For the afternoon break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offee machines are available on the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348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</a:p>
          <a:p>
            <a:pPr lvl="1"/>
            <a:r>
              <a:rPr lang="en-US" dirty="0" smtClean="0"/>
              <a:t>In “Aula </a:t>
            </a:r>
            <a:r>
              <a:rPr lang="en-US" dirty="0" err="1" smtClean="0"/>
              <a:t>Direzione</a:t>
            </a:r>
            <a:r>
              <a:rPr lang="en-US" dirty="0" smtClean="0"/>
              <a:t> INFN”</a:t>
            </a: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floor, this building</a:t>
            </a:r>
          </a:p>
          <a:p>
            <a:pPr lvl="2"/>
            <a:r>
              <a:rPr lang="en-US" dirty="0" smtClean="0"/>
              <a:t>Follow the arrows…</a:t>
            </a:r>
          </a:p>
          <a:p>
            <a:pPr lvl="1"/>
            <a:r>
              <a:rPr lang="en-US" dirty="0" smtClean="0"/>
              <a:t>Please register ASAP</a:t>
            </a:r>
          </a:p>
          <a:p>
            <a:pPr lvl="2"/>
            <a:r>
              <a:rPr lang="en-US" dirty="0" smtClean="0"/>
              <a:t>During coffee-breaks or lunch</a:t>
            </a:r>
          </a:p>
          <a:p>
            <a:pPr lvl="2"/>
            <a:r>
              <a:rPr lang="en-US" dirty="0" smtClean="0"/>
              <a:t>If you have some spare time in the afternoon</a:t>
            </a:r>
          </a:p>
        </p:txBody>
      </p:sp>
    </p:spTree>
    <p:extLst>
      <p:ext uri="{BB962C8B-B14F-4D97-AF65-F5344CB8AC3E}">
        <p14:creationId xmlns:p14="http://schemas.microsoft.com/office/powerpoint/2010/main" val="127195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your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242"/>
            <a:ext cx="8229600" cy="48399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are divided in groups of 4</a:t>
            </a:r>
          </a:p>
          <a:p>
            <a:pPr lvl="1"/>
            <a:r>
              <a:rPr lang="en-US" dirty="0" smtClean="0"/>
              <a:t>Groups are shown in this room</a:t>
            </a:r>
          </a:p>
          <a:p>
            <a:pPr lvl="1"/>
            <a:r>
              <a:rPr lang="en-US" dirty="0" smtClean="0"/>
              <a:t>Groups rotate through the exercises</a:t>
            </a:r>
          </a:p>
          <a:p>
            <a:pPr lvl="2"/>
            <a:r>
              <a:rPr lang="en-US" dirty="0" smtClean="0"/>
              <a:t>Each exercise lasts 2 hours</a:t>
            </a:r>
          </a:p>
          <a:p>
            <a:r>
              <a:rPr lang="en-US" dirty="0" smtClean="0"/>
              <a:t>A “Sudoku” time table is shown in this room</a:t>
            </a:r>
          </a:p>
          <a:p>
            <a:pPr lvl="1"/>
            <a:r>
              <a:rPr lang="en-US" dirty="0" smtClean="0"/>
              <a:t>And in all the labs</a:t>
            </a:r>
          </a:p>
          <a:p>
            <a:r>
              <a:rPr lang="en-US" dirty="0" smtClean="0"/>
              <a:t>Each of you has a time table for his/her group</a:t>
            </a:r>
          </a:p>
          <a:p>
            <a:pPr lvl="1"/>
            <a:r>
              <a:rPr lang="en-US" dirty="0" smtClean="0"/>
              <a:t>Find the exercise number for a given time</a:t>
            </a:r>
          </a:p>
          <a:p>
            <a:pPr lvl="1"/>
            <a:r>
              <a:rPr lang="en-US" dirty="0" smtClean="0"/>
              <a:t>Exercise locations are: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floor this building:</a:t>
            </a:r>
          </a:p>
          <a:p>
            <a:pPr lvl="2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floor this building:</a:t>
            </a:r>
          </a:p>
          <a:p>
            <a:pPr lvl="1"/>
            <a:r>
              <a:rPr lang="en-US" dirty="0" smtClean="0"/>
              <a:t>The exercise number is shown at the table</a:t>
            </a:r>
          </a:p>
          <a:p>
            <a:pPr lvl="2"/>
            <a:r>
              <a:rPr lang="en-US" dirty="0" smtClean="0"/>
              <a:t>A tutor will be waiting for you</a:t>
            </a:r>
          </a:p>
        </p:txBody>
      </p:sp>
    </p:spTree>
    <p:extLst>
      <p:ext uri="{BB962C8B-B14F-4D97-AF65-F5344CB8AC3E}">
        <p14:creationId xmlns:p14="http://schemas.microsoft.com/office/powerpoint/2010/main" val="399633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797303"/>
              </p:ext>
            </p:extLst>
          </p:nvPr>
        </p:nvGraphicFramePr>
        <p:xfrm>
          <a:off x="2042504" y="207326"/>
          <a:ext cx="5382846" cy="6448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6096000" imgH="7302500" progId="Word.Document.12">
                  <p:link updateAutomatic="1"/>
                </p:oleObj>
              </mc:Choice>
              <mc:Fallback>
                <p:oleObj name="Document" r:id="rId3" imgW="6096000" imgH="7302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2504" y="207326"/>
                        <a:ext cx="5382846" cy="6448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32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3689</TotalTime>
  <Words>547</Words>
  <Application>Microsoft Macintosh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\\localhost\Users\enrico\Documents\Macintosh HD:Users:enrico:Downloads:lab-plan.docx!OLE_LINK1</vt:lpstr>
      <vt:lpstr>Introduction to ISOTDAQ 2011</vt:lpstr>
      <vt:lpstr>PowerPoint Presentation</vt:lpstr>
      <vt:lpstr>Aim of the school</vt:lpstr>
      <vt:lpstr>Plan of the school</vt:lpstr>
      <vt:lpstr>Preliminary material</vt:lpstr>
      <vt:lpstr>What and where</vt:lpstr>
      <vt:lpstr>Practical information</vt:lpstr>
      <vt:lpstr>How to find your lab</vt:lpstr>
      <vt:lpstr>PowerPoint Presentation</vt:lpstr>
      <vt:lpstr>Exercise X</vt:lpstr>
      <vt:lpstr>Material and documentation</vt:lpstr>
      <vt:lpstr>At the end you will get</vt:lpstr>
      <vt:lpstr>School dinner</vt:lpstr>
      <vt:lpstr>On Sunday</vt:lpstr>
      <vt:lpstr>Enjoy the school!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ISOTDAQ 2011</dc:title>
  <dc:creator>Enrico Pasqualucci</dc:creator>
  <cp:lastModifiedBy>Enrico Pasqualucci</cp:lastModifiedBy>
  <cp:revision>13</cp:revision>
  <dcterms:created xsi:type="dcterms:W3CDTF">2011-02-06T18:04:43Z</dcterms:created>
  <dcterms:modified xsi:type="dcterms:W3CDTF">2011-02-09T07:34:28Z</dcterms:modified>
</cp:coreProperties>
</file>