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 snapToObjects="1">
      <p:cViewPr varScale="1">
        <p:scale>
          <a:sx n="54" d="100"/>
          <a:sy n="54" d="100"/>
        </p:scale>
        <p:origin x="-108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20E7E-E16F-CC46-A65B-D834C1624EDB}" type="datetimeFigureOut">
              <a:rPr lang="it-IT" smtClean="0"/>
              <a:pPr/>
              <a:t>10/02/2019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2C76F-6B6A-4342-BD52-99B8C6B75994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883198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20E7E-E16F-CC46-A65B-D834C1624EDB}" type="datetimeFigureOut">
              <a:rPr lang="it-IT" smtClean="0"/>
              <a:pPr/>
              <a:t>10/02/2019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2C76F-6B6A-4342-BD52-99B8C6B75994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4321065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20E7E-E16F-CC46-A65B-D834C1624EDB}" type="datetimeFigureOut">
              <a:rPr lang="it-IT" smtClean="0"/>
              <a:pPr/>
              <a:t>10/02/2019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2C76F-6B6A-4342-BD52-99B8C6B75994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0477942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20E7E-E16F-CC46-A65B-D834C1624EDB}" type="datetimeFigureOut">
              <a:rPr lang="it-IT" smtClean="0"/>
              <a:pPr/>
              <a:t>10/02/2019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2C76F-6B6A-4342-BD52-99B8C6B75994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9424313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20E7E-E16F-CC46-A65B-D834C1624EDB}" type="datetimeFigureOut">
              <a:rPr lang="it-IT" smtClean="0"/>
              <a:pPr/>
              <a:t>10/02/2019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2C76F-6B6A-4342-BD52-99B8C6B75994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0499130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20E7E-E16F-CC46-A65B-D834C1624EDB}" type="datetimeFigureOut">
              <a:rPr lang="it-IT" smtClean="0"/>
              <a:pPr/>
              <a:t>10/02/2019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2C76F-6B6A-4342-BD52-99B8C6B75994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5800259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20E7E-E16F-CC46-A65B-D834C1624EDB}" type="datetimeFigureOut">
              <a:rPr lang="it-IT" smtClean="0"/>
              <a:pPr/>
              <a:t>10/02/2019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2C76F-6B6A-4342-BD52-99B8C6B75994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1951959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20E7E-E16F-CC46-A65B-D834C1624EDB}" type="datetimeFigureOut">
              <a:rPr lang="it-IT" smtClean="0"/>
              <a:pPr/>
              <a:t>10/02/2019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2C76F-6B6A-4342-BD52-99B8C6B75994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8541612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20E7E-E16F-CC46-A65B-D834C1624EDB}" type="datetimeFigureOut">
              <a:rPr lang="it-IT" smtClean="0"/>
              <a:pPr/>
              <a:t>10/02/2019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2C76F-6B6A-4342-BD52-99B8C6B75994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4533046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20E7E-E16F-CC46-A65B-D834C1624EDB}" type="datetimeFigureOut">
              <a:rPr lang="it-IT" smtClean="0"/>
              <a:pPr/>
              <a:t>10/02/2019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2C76F-6B6A-4342-BD52-99B8C6B75994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7930576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20E7E-E16F-CC46-A65B-D834C1624EDB}" type="datetimeFigureOut">
              <a:rPr lang="it-IT" smtClean="0"/>
              <a:pPr/>
              <a:t>10/02/2019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2C76F-6B6A-4342-BD52-99B8C6B75994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4828819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20E7E-E16F-CC46-A65B-D834C1624EDB}" type="datetimeFigureOut">
              <a:rPr lang="it-IT" smtClean="0"/>
              <a:pPr/>
              <a:t>10/02/2019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F2C76F-6B6A-4342-BD52-99B8C6B75994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776650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38893" y="93300"/>
            <a:ext cx="8637921" cy="673765"/>
          </a:xfrm>
        </p:spPr>
        <p:txBody>
          <a:bodyPr>
            <a:noAutofit/>
          </a:bodyPr>
          <a:lstStyle/>
          <a:p>
            <a:r>
              <a:rPr lang="it-IT" sz="3200" dirty="0" smtClean="0"/>
              <a:t>Giornata Internazionale della donna nella Scienza</a:t>
            </a:r>
            <a:endParaRPr lang="it-IT" sz="3200" dirty="0"/>
          </a:p>
        </p:txBody>
      </p:sp>
      <p:pic>
        <p:nvPicPr>
          <p:cNvPr id="4" name="Immagine 3" descr="Macintosh HD:Users:vincenzo:Downloads:171315472-bc4fab01-4895-46fe-9e41-297632de218a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09735" y="817617"/>
            <a:ext cx="7388120" cy="5079978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magine 4" descr="Dif-Fisica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740975" y="6007996"/>
            <a:ext cx="2302441" cy="774554"/>
          </a:xfrm>
          <a:prstGeom prst="rect">
            <a:avLst/>
          </a:prstGeom>
        </p:spPr>
      </p:pic>
      <p:sp>
        <p:nvSpPr>
          <p:cNvPr id="6" name="Rettangolo 5"/>
          <p:cNvSpPr/>
          <p:nvPr/>
        </p:nvSpPr>
        <p:spPr>
          <a:xfrm>
            <a:off x="135949" y="6271923"/>
            <a:ext cx="384981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dirty="0" smtClean="0"/>
              <a:t>11 Febbraio 2019</a:t>
            </a: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xmlns="" val="1165752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9</Words>
  <Application>Microsoft Macintosh PowerPoint</Application>
  <PresentationFormat>Presentazione su schermo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Tema di Office</vt:lpstr>
      <vt:lpstr>Giornata Internazionale della donna nella Scienza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Giornata Internazionale della donna nella Scienza</dc:title>
  <dc:creator>Alexander</dc:creator>
  <cp:lastModifiedBy>Capua</cp:lastModifiedBy>
  <cp:revision>1</cp:revision>
  <dcterms:created xsi:type="dcterms:W3CDTF">2019-02-10T09:38:16Z</dcterms:created>
  <dcterms:modified xsi:type="dcterms:W3CDTF">2019-02-10T18:41:37Z</dcterms:modified>
</cp:coreProperties>
</file>