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04" r:id="rId4"/>
    <p:sldMasterId id="2147483717" r:id="rId5"/>
    <p:sldMasterId id="2147483730" r:id="rId6"/>
  </p:sldMasterIdLst>
  <p:notesMasterIdLst>
    <p:notesMasterId r:id="rId33"/>
  </p:notesMasterIdLst>
  <p:sldIdLst>
    <p:sldId id="25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82" r:id="rId16"/>
    <p:sldId id="270" r:id="rId17"/>
    <p:sldId id="267" r:id="rId18"/>
    <p:sldId id="294" r:id="rId19"/>
    <p:sldId id="314" r:id="rId20"/>
    <p:sldId id="283" r:id="rId21"/>
    <p:sldId id="284" r:id="rId22"/>
    <p:sldId id="285" r:id="rId23"/>
    <p:sldId id="286" r:id="rId24"/>
    <p:sldId id="304" r:id="rId25"/>
    <p:sldId id="308" r:id="rId26"/>
    <p:sldId id="309" r:id="rId27"/>
    <p:sldId id="313" r:id="rId28"/>
    <p:sldId id="316" r:id="rId29"/>
    <p:sldId id="310" r:id="rId30"/>
    <p:sldId id="311" r:id="rId31"/>
    <p:sldId id="281" r:id="rId32"/>
  </p:sldIdLst>
  <p:sldSz cx="9144000" cy="5143500" type="screen16x9"/>
  <p:notesSz cx="6858000" cy="9144000"/>
  <p:defaultTextStyle>
    <a:defPPr>
      <a:defRPr lang="de-DE"/>
    </a:defPPr>
    <a:lvl1pPr marL="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26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04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7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4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2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94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10" y="-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04:16.650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-8 184 122,'-6'-1'30,"4"2"10,-1-1-35,3 1-2,-1 1-2,2-1-2,-1 0 0,3-2 1,-2 0-1,4-3 1,3 1 1,3-2 2,-2 2-2,4 1 5,-1 3 8,1 0 26,-3 2 11,4 1 17,0 0-1,5 0 2,1 1-23,3 1-2,3-2-11,6 0 3,-4 1-8,9 0 0,-4 0-7,2 1-2,-4-1-7,1 0 4,-5-2-2,3-2 2,-5 0-2,6 2 0,-1-2-4,3 1-1,-3-1-3,4 0 1,-4-2-1,7-2 3,-2-1-2,8-5 2,-4-1-3,8 1 0,-7-2-2,3 1-1,-4 2-2,7 1 1,-7 0-1,8 3 2,-4 2-2,4 2 1,-5 2-1,8 0 0,-5 0-1,6-2 0,-2-1-1,5-3 1,-18-3-1,-1 5 1,45-9 1,-7 1-1,8 2 2,-7 1-3,-16 6 1,6 2-1,-1 2 1,-1-2 2,0 3-1,3-1 0,-14 2 1,9-1-1,-6 0 0,6 3 0,-9-2-1,5-3 2,-6-2-1,4 3 4,-7-6 1,11 3 4,-6-1-1,8 2 3,-6 3-4,11 2 1,-9-4-5,7 1 1,-5-1-3,7-2 0,-9-2 0,16 0 0,-7-1-1,12-1 0,-9 1-1,9 0 1,-11 1 1,8-3 3,-10 1 1,11-2 4,-6 2-2,7 2 0,-10-1-2,14-5-1,-12 3-3,9 0-1,-8-6-1,10 5 0,-13 0 1,10 0-1,-10 2 0,4 4 1,-11-2 0,7 2 0,-8 2 0,7 1 1,-5-2-1,8 1 0,-6 1-2,4-3 2,-5 1-1,4 2 2,-8 0-2,9-3 2,-8 4-2,10-3 2,-6 3-2,6-2 2,-9-2-1,6-1 1,-9 1-2,7-5 2,-3 4 0,7 1 0,-10 1 0,10 0 1,-12 2-1,11-3 2,-7-3 0,10-1 0,-4 2-2,13-8 1,-9 7-2,4-6-1,-6 3 0,10-3 0,-13 0-1,5-1 2,-1 7 0,7-5-1,-9 2 1,9 1-1,-7 0 0,5-1 0,-12 5 0,6 0 1,-3 3 0,5-3 0,-7 1 1,10-1-1,-11-2-1,6 3 2,-9-1-2,12-3 1,-10 7 0,9-6 1,-6 3 0,8 1 2,-11 2 1,6-3 4,-11 3 1,9-2 1,-10-2-2,9 4 0,-7 1-5,9-1-1,-9 1-2,7 2 0,-10-6-1,9 2 0,-10 1 1,10-3 0,-8 0-1,10 2 1,-7-6-1,9 4 1,-10 4-1,3-4 0,-5 4 0,7 4 0,-10-7 0,9 3 0,-4-1 0,6 3 1,-6 0-1,7 3 1,-10-3-2,11 2 1,-6-2-1,6-1 2,-7-2-1,10 2 1,-6 0 0,6 2 1,-8-2-2,5 1 0,-8 2-1,8-4 2,-10 0-1,10-1 1,-4-2 0,6-3 0,-3 2-1,5-3 1,-7 0-2,4 1 1,-8 0 1,4 2 3,-6 0 0,9-2 2,-8 0-2,9 5 0,-8-3-3,3 0 0,-4 3-2,7-2 2,-12-2-1,8-1 0,-4 2 0,1-2 2,-4 3-3,11-1 3,-11 3-2,4 1 1,-7 0-1,9-2 1,-11 0-2,14-2 2,-5-3-1,8 2 1,-8-1-1,11 4 0,-11-2-1,8 2 1,-12 0-1,9 1 2,-11 0-1,8-2 1,-7 3-1,10-1 1,-6 0-2,5 3 1,-8-1 0,4 2 0,-9-3-1,6 1 2,-8-1-1,8-2 1,-6 3 0,8 0 0,-7-1-1,5 1 0,-3 1 0,2-2 1,-6-2 1,1 1 4,-5-1 2,2 1 3,-4 1-2,1 1 2,0 2-4,2-2-2,-2 0-3,7-1 0,-5-1-2,4-2 0,-6-1-1,6-1 1,-5 1-1,6-5 2,-4 1 0,10 1 1,-3-3 0,6 0-1,-6 2 0,11-1-1,-10-2-1,2-2 0,-7-1 0,9-2 1,-9 2 1,7-1 0,-1 0 0,6-1 1,-9 6-2,6-1 2,-7 2-2,2 2 0,-9-1 0,6-1 0,-6-2 0,8 0 1,-4 1-1,7-3 1,-7 1-1,4 2 1,-10 2-3,3-5 3,-6 6-2,-1 0 1,-4-1 0,-2 2 1,-1 2-2,2-3 2,-2 1-2,1 0 2,0 2-1,0 0 2,-8-2-2,5 3 2,-6 3-2,-1-4 0,-4 4 0,-3 0 0,-3 0 0,-2-3 1,-3 3 0,-1-4 1,0 5-1,1-2 1,-1 1-1,1 0 0,1 4 0,-2-8 0,0 4-1,-1-3 1,0-1-2,0 1 2,-1-1-2,2-1 1,1-2-1,1 2-14,0 0-22,3-3-236,-9-7 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0:54:52.381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287D38-B937-4999-BB10-CE4613FAE88B}" emma:medium="tactile" emma:mode="ink">
          <msink:context xmlns:msink="http://schemas.microsoft.com/ink/2010/main" type="inkDrawing"/>
        </emma:interpretation>
      </emma:emma>
    </inkml:annotationXML>
    <inkml:trace contextRef="#ctx0" brushRef="#br0">15 2803 384,'-2'4'122,"-1"0"35,2-2-102,0 2 7,-2 0-6,2-2 7,-1-1-9,2 0 4,0-1-12,2 0 7,-1 1-5,0-2 11,1 1-4,-1 0 9,-1 0-9,0-1 3,0 1-13,0 0 2,1 0-10,-1-1 3,2-1-7,1 1 5,0 0-7,1-3 4,1 0-6,0 0 1,1-4-5,-1 0 3,1 0-3,1-1 2,-1-1-3,2 1 2,1-2-4,2-3 3,1 3-4,-1-4 3,1 0-2,-3-3-1,1 5-5,-3-7-1,1 9-4,1-5-1,0 4-1,1-2 0,0-2 1,3-6 0,-1 0-2,2-7 1,-1 1-3,4-2 0,-4 3-3,4-4 2,-7 8-1,0-3 1,-3 4-1,0 1 2,-1 3 1,1-6 0,-3 2-1,5-3 1,1 2-2,-5-3 0,11 6-2,-1-3 0,-4 2 0,-1 1-1,2 0 0,-2 0 1,-1-1-1,5 0-1,-5 1 1,4-3 0,-3 3 1,2-7-2,-3 2 2,5-4 0,0 4-1,1-5 0,-2 3 0,4-5 0,-5 4 0,5-2-1,-3 2 0,2 1 0,0 4 0,-2 1 0,-1 1-1,2 2 1,-2 0-1,2-3 0,2-3 0,0-3 0,2-1 1,1-6-1,-5 2 1,3 2 0,-3 6-1,-2-7 0,-3 6 0,6-6-1,-6 3 1,7-5-1,-2 4 1,4-4 0,-6 10 0,4-6 1,-4 8-1,4-1 0,-2 3 1,0-9-1,4 6 0,-1-7 1,3-2-1,-2-2 0,0 4 0,3-5 0,-4 6-1,3-3 1,-3 4 0,6-6 1,-5 5-1,2-5 2,0 8 1,3-1 2,-5 5 1,2-4 5,2 2 0,-3-2 2,-5-2-1,2-3 1,-3 4-4,-1-2 2,-1 1 0,2 0 2,-2 8-1,1-2 1,-5 4 0,4-3 1,-3 6-3,4-3 1,-4 5-2,2-5 1,-5 6-2,1-2 1,-1 4-2,1-3 1,-2 4-3,0 0-1,-1 4-1,-4-2-2,-3 3 0,-3 2-6,-3 3-19,-8 7-109,2 6-108,-13 5-282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01:53.785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54A2D23-747F-454B-B6D6-6CC5661AED47}" emma:medium="tactile" emma:mode="ink">
          <msink:context xmlns:msink="http://schemas.microsoft.com/ink/2010/main" type="inkDrawing"/>
        </emma:interpretation>
      </emma:emma>
    </inkml:annotationXML>
    <inkml:trace contextRef="#ctx0" brushRef="#br0">-1 240 748,'-3'-22'170,"7"-1"66,8-2-213,2 2-21,6-5 2,1 4 4,5-2 22,1 3 9,6-1 19,-3 7 6,5 8 5,-3 8-19,0 5-9,-3 7-19,6 9-6,-7 2-11,0 11-3,-4 1-1,-3 17 5,-8-2 3,-5 9 10,-7-5 4,-6 13 8,-2-11 1,-5 13 7,1-6-3,-2 11 4,-3-9-6,-2 6 5,3-9-6,-4 2 5,6-12-3,1 8 6,5-12-7,-2 6 3,7-4-7,0 0 1,5-8-8,3 3-3,5-9-7,7-3 0,0-9-3,11 2 3,1-8 3,9-3 2,-3-3 0,6 3-3,-5-2-5,5-2-4,-5 2-9,2 1-28,-8-5-17,-1 3-101,-3-4-55,0 4-261,-1-1-6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01:52.428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0D24CFC-E642-40DC-A455-9A7A5F613FC3}" emma:medium="tactile" emma:mode="ink">
          <msink:context xmlns:msink="http://schemas.microsoft.com/ink/2010/main" type="inkDrawing" rotatedBoundingBox="7710,9712 11501,7894 12752,10502 8961,12320" hotPoints="11876,10222 10102,11997 8328,10222 10102,8448" semanticType="enclosure" shapeName="Circle"/>
        </emma:interpretation>
      </emma:emma>
    </inkml:annotationXML>
    <inkml:trace contextRef="#ctx0" brushRef="#br0">1539 22 413,'-6'-5'190,"-1"-3"24,-1 6-96,0-2-15,0 5-23,-4 0-4,0 1-23,1 0-1,0 1-14,-2-2-1,3 2-9,-1 1-3,1 0-8,-6 0 0,2 0-1,-2 0 3,2-2-1,-7 2 4,5 3-3,-4 2 1,1 1-6,-5 5 1,4-3-6,-6 3 1,3 1-4,-6 2 0,4 1-2,-5 2 2,4-2 0,-7 5 1,7-6 0,-6 3 1,5-4-1,-10 6-1,6 0-1,-10 4 0,6 0-1,-6 9 2,7-6-1,-4 3 1,7 1 1,-6 5 0,3 0-3,-4 10 0,6-1-1,-8 5-1,5-11-1,0 6 0,3-7 0,-4 4 0,2-6 1,0 8 6,0-3 7,1 4 9,7-3 1,-2 5 1,9-6-6,-2 5-8,4-11-8,-3 5-2,8-5-2,-5 7 1,6-2-1,-1 9 0,4-5 1,-1 7-1,5-5 0,-1 5 1,5-7 0,0 4 0,1-8 0,0 6 1,3-10-1,0 6-1,1-3 1,2 4 0,2-4 2,4 3 1,0-5 0,4 2 1,2-4-2,0 0 0,0-5-2,0 1 0,-1-5 0,1 0 0,-2-5 0,1 4 0,-1-4 1,1-1 1,-2 1 0,5 1 1,-3-3-1,5 2 0,-5-3 0,0 2-2,1-3 1,3 1 0,0-1-1,9-1 0,0-2-1,3 0 0,-4-2 0,6 1 0,-6-5 1,10 3 1,-5 0-1,7 2 1,-4-2-1,5-1 0,-6 0-1,3-6 0,-3 2 0,5-4-1,-4-1 1,6-4-1,-1 2 1,6-8 0,-5 6 1,9-2 0,-4-1 0,6 3 0,-9 0 1,4-6-2,-6 3 1,2-1-2,-4-5 1,9 2 0,-6 3 0,6-7 0,-3 3 0,7-2 0,-7-3 0,9-1 0,-9 1 0,4-6 0,-6 1 0,8 2 0,-5-2 1,8-6 0,-6 5 0,8-2-1,-8-2 1,6 1 0,-8 6 0,2-11-1,-6 6 1,5-3 0,-5 2 0,4-3 0,0 7 0,3-5 0,-9 4 0,8 0 0,-5 1 0,1-4-1,-10 1 0,5-7 0,-8-1 0,3-6 0,-3 1 0,5-10 0,-4 6 1,0-5 1,-4 5 3,4-7 1,-8 7-1,7-2 0,-4 4-2,6-6-1,-6 4-1,1-6 0,-5-1-1,5-5 0,-11-1 0,12-8 0,-7 6 0,3-4 1,-4 6 1,3 4 1,-12 5 1,5-7 1,-9 8-1,2-8 0,-2-1-1,1-4-2,-3 7-1,0-11 2,-3 6-2,1-4 2,-3 8 0,0 1 1,0 6-1,-3-4 1,-1 6-1,-1-3 1,-3 0 0,-4 0 1,0 8 0,-2-3 0,-2 6 0,-2-2 2,0 7-1,-4-4 0,2 1 2,-2 2 2,1 9 1,-5-2 3,2 6 1,-1 5 2,3-6-2,-6 0-2,6 3-3,-8 0-1,-2-6-3,-6 3-1,0 2 0,-7-7 1,7 2 2,-7 1 12,4 3 4,-6-3 11,3 9 0,-7-4 2,5 3-11,-4-2-4,5 2-9,-11-3 1,6 3-3,-13-1 6,3 4 1,-16 1 2,10 2-4,-11 5-1,9-2-8,-12 1-3,5 2-11,-11-1-54,6 1-49,-6 0-148,8-1-250,-28 5-6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02:59.977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B5D890A-E7E2-4483-A7DC-5A48C6D39AC4}" emma:medium="tactile" emma:mode="ink">
          <msink:context xmlns:msink="http://schemas.microsoft.com/ink/2010/main" type="inkDrawing"/>
        </emma:interpretation>
      </emma:emma>
    </inkml:annotationXML>
    <inkml:trace contextRef="#ctx0" brushRef="#br0">2034 124 448,'-9'-7'187,"0"-2"18,0 1-107,1 0-22,-1-1-16,-1-1 0,0 1-4,-2-2 4,2 1-2,-3-1 6,1 5-3,-2-5 1,-3 5-7,-7-1-8,1 4-11,-6 2-9,0 4-8,-6-1-5,2 5 2,-7 1-4,5-3 5,-5 2 0,9-2 4,-9 0-3,4-4 5,-4 3-7,2-1 1,-7-3-7,5 2 3,-4 4-5,2-1 6,-5 3-3,5 2 4,-6-2-5,4 0 3,-8 0-4,9-2 4,-9 4-5,5-3 7,-8 5-5,7-1 3,-10 3-6,7-1 3,-6 4-5,15 1 8,21-10 1,0 3-6,-65 31-2,8 0 6,-3 10-5,12-1 6,31-16-4,6 2 4,0 6-5,6-6 6,1 9-3,6-2 6,1 7-6,9-5 5,1 2-7,7-8 5,2 3-7,6-6 5,3 4-8,6-1 6,5 4-7,4-4 5,6 3-7,2-7 6,7 6-6,-2-5 6,8 3-7,-1-7 6,5-3-6,-10-5 6,10-4-6,-6-3 7,7 3-8,-4-2 8,12 2-7,-7 1 5,9-2-7,-8-3 6,9 2-7,-10-4 8,8-2-7,-6 0 7,9-3-6,-9-2 6,14-3-7,-6-1 8,9 0-6,-8-2 8,5-2-7,-8-2 6,6-2-7,-8-2 6,8-2-7,-6-1 7,8-4-8,-6 1 9,2-3-6,-8 0 6,7-4-7,-10 5 7,7-11-7,-5 3 7,8 4-7,-6-2 7,7-5-6,-9 7 7,2-5-8,-8-3 9,4-1-7,-10 1 4,7-3-5,-8 1 8,2-4-3,-7 2 9,-2-10 2,-5 5 9,0-10-3,-9 5 3,-1-5-9,-8 6 0,-2-7-8,-9 7 5,-2-12-4,-9 5 9,-5-5-2,-4 4 6,-9-5-7,-3 7 1,-8-3-10,-3 7-7,-14-1-2,2 9 4,-19-2-10,-2 9 8,-23 0-10,4 7-12,-19 9-43,7 7-22,-19 11-88,19 3-47,-3 10-297,17 3 37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03:02.282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4097803-1109-4002-9FBC-834A4EF782D5}" emma:medium="tactile" emma:mode="ink">
          <msink:context xmlns:msink="http://schemas.microsoft.com/ink/2010/main" type="inkDrawing"/>
        </emma:interpretation>
      </emma:emma>
    </inkml:annotationXML>
    <inkml:trace contextRef="#ctx0" brushRef="#br0">3246 38 338,'7'-7'193,"2"-1"4,-4-1-64,3 4-26,-4 2-19,-3-1-1,-1 2-14,-1 0-6,-4 2-13,-4-1-11,-3 0-9,-5 3-10,-1 5-2,-9-1-2,3 5 5,-4 2-3,-1 0 4,-8 4-2,4-1 2,-12 6-5,4-1 3,-4 5-5,5-3 1,-5 5-5,9-4 4,-6 4-3,5-2 5,-3 4-3,6-4 3,-7 8-5,3-9 1,-3 2-6,3-2 5,-9 1-7,7-2 5,-5 4-6,2 0 5,-11 2-5,4 1 4,-6 3-4,10-3 4,-3 5-5,6-5 5,-6 4 0,5-5 7,-8 5-6,2-5 4,-2 7-6,5-7 0,-6 3-9,12-6 3,-8-1-5,10-8 6,-7 8-7,10-3 7,-11 0-7,6 5 7,-6 0-8,4-4 7,-7 4-8,9 0 7,-12 2-6,9 0 6,-6 2-6,10-3 6,-9 5-7,10-4 7,-8 0-7,5-1 7,-7 1-6,4-9 6,-3 5-6,6-3 6,-4 5-6,10-2 8,-7 4-7,7-1 6,-1 2-6,8-4 8,-2 3-9,2-1 8,-3 1-8,5-3 6,-8 5-6,6-3 7,1 4-6,5-3 7,-3-1-4,6-4 7,-1 8-6,6-11 8,-2 10-5,4 0 6,0 4-4,3-2 8,0 8-5,6-9 7,1 1-5,6-7 3,5-1-5,4-6 3,3 0-5,4-5 3,4 2-6,1-2 4,2-1-7,-1-4 5,7 2-8,-3-6 6,5-2-8,-1-1 8,3-1-8,-6-2 9,8-4-9,-1 2 9,2-2-8,0 0 7,6 0-8,-6 1 8,6 2-8,-4 2 9,9 1-8,-7 0 8,0 0-8,-7-2 7,0 1-8,-9-1 7,-5 1-4,-7 2-11,-6-4-82,-9-2-67,-5-5-315,-16-5 3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9-01-22T11:05:11.375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6299A8F-ADE2-44A5-97B8-EBECEFB65F91}" emma:medium="tactile" emma:mode="ink">
          <msink:context xmlns:msink="http://schemas.microsoft.com/ink/2010/main" type="writingRegion" rotatedBoundingBox="25126,8279 25540,10533 23439,10918 23026,8664"/>
        </emma:interpretation>
      </emma:emma>
    </inkml:annotationXML>
    <inkml:traceGroup>
      <inkml:annotationXML>
        <emma:emma xmlns:emma="http://www.w3.org/2003/04/emma" version="1.0">
          <emma:interpretation id="{7E636DB6-8175-4227-A841-A95641456020}" emma:medium="tactile" emma:mode="ink">
            <msink:context xmlns:msink="http://schemas.microsoft.com/ink/2010/main" type="paragraph" rotatedBoundingBox="25126,8279 25540,10533 23439,10918 23026,8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ABCA65-B493-41E7-BBEF-DD5E34322470}" emma:medium="tactile" emma:mode="ink">
              <msink:context xmlns:msink="http://schemas.microsoft.com/ink/2010/main" type="line" rotatedBoundingBox="25126,8279 25540,10533 23439,10918 23026,8664"/>
            </emma:interpretation>
          </emma:emma>
        </inkml:annotationXML>
        <inkml:traceGroup>
          <inkml:annotationXML>
            <emma:emma xmlns:emma="http://www.w3.org/2003/04/emma" version="1.0">
              <emma:interpretation id="{DA04BD81-0EE5-4DC4-8FD6-03289A6BB707}" emma:medium="tactile" emma:mode="ink">
                <msink:context xmlns:msink="http://schemas.microsoft.com/ink/2010/main" type="inkWord" rotatedBoundingBox="25126,8279 25540,10533 23439,10918 23026,8664"/>
              </emma:interpretation>
              <emma:one-of disjunction-type="recognition" id="oneOf0">
                <emma:interpretation id="interp0" emma:lang="de-DE" emma:confidence="0">
                  <emma:literal>Situative</emma:literal>
                </emma:interpretation>
                <emma:interpretation id="interp1" emma:lang="de-DE" emma:confidence="0">
                  <emma:literal>e". Tatire</emma:literal>
                </emma:interpretation>
                <emma:interpretation id="interp2" emma:lang="de-DE" emma:confidence="0">
                  <emma:literal>in Tatire</emma:literal>
                </emma:interpretation>
                <emma:interpretation id="interp3" emma:lang="de-DE" emma:confidence="0">
                  <emma:literal>Situativer</emma:literal>
                </emma:interpretation>
                <emma:interpretation id="interp4" emma:lang="de-DE" emma:confidence="0">
                  <emma:literal>eur. Tatire</emma:literal>
                </emma:interpretation>
              </emma:one-of>
            </emma:emma>
          </inkml:annotationXML>
          <inkml:trace contextRef="#ctx0" brushRef="#br0">1 0,'0'0,"0"0,0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2:10.93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66FAF12-90CC-4ABD-A322-9F7545D76EA5}" emma:medium="tactile" emma:mode="ink">
          <msink:context xmlns:msink="http://schemas.microsoft.com/ink/2010/main" type="writingRegion" rotatedBoundingBox="11652,-23 25360,28 25346,3650 11638,3598"/>
        </emma:interpretation>
      </emma:emma>
    </inkml:annotationXML>
    <inkml:traceGroup>
      <inkml:annotationXML>
        <emma:emma xmlns:emma="http://www.w3.org/2003/04/emma" version="1.0">
          <emma:interpretation id="{E4CC0DF9-CD87-4A16-831C-45A02A9C315B}" emma:medium="tactile" emma:mode="ink">
            <msink:context xmlns:msink="http://schemas.microsoft.com/ink/2010/main" type="paragraph" rotatedBoundingBox="11652,-23 25360,28 25346,3650 11638,3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C55B0B-27D7-4298-84C9-5E802A5F9CC4}" emma:medium="tactile" emma:mode="ink">
              <msink:context xmlns:msink="http://schemas.microsoft.com/ink/2010/main" type="line" rotatedBoundingBox="11648,72 25183,-19 25188,778 11654,869"/>
            </emma:interpretation>
          </emma:emma>
        </inkml:annotationXML>
        <inkml:traceGroup>
          <inkml:annotationXML>
            <emma:emma xmlns:emma="http://www.w3.org/2003/04/emma" version="1.0">
              <emma:interpretation id="{FABF279B-1794-4CD8-AC33-4AE20897368C}" emma:medium="tactile" emma:mode="ink">
                <msink:context xmlns:msink="http://schemas.microsoft.com/ink/2010/main" type="inkWord" rotatedBoundingBox="11650,255 13126,245 13130,751 11653,761"/>
              </emma:interpretation>
              <emma:one-of disjunction-type="recognition" id="oneOf0">
                <emma:interpretation id="interp0" emma:lang="de-DE" emma:confidence="0">
                  <emma:literal>zud</emma:literal>
                </emma:interpretation>
                <emma:interpretation id="interp1" emma:lang="de-DE" emma:confidence="0">
                  <emma:literal>Zud</emma:literal>
                </emma:interpretation>
                <emma:interpretation id="interp2" emma:lang="de-DE" emma:confidence="0">
                  <emma:literal>Lud</emma:literal>
                </emma:interpretation>
                <emma:interpretation id="interp3" emma:lang="de-DE" emma:confidence="0">
                  <emma:literal>lud</emma:literal>
                </emma:interpretation>
                <emma:interpretation id="interp4" emma:lang="de-DE" emma:confidence="0">
                  <emma:literal>Und</emma:literal>
                </emma:interpretation>
              </emma:one-of>
            </emma:emma>
          </inkml:annotationXML>
          <inkml:trace contextRef="#ctx0" brushRef="#br0">1 143 475,'-3'-3'210,"2"-4"14,1 5-113,0-3-6,1-2-21,-1 3 14,2-1-8,-2-3 6,4 4-18,-1-1 0,3-2-19,2-2 4,-1 3-13,1-2 2,4 0-10,2 2 0,1 0-10,4 0-2,0-2-5,8 1 1,-1 0-3,4 0 7,-5 2-3,4 2 8,-8 3-4,0 0 8,-3 3-9,3 2 7,-7 2-10,1 0 3,-10 0-10,-1 5 1,-6-1-9,0 3 2,-5-1-8,-1 4 3,-2-3-6,-3 2 3,0-2-5,-2 2 4,4-1-4,-1 2 3,-1-1-4,2 6 3,0-5-3,-4 2 3,2-2-3,5-2 8,-5-3-3,3 5 5,2-3 0,-1 3 6,-2 0-6,6-1 3,-1-3-4,0 3 2,1-2-6,3-1 1,-4 0-4,6-1 1,0-3-2,4-2 0,0-1 0,4-2 2,1-1-1,3-2 3,1-1-3,3-1 3,-3-1-3,5 0 2,-4-1-4,0 2 3,-1 0-2,2-2 2,-8 2-3,3-1 4,-3 1-5,-1 1-6,1 1-15,-1-1-39,-2 3-22,4 1-79,-4 2-43,1 0-300,6-4 46</inkml:trace>
          <inkml:trace contextRef="#ctx0" brushRef="#br0" timeOffset="1075.3211">580 239 579,'6'-6'259,"0"-5"24,0 3-142,1 1-2,-3 4-34,-1-3 4,0 3-20,-2 6 4,1-1-24,-4 6 3,0 8-15,-3 6 3,-2 1-14,-3 10 3,-1-6-12,1 4 6,2-7-8,3 1-1,3-7-9,2 2-3,2-7-10,1-2-4,1-4-3,4-1-1,0-4-2,3-2-2,0-1 1,5-4-2,-2-3 1,5-3 1,-1-2-1,2-1 0,-1-2 0,3 2 0,-2 0 0,-3 1 2,-3 2-3,-2 3 3,-3 4-1,-4 0 1,2 2-3,-6 2 2,3 1-4,-1 0 2,-3 3-4,-3 3 2,6 1-1,-6 3 4,-1 4-1,8 0 4,-5 1-1,0 1 2,2-1-4,0-2 3,-3-5-3,4 2-16,1-6-22,-3-2-66,5-2-36,2-1-71,-2-4-13,7-3-215,5-2 66</inkml:trace>
          <inkml:trace contextRef="#ctx0" brushRef="#br0" timeOffset="1896.5205">1230 310 640,'-2'-5'294,"-5"-3"23,-1 1-160,-2 5-22,-2-2-47,-1 4-8,-1 4-29,-4 5-4,3 1-14,-3 9 7,3 0-5,1 2 7,5-1-3,0 1 1,5-4-7,0 1-2,4-2-9,3-1-3,1-3-6,2-4-3,2-4-5,5-4-1,0-6-1,4-4 0,1-2 1,6-5-1,-3 0-2,2-4-2,-2 0-2,5-3-3,-5 1-2,5-4-2,-2 1-2,1-2-1,-7 4-2,2-5-1,-7 3-3,0-2 1,-3 1 0,3-1 4,-5 8 3,2 0 4,-4 7 2,0 2 2,-4 9-4,1 0-2,-3 10-1,0-1 2,0 5 1,0 3 6,-3 0 3,3 0 6,-2 0 4,0 3 11,-1-2 0,-2 11 10,-2-1-2,-1 8 4,2-5-8,-1 6 4,5-9-2,-3 3-8,6-3-10,-1-5-1,0-5-9,0-4-24,4-7-11,-2-4-82,4 0-39,4-1-297,2-1 19</inkml:trace>
        </inkml:traceGroup>
        <inkml:traceGroup>
          <inkml:annotationXML>
            <emma:emma xmlns:emma="http://www.w3.org/2003/04/emma" version="1.0">
              <emma:interpretation id="{4FF02863-E13B-4FB1-97F1-E7BE36800E4C}" emma:medium="tactile" emma:mode="ink">
                <msink:context xmlns:msink="http://schemas.microsoft.com/ink/2010/main" type="inkWord" rotatedBoundingBox="13580,218 15440,205 15444,737 13584,749"/>
              </emma:interpretation>
              <emma:one-of disjunction-type="recognition" id="oneOf1">
                <emma:interpretation id="interp5" emma:lang="de-DE" emma:confidence="0">
                  <emma:literal>arale</emma:literal>
                </emma:interpretation>
                <emma:interpretation id="interp6" emma:lang="de-DE" emma:confidence="0">
                  <emma:literal>Circle</emma:literal>
                </emma:interpretation>
                <emma:interpretation id="interp7" emma:lang="de-DE" emma:confidence="0">
                  <emma:literal>arcle</emma:literal>
                </emma:interpretation>
                <emma:interpretation id="interp8" emma:lang="de-DE" emma:confidence="0">
                  <emma:literal>virale</emma:literal>
                </emma:interpretation>
                <emma:interpretation id="interp9" emma:lang="de-DE" emma:confidence="0">
                  <emma:literal>Eirede</emma:literal>
                </emma:interpretation>
              </emma:one-of>
            </emma:emma>
          </inkml:annotationXML>
          <inkml:trace contextRef="#ctx0" brushRef="#br0" timeOffset="3625.3598">2246 198 715,'1'-7'274,"-1"6"45,0-2-185,-4-2-14,0 0-36,-2 3-4,-2 0-25,-3-2-4,1 4-13,-5 0 2,-2-2-8,-3 10 3,-1 1-6,-8 3 7,3 3-4,-2 4 8,6-4-6,-4 7 9,9 1-9,-1 1 6,5-3-9,1 2 3,8-4-12,-1 1 4,5-1-9,2 0 5,4-4-9,1-1 5,3-6-9,5-2 4,1-2-8,6-5 3,-1-4-6,7-3 2,-4 1-4,5-10 3,-3 0-2,4-1 2,-2-1-3,2-6 1,-4 8-2,1-3-1,-2 3-3,1 1 0,-5 2 0,0 0 1,-5 3 1,-3-2 3,-4 5-2,-2 1 5,-1 3-5,-1 2 2,-1 4-4,0 2 3,-1-2-5,-7 9 4,3-1-1,-5 6 5,1 1-1,-1 6 4,3-4-4,-4 4 5,3-5-5,1 2 3,1-7-3,1 3 2,-2-7-5,-3-4-30,2 0-18,1-1-58,1-4-29,-1-2-65,6-4-5,-5-4-238,1-2 61</inkml:trace>
          <inkml:trace contextRef="#ctx0" brushRef="#br0" timeOffset="3825.3646">2495 38 725,'-1'3'249,"0"-3"23,2 1-176,2 0-80,-3 1-13,3 2-23,4 2-137,6 3-117,3 2-26</inkml:trace>
          <inkml:trace contextRef="#ctx0" brushRef="#br0" timeOffset="4355.9876">2647 198 514,'-2'9'275,"-1"-3"-8,-3 7-63,0 2-101,-5 8 6,4-2-14,-3 8-11,5-6-28,-1 3-9,2-6-21,1 2-1,3-7-5,-1 0-3,3-3-7,0 0-1,-1-6-6,0 5-1,2-6-2,0-1 2,3-3 0,3-3 5,2-7 1,0-3 3,2 0 0,1-5-1,-3 1-5,1 2 1,-1 1-2,0 0-1,-2 4 0,2 0-1,-1 1 0,3 1-2,-2 1 2,3 0-3,-1 2-2,2 1-29,-4-1-19,2 0-55,-1 1-31,3 2-247,-6 2 45</inkml:trace>
          <inkml:trace contextRef="#ctx0" brushRef="#br0" timeOffset="4866.2539">3171 256 606,'0'-5'286,"-4"0"31,-1 0-144,-2 3-12,-2 1-47,-5 2-9,-2 7-40,-2 5-4,-3-1-20,2 8 1,5-2-6,-2 0 9,8-1-11,-2 1 5,1-4-8,5 2 7,0 0-11,5-1 3,5-5-11,3 6 1,-1-3-13,5-4 1,-7 0-8,6-2-3,-2-7-15,9-6-31,-1-3-37,11-9-64,2-2-40,7-3-255,-5 2 42</inkml:trace>
          <inkml:trace contextRef="#ctx0" brushRef="#br0" timeOffset="5281.1199">3450-46 665,'0'8'244,"-5"8"53,1 1-168,-2 7 7,-5-4-24,2 8 7,1-5-21,-5 3 6,3-3-20,-2 5 8,-2-4-18,-2 1 2,3 0-24,0 7-6,2-3-16,1 2-4,2-3-13,4 1-1,3-10-5,2-4-3,4-4-5,6-2-22,1-6-16,5-4-44,2-1-32,5-8-65,-1-3-20,10-1-247,-8-1 52</inkml:trace>
          <inkml:trace contextRef="#ctx0" brushRef="#br0" timeOffset="5793.122">3657 252 561,'17'-6'222,"0"1"27,-4 1-146,2-4-6,-3 3-29,1 1-3,-6-4-15,1 0 2,-4 0-13,-4 2 14,-3 0-3,-6 1 10,0 3-7,-6 4 2,0 2-16,-6 1 0,1 5-12,-3-4 9,7 4-5,-4 2 18,7 4-1,0 1 18,8 1-7,0 2 11,3-3-17,4 1 9,3-4-15,3 1 4,1-5-17,12 1 3,-4-2-17,6 0-3,1-4-11,-1 2 2,-7-3-7,2-3-31,-7 0-27,1-2-156,2-2-304,-1-3 24</inkml:trace>
        </inkml:traceGroup>
        <inkml:traceGroup>
          <inkml:annotationXML>
            <emma:emma xmlns:emma="http://www.w3.org/2003/04/emma" version="1.0">
              <emma:interpretation id="{75094D72-5BCE-49FF-832B-42566098E705}" emma:medium="tactile" emma:mode="ink">
                <msink:context xmlns:msink="http://schemas.microsoft.com/ink/2010/main" type="inkWord" rotatedBoundingBox="15920,236 16489,232 16492,702 15924,706"/>
              </emma:interpretation>
              <emma:one-of disjunction-type="recognition" id="oneOf2">
                <emma:interpretation id="interp10" emma:lang="de-DE" emma:confidence="0">
                  <emma:literal>in</emma:literal>
                </emma:interpretation>
                <emma:interpretation id="interp11" emma:lang="de-DE" emma:confidence="0">
                  <emma:literal>ihn</emma:literal>
                </emma:interpretation>
                <emma:interpretation id="interp12" emma:lang="de-DE" emma:confidence="0">
                  <emma:literal>ini</emma:literal>
                </emma:interpretation>
                <emma:interpretation id="interp13" emma:lang="de-DE" emma:confidence="0">
                  <emma:literal>ins</emma:literal>
                </emma:interpretation>
                <emma:interpretation id="interp14" emma:lang="de-DE" emma:confidence="0">
                  <emma:literal>im</emma:literal>
                </emma:interpretation>
              </emma:one-of>
            </emma:emma>
          </inkml:annotationXML>
          <inkml:trace contextRef="#ctx0" brushRef="#br0" timeOffset="8495.5078">4302 207 491,'5'0'264,"1"-4"10,-2 0-109,2 1-19,-1 1-38,-2 2 5,0 2-26,-2 5 3,-1-1-19,-4 9 6,0 2-13,-2 10 2,-2-3-12,-3 7 1,3-5-14,-1 2-4,4-6-12,-2-1-5,7-7-11,-2-2-13,4-6-17,0-6-56,2-4-26,4-7-78,-1-8-25,8 0-225,-1 0 47</inkml:trace>
          <inkml:trace contextRef="#ctx0" brushRef="#br0" timeOffset="8675.1543">4388-18 589,'-5'1'302,"3"1"-21,0 1-136,5 0-75,-2 1-51,3 0-15,4 1-35,1 0-251,3 5 62</inkml:trace>
          <inkml:trace contextRef="#ctx0" brushRef="#br0" timeOffset="9336.3686">4537 149 835,'4'8'238,"-4"2"94,3 0-222,-3 8 5,-1 3-9,-2 5 4,0-1-33,1 5-4,-1-4-21,6 0-2,1-9-10,4-1-4,1-6-12,4-3-4,0-6-5,3-1-5,-1-4-3,6-4-4,-1-2 0,2-5-5,0 0 1,3-5-5,-4 1 1,0 0-2,-2 4 5,-2 0-1,-4 5 5,0 3-2,-6 1 2,-4 3-4,-2 2 2,-2 6 2,-3 3 1,-4 5 2,1 4 4,-2 5-3,1 0 0,2 1-2,-1-3 0,3-4-2,2-3 0,3-5-17,2 1-11,-2-2-59,3-5-37,6-2-78,-2-1-239,10-4 33</inkml:trace>
        </inkml:traceGroup>
        <inkml:traceGroup>
          <inkml:annotationXML>
            <emma:emma xmlns:emma="http://www.w3.org/2003/04/emma" version="1.0">
              <emma:interpretation id="{B9B940F1-D031-494A-95FB-E67F6205F297}" emma:medium="tactile" emma:mode="ink">
                <msink:context xmlns:msink="http://schemas.microsoft.com/ink/2010/main" type="inkWord" rotatedBoundingBox="16659,82 19064,66 19068,696 16663,712"/>
              </emma:interpretation>
              <emma:one-of disjunction-type="recognition" id="oneOf3">
                <emma:interpretation id="interp15" emma:lang="de-DE" emma:confidence="0">
                  <emma:literal>dudes</emma:literal>
                </emma:interpretation>
                <emma:interpretation id="interp16" emma:lang="de-DE" emma:confidence="0">
                  <emma:literal>dndes</emma:literal>
                </emma:interpretation>
                <emma:interpretation id="interp17" emma:lang="de-DE" emma:confidence="0">
                  <emma:literal>enden</emma:literal>
                </emma:interpretation>
                <emma:interpretation id="interp18" emma:lang="de-DE" emma:confidence="0">
                  <emma:literal>Andes</emma:literal>
                </emma:interpretation>
                <emma:interpretation id="interp19" emma:lang="de-DE" emma:confidence="0">
                  <emma:literal>duches</emma:literal>
                </emma:interpretation>
              </emma:one-of>
            </emma:emma>
          </inkml:annotationXML>
          <inkml:trace contextRef="#ctx0" brushRef="#br0" timeOffset="10319.6918">5227 208 552,'3'-1'292,"0"-2"9,-5 3-118,1-4-23,0 4-45,-6-1-5,-1 0-29,-2-3-12,-3 6-26,-10 1 1,4 1-6,-5 6 3,3 6-2,-2 1 6,5 2-5,-2 6 7,4-3-6,5-2 0,7 1-7,1-3-4,7-5-10,3 2-3,2-4-7,2 1-3,0-3-3,6 1-3,1-1 0,3-4-2,-3-2 2,5-3-1,-8-3 0,2-4-2,0 2-1,3-3-5,-2 0-2,6-2-11,-2-2-3,4-2-8,-1 1 1,2-4-5,-1 2 4,3-5 0,-5 0 6,3-2 0,-3 1 9,3-8 1,-2 9 3,5-2 1,-4 3 0,1-7 0,-2 3 4,-1-9 0,-6 0 5,-2-4 1,-7 3 2,-3 2 1,0 8 9,-10 7 15,-4 0 10,0 5 9,-4 7 4,-9 3-2,2 0-14,-1 9-6,-2 3-7,-1 4-1,4 3-3,0 7 5,2 1 0,-2 7 5,8-3 0,-2 6 7,5-3 0,0 0 4,4-7-4,0 9 1,3-7-5,2 0-7,2 0-8,1-2-3,3-12-5,4 2-9,-1-8-10,6-4-47,1-4-27,3-2-74,0-5-45,5-3-64,-1 4-204,-1 2 36</inkml:trace>
          <inkml:trace contextRef="#ctx0" brushRef="#br0" timeOffset="10972.0533">5882 157 835,'-4'0'289,"-1"4"61,-2 4-216,-1 4 0,1 1-25,-5 6 4,3 1-21,2 1-6,2-2-24,4 0-6,4-4-11,3 1-3,2-6-10,6 0-7,2-4-6,3-5-7,2-1-5,5-2-4,-2-3-1,2-6-3,-3-2 2,4-4-9,-5-1-3,1-2-6,-3 3-3,-1 0-3,-4 8 6,-3-3 3,-5 7 7,-1 0 2,-5 4 3,-2-3-2,1 8 2,-2-2-4,1 5 4,0 0 0,-1 8 5,1-1 1,0 5 4,1-1 3,1-1 2,0 2 1,1-2 0,-1 2-2,2-5-4,3 0-4,-1-6-9,5-4-30,4-4-30,2-6-100,-1-3-52,11 1-255,-6 1-4</inkml:trace>
          <inkml:trace contextRef="#ctx0" brushRef="#br0" timeOffset="12675.802">6641 174 487,'0'-7'261,"-4"2"3,0-1-104,-4 0-31,-1 4-36,-3-2 4,-1 0-21,-4 8 3,-2-8-17,-2 8 5,-3 1-10,-2 4 3,3-1-9,-2 5 0,1 2-12,1 3 3,3-4-5,5 8 5,4 2-2,3-3 0,6-3-4,3 0-7,-2-6-8,5-3-8,3 1-3,1-5-7,4-3 1,2 0-3,-1-2 1,2-3-4,4-1 3,1-4-4,1-1 1,5-7-2,-4 2 1,3-8-3,-1-2 1,4 0-4,-3 1-2,5-5-4,-4 4 1,3-6-4,-5 0 5,2-9 1,-7 3 4,2-8-1,-9 10 7,0-4-2,-4 8 3,-1 4-1,-4 8 3,1 1-3,-5 9 2,-1 4-4,-2 4 5,3 5-1,-1 2 6,2 6 5,-3 1 6,3 7 4,-8 3 5,2 7 6,-5-1 4,2 8 9,-1 0-1,-5 2 1,3-6-3,-1 5-6,0-8-11,1-5-7,6-3-7,1-1-6,3-6-2,4-2-19,2-3-19,3-7-47,5-6-45,1-5-87,3-1-28,8-3-248,-4 0 32</inkml:trace>
          <inkml:trace contextRef="#ctx0" brushRef="#br0" timeOffset="13334.5055">6885 201 634,'8'6'229,"0"-5"45,4 0-165,1 1-6,0-5-25,3-2-4,1 0-23,1-2-6,-1-1-18,0-2-2,-3 4-7,-2-4 0,-3 1-2,-1-6 4,-5 5-2,-5-4 6,-2 2 0,-5-4 3,-3 10-5,-3 3 10,0 4-5,-4 5 1,1 4-4,-1 10 6,1-5-3,4 6 10,0 3 6,7 1 9,1-6-2,8 5 0,-4-2-6,10-4-4,1-2-8,8-3-4,0-5-6,7-4-8,-2-3-4,4-6-6,0-4 0,2-8-4,-2-2 2,5-2-4,-2 6 4,0-4-4,-2 5 2,3 2-3,-5 6 5,0-5-5,-4 7 5,0 7-4,-4 0 4,-2-1-4,-4 2 5,-1 5-4,-1-2 6,-5 5-4,2-1 5,-4 6-1,-2 0 5,-4 3-5,-2-7 5,-7 1-12,-2-2-13,-4-4-39,-1-1-26,-2-2-78,0-3-25,2 2-53,4 3-205,-3-1 50</inkml:trace>
        </inkml:traceGroup>
        <inkml:traceGroup>
          <inkml:annotationXML>
            <emma:emma xmlns:emma="http://www.w3.org/2003/04/emma" version="1.0">
              <emma:interpretation id="{691720C8-7D4A-47B7-839D-AC46EDE43BB4}" emma:medium="tactile" emma:mode="ink">
                <msink:context xmlns:msink="http://schemas.microsoft.com/ink/2010/main" type="inkWord" rotatedBoundingBox="19547,18 25183,-19 25188,778 19553,816"/>
              </emma:interpretation>
              <emma:one-of disjunction-type="recognition" id="oneOf4">
                <emma:interpretation id="interp20" emma:lang="de-DE" emma:confidence="0">
                  <emma:literal>Potentialpartners</emma:literal>
                </emma:interpretation>
                <emma:interpretation id="interp21" emma:lang="de-DE" emma:confidence="0">
                  <emma:literal>potential Portness</emma:literal>
                </emma:interpretation>
                <emma:interpretation id="interp22" emma:lang="de-DE" emma:confidence="0">
                  <emma:literal>Potential Portness</emma:literal>
                </emma:interpretation>
                <emma:interpretation id="interp23" emma:lang="de-DE" emma:confidence="0">
                  <emma:literal>potenzial Portness</emma:literal>
                </emma:interpretation>
                <emma:interpretation id="interp24" emma:lang="de-DE" emma:confidence="0">
                  <emma:literal>Potenzial Portness</emma:literal>
                </emma:interpretation>
              </emma:one-of>
            </emma:emma>
          </inkml:annotationXML>
          <inkml:trace contextRef="#ctx0" brushRef="#br0" timeOffset="14994.6736">8013 187 692,'4'-1'281,"-3"-3"44,-2 8-169,-2 1-8,1 0-30,-8 7 2,3 6-31,-1 6-6,1 1-24,-3 9-5,3-2-15,-3 5-5,-2-7-11,3 6-7,2-7-9,-2-1-10,5-6-15,-2-3-35,3-8-23,-1-3-44,4-7-17,0-5-27,7-6 16,-5-7-14,5 0 17,-1-6-160,-2 0 53</inkml:trace>
          <inkml:trace contextRef="#ctx0" brushRef="#br0" timeOffset="15322.3728">7929 268 416,'-1'-22'240,"2"2"4,3 6-90,5 0-17,-5 2-36,9 1 3,0 2-19,8-3 7,0 3-15,9-1 2,-1-2-17,9 2-3,-7 4-18,5 2-3,-5 4-10,-1 6 2,-7 3-3,0 0 3,-9 7-2,-1-2 2,-8-2-6,-2-2-1,-7 2-5,-8-4-2,-6 1-6,-9 5-3,0 1-2,-5-2-9,3 1-6,0-1-19,6-2-17,1-2-41,6-4-18,5 0-47,9-2-15,10-2-229,7-1 61</inkml:trace>
          <inkml:trace contextRef="#ctx0" brushRef="#br0" timeOffset="15782.4063">8500 140 773,'-4'-1'280,"-1"-2"63,1 4-198,-4-2-10,3 2-24,-3 2 2,2 2-30,-2 3-8,4 3-24,1 3-7,2 2-17,-3 4-8,3-1-6,5 3-4,-4-2-2,5-5-2,3-4-1,6-2-1,-3-5 0,4-6 0,0-3 0,0-1 0,-2-9 0,8 1-1,-4-3 1,2-3 0,-8 2 2,0 2 0,-10-1 3,-5-3 2,-4 3 0,-5-2-1,-2 4-3,-2 3-13,1 9-13,-2 1-44,3 0-36,5 11-75,-1-5-27,9 5-240,4 1 37</inkml:trace>
          <inkml:trace contextRef="#ctx0" brushRef="#br0" timeOffset="16513.3979">8675 162 693,'-4'-5'250,"2"-2"59,6 5-166,5-3-1,4 2-17,7 0 15,2 5-30,10-6-15,1 5-32,6-1-12,2 0-26,2 1-9,-8 1-16,3-8-54,-10 3-28,0-7-88,-3 3 344,8 1-602,-6 1 281</inkml:trace>
          <inkml:trace contextRef="#ctx0" brushRef="#br0" timeOffset="16289.999">9066-240 885,'1'-3'236,"1"3"96,-6 3-240,0 5 3,0 3-8,-5 13 5,0 5-26,-2 10-2,-2 3-19,-1 10-5,3-8-10,-7 10-8,5-11-12,-3 0-4,4-8-10,-3 1-30,6-15-19,-3 2-39,1-8-26,-2-5-49,4-6 3,0 2-203,1-4 49</inkml:trace>
          <inkml:trace contextRef="#ctx0" brushRef="#br0" timeOffset="17431.4238">9216 201 712,'6'7'226,"5"-2"65,0-1-193,3 0-2,-2-4-21,4-4-7,-2-1-26,2-3-7,-1 3-14,2-6-6,-4 1-3,-4-1 1,-3 2 1,-5-6 6,-4 4 3,-3 2 13,-3-1 7,-6 0 12,0 8-1,-5-2 1,0 3-13,-2 8-8,3 0-14,-4 5 0,5 1 2,-1 6 13,3-4 8,0 6 14,7-4 3,1 5 6,3-5-9,2 4-2,5-6-14,3 4-4,0-8-10,8 1-4,2-5-8,4-1-1,-1-6-6,7 0-2,-3-5-2,9-5-3,-5-3 1,6-3-3,-2 0 2,3-5-1,-7 8 0,0-1-3,-9 5 0,0 0-4,-8 6-3,-3 3-4,-8 1 2,-2 7-2,-5 8 4,0 2 3,1 3 5,-1 4 1,5-4 3,4-2 1,0-3 0,3-2 0,6-3 1,1-5 0,5-2-1,2-4 0,1-4-2,3-5-2,-4-1 1,3-7-2,2-2 1,4-3-4,-4 0 1,7 0-4,-6 5 3,0 5-1,-6 4 3,-2 2-2,-6 4 1,-1 5-6,-5-4 0,-2 10-3,-2 1 2,-3 7 0,0 0 6,0 9 2,3-7 2,0 2-20,3-6-14,1 0-41,1-6-34,1-3-68,0-3-13,3 0-17,4-2-222,1 1 79</inkml:trace>
          <inkml:trace contextRef="#ctx0" brushRef="#br0" timeOffset="18324.7208">9940 196 563,'1'-1'256,"6"0"29,-3-2-127,9-2-12,-1 6-26,9-2 10,-2 5-26,10 0-1,-4 2-26,6-6-4,-1 8-19,2-9-4,-2 1-15,2 2-7,-4 9-10,-5-5-4,-3 7-2,-8 3 0,-7-2-1,-1 3 1,-6 0-1,-4 6-4,-1-4 0,0 1-5,-1-6-7,-3-1-27,5-5-26,0 0-56,1-8-40,1-1 407,10-2-678,5-5 351</inkml:trace>
          <inkml:trace contextRef="#ctx0" brushRef="#br0" timeOffset="17990.6241">10242-159 746,'0'-4'205,"1"5"97,-3 6-201,-1 6 13,-2 4-8,-2 8-6,-3 2-31,1 8 4,2 2-10,-5 9 8,-1-3-8,3 0-5,-3-5-22,-3 4-9,0-7-14,3 1-5,2-3-7,-4-2-22,6-8-23,-3-8-45,2-8-31,1-1-58,2-6-4,2-4-206,-2 2 53</inkml:trace>
          <inkml:trace contextRef="#ctx0" brushRef="#br0" timeOffset="18544.5542">10437 32 920,'6'-10'316,"1"1"60,-2 4-243,3 0-17,-7 4-39,3 1-15,-4 0-28,0 3-44,-1 1-43,-1 8-85,0 1-7,2 3-265,-2-4 32</inkml:trace>
          <inkml:trace contextRef="#ctx0" brushRef="#br0" timeOffset="19738.9346">10831 212 588,'0'-11'326,"-2"1"1,-2-2-82,1 10-94,-5-10-7,-1 5-35,-5 3-12,-1 7-36,-6-6-11,1 7-16,-1 5 4,2 6-3,-2 2 14,7 5 3,1 4 5,0-1-7,4-2-4,6-4-16,2-2-10,6-5-8,4-6-6,3-2-3,2-4-3,-3-4-3,3-4-9,1 0-2,0-2-8,-6-1-2,6 4-4,-7-1 5,-6 1 0,-3 6 5,1 4-3,-7 0 4,0 8 1,-1 2 6,2 3 2,1-3 8,5 1 3,-1-2 2,7 0-1,1-6 0,3 1-2,4-6-2,5-1-3,-1-3 2,7-3-2,0-2 1,4-2-1,-3-3 2,4-6-4,0 1 2,4-8-1,-1 1 2,5-4-1,-3 4 3,3-6-2,-3 6 3,-5-9-1,-4-2 2,-2-7 1,-11 6 3,-4-5 7,-1 12 5,-7 7 7,-4 11 4,-3 4 3,-7 5-8,-3 5-3,1-2-10,-6 6-2,1 6 0,-1 6 1,-1 3 4,-2 9 4,3-4 1,3 11 4,4-2 0,1 0 3,4-3 0,3-1 4,5-6-1,2 1 1,5-1-4,4 1-5,4-4-6,5 1-7,0-10-12,5-6-28,-1-4-41,6-6-107,-5-8-74,11 3-300,-1 0-2</inkml:trace>
          <inkml:trace contextRef="#ctx0" brushRef="#br0" timeOffset="20948.7547">11585 145 744,'-1'-2'236,"-3"4"58,0 2-190,-1 4 8,2 4-13,-6 10 19,2-2-13,-2 11-6,1 3-32,-3 4-4,3-3-19,0 3-9,3-9-12,-3 2-6,7-9-9,-6 0-12,3-8-13,0-1-50,0-7-17,-1-2-52,4-3-12,-3-1-42,1-6 21,2-2-181,2 0 56</inkml:trace>
          <inkml:trace contextRef="#ctx0" brushRef="#br0" timeOffset="21349.868">11512 209 634,'5'-17'245,"7"-2"43,-2 4-165,2-4 8,-1 4-28,4-2 3,-2 0-16,6-1 1,-4 5-20,6-5 5,0 5-15,5 0-1,-1 1-13,3 4-4,-9 3-14,2 1-2,-4 4-12,5 5 0,-1 4-3,3 7-1,-5 3 0,-3 6 2,-10 0 0,-3 3 0,-4-5-2,-7 1 0,-3-6-4,-9-2 1,-1-3-2,-4 1-2,3-5-3,-11-4-12,7-1-10,-7-1-25,2-4-14,-3-2-44,12 6-6,1-2-43,9-2-13,8 2-251,11 8 72</inkml:trace>
          <inkml:trace contextRef="#ctx0" brushRef="#br0" timeOffset="22261.9944">12097 122 600,'6'-7'287,"-5"-1"29,-4 4-132,1-3-15,-4 5-34,-3 1 1,0 2-33,-3 2-12,1 2-31,-6 0-8,0 3-15,-3 3 1,2 0-5,-7 4 14,5 2 2,-2 0 11,2 4-4,1-2 4,6 6-14,1-4-4,7 2-13,4-4-6,1-7-9,5-3-4,4-3-6,5-3-2,-2-2-1,9-1-1,-3-2-1,3-4-1,-4-4-1,4-3-6,-1-3-2,3-3-7,-1 0-1,7-6-6,-4 4 3,2 3 2,-4 4 7,-4 5 2,-7 5 9,-2 1 1,-6 1 3,0 2 1,-4 0 1,2 0 3,-2 5 2,0 3 0,0 1 1,0 0 0,0 7-2,-2 3 1,2-2-1,-2 4 1,0-3 1,0 2-1,0-4-1,-2-1-1,2-6-1,-1 2-1,2-7 0,0-3-1,1 2-1,1-2-1,2-1-1,-3 1-3,1-1 1,0-1-7,0-2-1,5-2-2,2-1 1,2-5 0,0 1 4,6-5 1,-2 1 3,2 0-2,0 3 2,5-4 0,-7 5 2,2-1-2,-1 0 3,0-1 0,1 6-1,-3-6 1,-4 10 0,-1-2-1,-3 2-4,-8 4-34,7 2-23,-3-6-126,2 2-54,5 3-276,2-1-15</inkml:trace>
          <inkml:trace contextRef="#ctx0" brushRef="#br0" timeOffset="24155.5588">12564-128 642,'0'-5'242,"-2"2"46,1 6-165,-1 3-5,-1 6-23,-2 7 7,-3 3-18,3 9 17,-1 3-7,-1 5 17,0 0-11,-2 1 3,-2-5-21,-3 0-12,2-7-27,-3-2-11,3-4-18,-1 0-8,5-6-15,-1 2-33,4-5-19,-2-4-62,8-3-22,-5-8-66,8-4 0,-4-2-218,7-3 56</inkml:trace>
          <inkml:trace contextRef="#ctx0" brushRef="#br0" timeOffset="24410.177">12332 167 365,'-7'-5'343,"1"0"-36,1 2-20,1 3-100,7-1-37,6 4 2,0 2-38,9 4-6,2-6-24,5-2-3,0-2-23,3-2 6,0-1-11,5-1-3,-7 5-14,1-3-6,-5-2-15,2 1-40,-8 7-30,1-7-127,-4 0-42,-3 3-276,-3-10-14</inkml:trace>
          <inkml:trace contextRef="#ctx0" brushRef="#br0" timeOffset="25235.385">12775 143 688,'-2'-3'324,"-1"12"28,-1-2-140,-2 11-35,-6 2-35,-1 7 9,0-1-33,0 4-12,4-6-33,1-1-7,3-7-22,2-6-10,3-3-14,4-6-7,0-1-7,5-4-2,3-1-3,3-7-3,2 1 1,8-5-6,0 1-1,2-3-7,-4 3-3,0-2-4,-3 2 3,-2-2 0,-4 11 7,3-2 3,-3 3 7,-5 2 0,-3 4 1,-7-2 7,-3 4 6,-5 10 7,-2 1 5,-3 7 5,1 2-5,-1 5-6,0-5-6,7 1-5,1-7-8,1 3-35,3-9-20,7 0-75,-5-7-37,5-4-80,7-3-225,9-2 40</inkml:trace>
          <inkml:trace contextRef="#ctx0" brushRef="#br0" timeOffset="26094.1246">13058 269 629,'6'-1'226,"3"-3"53,3 3-146,0-6-25,0 3-9,-1-2-5,-3-1-32,0-1-14,1 5-26,-1-4-8,-3-1-5,4 4-1,-1 2-2,-3-6-1,-2 1-1,1 5 1,-4-5 1,-1-3 3,-3 4 4,-3 1 4,-3-4 1,-2 5 9,0 7 1,-2-2 7,-2 2 0,-1 7 6,2-2-3,-5 0 5,3 4-2,1 7 14,1 1 2,2 3 9,6 2-6,2 0 0,9-7-15,2-1-7,3-5-13,3-4-4,3-4-7,-1-3-5,4-5-3,6-4-3,-3-1-3,9-8 0,-2 1 0,1 1-2,-1 2 1,-1 4 0,-10 3 0,-3 6-2,-4 3 1,-5 4-2,-7 4 2,-3 6-1,-4 2 3,-3 3 1,1-1 2,-1-2 0,3-4-1,5-4-1,2-3-2,4-1-5,6-7-2,2-3-3,2-2 2,5-3-1,2-1 6,0-2 0,-2-2 2,5-1-1,0-2 3,-1-2-2,-4 1 2,4 0 1,-5 3 1,-2 2 0,2 4 1,-2 4 9,-4 4 3,1 5 9,-5 5 4,-2 1 6,-1 4-5,-2 2 1,-3 2-5,-4 2-4,1 1-6,-5 1-3,1-5-5,-2-4-8,-2-2-8,0-4-28,4-2-40,-2-2-99,-2-4-58,4 0-306,0-1 12</inkml:trace>
        </inkml:traceGroup>
      </inkml:traceGroup>
      <inkml:traceGroup>
        <inkml:annotationXML>
          <emma:emma xmlns:emma="http://www.w3.org/2003/04/emma" version="1.0">
            <emma:interpretation id="{01B7A458-5EBE-4BFD-8D70-5129E17D08AC}" emma:medium="tactile" emma:mode="ink">
              <msink:context xmlns:msink="http://schemas.microsoft.com/ink/2010/main" type="line" rotatedBoundingBox="11663,763 25257,814 25253,1822 11659,1770"/>
            </emma:interpretation>
          </emma:emma>
        </inkml:annotationXML>
        <inkml:traceGroup>
          <inkml:annotationXML>
            <emma:emma xmlns:emma="http://www.w3.org/2003/04/emma" version="1.0">
              <emma:interpretation id="{AE5A7E2C-F07E-4B2F-920C-58F14FD5869D}" emma:medium="tactile" emma:mode="ink">
                <msink:context xmlns:msink="http://schemas.microsoft.com/ink/2010/main" type="inkWord" rotatedBoundingBox="11662,967 13176,972 13173,1776 11659,1770"/>
              </emma:interpretation>
              <emma:one-of disjunction-type="recognition" id="oneOf5">
                <emma:interpretation id="interp25" emma:lang="de-DE" emma:confidence="0">
                  <emma:literal>they</emma:literal>
                </emma:interpretation>
                <emma:interpretation id="interp26" emma:lang="de-DE" emma:confidence="0">
                  <emma:literal>fhey</emma:literal>
                </emma:interpretation>
                <emma:interpretation id="interp27" emma:lang="de-DE" emma:confidence="0">
                  <emma:literal>Thees</emma:literal>
                </emma:interpretation>
                <emma:interpretation id="interp28" emma:lang="de-DE" emma:confidence="0">
                  <emma:literal>+hey</emma:literal>
                </emma:interpretation>
                <emma:interpretation id="interp29" emma:lang="de-DE" emma:confidence="0">
                  <emma:literal>*ehe</emma:literal>
                </emma:interpretation>
              </emma:one-of>
            </emma:emma>
          </inkml:annotationXML>
          <inkml:trace contextRef="#ctx0" brushRef="#br0" timeOffset="56021.2346">15 1095 684,'-2'-6'266,"-2"-1"52,2 2-174,5-3-3,1 5-29,4-1-2,0 1-30,3 0-6,1 3-18,3 1 0,-1 2-14,6 5 1,-2-3-8,4 3 0,-1-4-8,4 1-5,-2-5-8,0 0-3,-3-1-7,3-2-1,-10-2-1,-2 2-8,3 2-14,-3-4-70,-4-1-44,5 4-7,-1-3-309,-3-6 74</inkml:trace>
          <inkml:trace contextRef="#ctx0" brushRef="#br0" timeOffset="55611.709">261 868 463,'3'-8'209,"-2"-1"21,-2-2-83,6 4-37,1-3 2,-4 3-18,3-1 9,-5 0-19,0 4 8,-3 1-11,5-1 2,0 4-20,-1 2-3,-1-2-15,2 2-2,-6 0-11,1 0 1,3 3-5,0 10 1,-1 3-3,1 8 5,-4 4-1,0 9 7,0-3 0,-2 6 7,-3-5-4,3 7 1,-3-12-8,1 5-4,3-8-8,5-1-6,-3-5-6,2-1-2,-1-8-4,-2-1-2,-2 0-2,2-1-7,1 4-5,-3 2-18,1-1-11,0-3-16,-2-1-3,1-6-20,3-3-8,-3-8-39,2-1-10,-3-10-41,5 4 1,-4-8-211,2 4 72</inkml:trace>
          <inkml:trace contextRef="#ctx0" brushRef="#br0" timeOffset="56778.2732">533 725 582,'0'-4'306,"-2"-2"11,1 6-125,2 5-33,-2 3-44,0 1-1,-3 4-29,-1 12-3,-1 4-19,0 7 1,-1 4-11,2 12 2,-4-5-9,1 6 6,3-7-7,0 2 0,-1-10-8,5-2-3,-1-12-13,2-3-2,1-9-6,3-1-3,-2-2-5,5-4-2,2-4-3,2-3-6,2-2-1,1-8-9,0 2-2,5-4-5,-4 3 2,4-2-4,-2 1 7,2-1-2,-2 2 5,-2-2 0,-2 2 6,0-1 2,-5 5 5,-1-2-1,0 6 1,-2 5-2,0 2 0,1 2-2,-5 2 2,-1 6 2,0 1 6,-4 4 2,1 0 5,2 0 0,-2-4-3,3 3-1,-2-6-4,3-3-16,0 5-18,-1-2-68,2-12-36,6 5-74,-1-2-18,3-6-210,3 2 60</inkml:trace>
          <inkml:trace contextRef="#ctx0" brushRef="#br0" timeOffset="57272.4312">934 1188 697,'6'4'217,"4"-3"58,3-1-186,0-2-10,0-2-16,0-3-5,0 3-19,3-4-9,-5 0-11,1 1-3,-1-5-4,0 1-1,-4 5-1,-2-3 1,-2 0 0,-3 2 2,-6-1 3,0-1 4,-3 3 2,-6 0 3,2 4 4,-4 2 8,0 2 0,0 6 7,0 0 0,0 6 5,2-1-7,2 7 7,2 0-3,2 3 6,6-5-3,1 3 7,2-2-8,4 0 2,1-4-10,1 0-3,6-2-13,0 0-7,1-3-10,4-3-5,-3 0-8,3-1-32,-4-7-20,3-5-72,-1 3-46,2-9-73,-2 3-212,6 0 28</inkml:trace>
          <inkml:trace contextRef="#ctx0" brushRef="#br0" timeOffset="57762.135">1219 1205 838,'5'2'234,"0"8"97,3-3-227,2 3-5,-2-5-15,0 3-12,1 0-39,2-3-16,0-1-12,3-2-6,3-3-4,2-8-16,1 0-13,6-7-27,-3 2-8,1-5-12,-3 2 13,2 2 11,-4 2 26,-5 1 11,-7 8 24,-6 7 27,-6 4 17,-11 8 26,-1 3 10,-7 4 22,0-2-8,-4 9 12,2-1-12,-1 5 7,4 4-17,1 3-6,1-10-24,3 3-9,2-10-21,5-2-11,4-8-12,4-4-32,3-6-23,7-6-72,2-6-50,7-2-318,-6-1 45</inkml:trace>
        </inkml:traceGroup>
        <inkml:traceGroup>
          <inkml:annotationXML>
            <emma:emma xmlns:emma="http://www.w3.org/2003/04/emma" version="1.0">
              <emma:interpretation id="{8C363EA5-A6D5-452A-A9CD-0161A8583F18}" emma:medium="tactile" emma:mode="ink">
                <msink:context xmlns:msink="http://schemas.microsoft.com/ink/2010/main" type="inkWord" rotatedBoundingBox="13763,932 15889,940 15887,1555 13760,1547"/>
              </emma:interpretation>
              <emma:one-of disjunction-type="recognition" id="oneOf6">
                <emma:interpretation id="interp30" emma:lang="de-DE" emma:confidence="0">
                  <emma:literal>damit</emma:literal>
                </emma:interpretation>
                <emma:interpretation id="interp31" emma:lang="de-DE" emma:confidence="0">
                  <emma:literal>dort</emma:literal>
                </emma:interpretation>
                <emma:interpretation id="interp32" emma:lang="de-DE" emma:confidence="0">
                  <emma:literal>dont</emma:literal>
                </emma:interpretation>
                <emma:interpretation id="interp33" emma:lang="de-DE" emma:confidence="0">
                  <emma:literal>dankt</emma:literal>
                </emma:interpretation>
                <emma:interpretation id="interp34" emma:lang="de-DE" emma:confidence="0">
                  <emma:literal>dost</emma:literal>
                </emma:interpretation>
              </emma:one-of>
            </emma:emma>
          </inkml:annotationXML>
          <inkml:trace contextRef="#ctx0" brushRef="#br0" timeOffset="58977.2058">2366 1083 720,'-13'-9'288,"-3"1"46,-3 3-184,-6 5-6,2 3-34,-3 6-2,2 3-29,-1 7-10,2 2-22,3 4-3,4-5-13,2 2-2,4-1-4,6-2 0,3-6-6,5 0-2,3-3-5,2-1-2,1-7-4,6 6-2,-2-4-1,5-1 0,-1-6 0,4 4-1,-4-7 0,6-5 0,-3 2 1,4-4-2,-1-4 2,5-6-3,1-5 1,-4-7-4,-1-4-1,-5-8-9,-2 2 0,0-3-6,2 4 0,-4-3-1,2 11 6,-5-2 3,-4 14 5,-6 8 2,2 9 4,-4 2 2,-6 8 5,-3 6 5,-1-1 4,-3 9 8,-1 4 4,-1 10 6,3-1 1,2 9 12,0-1 2,1 9 6,7-2-4,-7 3 0,7-9-13,-3 2-10,3-10-12,-2-5-6,2-9-8,-2-3-18,8-3-41,-3-11-97,3 0-58,13-8-147,3-2-159,4-17-9</inkml:trace>
          <inkml:trace contextRef="#ctx0" brushRef="#br0" timeOffset="59417.1323">2762 1047 714,'-9'2'333,"-2"6"7,3-3-168,2 3-50,1 1-45,-1 3-8,2-1-20,3 6-8,2-4-17,2 4-4,1 0-6,2 2 1,0-6-3,5 3 1,-1-6-2,0-2-2,3-5-1,4 2-1,-3-7-2,5 0-3,-2 1 2,4-2 0,-4-2 1,2-3 2,-2-4 2,0-4 9,-5-4 4,-2-5 12,-3 3 6,-7-6 9,-1 6-4,-5-1-1,-5 4-12,-5 4-8,0 4-14,-7 7-25,2 6-21,-1 4-43,2 6-36,2 9-69,6 1-24,2 7-238,6-4 40</inkml:trace>
          <inkml:trace contextRef="#ctx0" brushRef="#br0" timeOffset="60236.8051">3190 1013 683,'-1'-1'317,"-2"4"29,2 5-164,-5 5-9,-2 6-43,-3 7 1,2-1-29,-3 7 1,3-2-29,1 0-4,4-7-15,2 0-6,2-12-17,4-2-7,-2-3-9,6-3-6,4-1-4,5-3-2,0-5-2,4-5-4,0 3-2,1-10-7,-4 1-2,3-3-5,-3 3 2,1-5 0,-5 9 7,2 1 1,-7 7 7,-1 3-1,-3 0 2,0 7-2,-3-1 1,0 7 1,-2-2 2,0 9 2,-2-1 4,-1 4 1,-1-6-1,1 3-2,1-8-1,-1 1-11,3-3-18,0-2-36,0 1-42,7-9-84,2 0-30,5-2-250,-2 3 28</inkml:trace>
          <inkml:trace contextRef="#ctx0" brushRef="#br0" timeOffset="60611.5727">3751 685 657,'-1'0'304,"-1"4"7,-2 0-119,0 6-87,-2 5-21,-2-2-22,-2 9-18,2 3-37,-1 2-53,2-2-35,6 6-276,6-5 41</inkml:trace>
          <inkml:trace contextRef="#ctx0" brushRef="#br0" timeOffset="61406.5676">3838 1102 378,'2'2'398,"3"0"-83,4-4-7,7 5-126,1-3-51,5 0 9,0 1-22,8 1-11,-2 0-37,3-1-16,-4 1-23,0-1-12,-5 2-9,-1-3-22,-2-3-39,2-1-109,4 2 220,0-10-515,2-1 155</inkml:trace>
          <inkml:trace contextRef="#ctx0" brushRef="#br0" timeOffset="61151.8577">4140 757 733,'-1'-3'256,"0"2"45,-1 3-186,0 8-8,-6 1-23,-1 14 7,-2 5-15,-3 13-1,-2-1-18,-1 9-1,-2-4-13,-2 8-7,2-5-14,-1-6-14,1-7-21,4-5-34,0-15-18,3-1-53,3-7-30,0-5-249,4 0 53</inkml:trace>
        </inkml:traceGroup>
        <inkml:traceGroup>
          <inkml:annotationXML>
            <emma:emma xmlns:emma="http://www.w3.org/2003/04/emma" version="1.0">
              <emma:interpretation id="{83253C99-3F0C-43EE-997A-41D6D963AE70}" emma:medium="tactile" emma:mode="ink">
                <msink:context xmlns:msink="http://schemas.microsoft.com/ink/2010/main" type="inkWord" rotatedBoundingBox="16312,961 17908,968 17905,1555 16309,1548"/>
              </emma:interpretation>
              <emma:one-of disjunction-type="recognition" id="oneOf7">
                <emma:interpretation id="interp35" emma:lang="de-DE" emma:confidence="0">
                  <emma:literal>need</emma:literal>
                </emma:interpretation>
                <emma:interpretation id="interp36" emma:lang="de-DE" emma:confidence="0">
                  <emma:literal>ueed</emma:literal>
                </emma:interpretation>
                <emma:interpretation id="interp37" emma:lang="de-DE" emma:confidence="0">
                  <emma:literal>neech</emma:literal>
                </emma:interpretation>
                <emma:interpretation id="interp38" emma:lang="de-DE" emma:confidence="0">
                  <emma:literal>ueech</emma:literal>
                </emma:interpretation>
                <emma:interpretation id="interp39" emma:lang="de-DE" emma:confidence="0">
                  <emma:literal>med</emma:literal>
                </emma:interpretation>
              </emma:one-of>
            </emma:emma>
          </inkml:annotationXML>
          <inkml:trace contextRef="#ctx0" brushRef="#br0" timeOffset="62820.5458">4743 978 697,'1'0'297,"-5"0"47,-3 3-168,0 5 7,1 7-35,-4 8-1,1 6-34,2 9 3,-2 0-32,-3 0 1,4-7-19,2-2-5,3-8-25,3-4-9,2-7-15,2-1-3,1-4-4,0-2-3,0-6-1,10 1-2,-2-7-2,8-3-8,-1-1-4,12-5-11,-6-5-3,9 0-12,-6-2 7,2-2 2,-7 2 12,5 4 3,-7 3 16,-3 2 0,-6 4 3,-3 6 0,-5 3 1,-5 3 3,0 3 3,-4 8 6,-3 0 3,-2 11 8,0 2 0,-4 4 1,1-2-3,2 3-1,-2-7-8,4 1-4,6-6-3,0-3-8,1-8-10,6 1-52,-1-7-32,7-5-111,4-2-47,4-3-256,-1-5 12</inkml:trace>
          <inkml:trace contextRef="#ctx0" brushRef="#br0" timeOffset="63345.4504">5166 1125 662,'10'3'257,"7"-1"48,-5 0-166,5-4-7,-8 4-28,11-5 0,-6 0-24,2-3-4,-3-3-18,9-4-2,-10 2-16,-2-3-6,-1 1-11,-2 1 2,-7 2-4,0-2 1,-5 3 0,-3 0 1,-2 1-5,-5 4-1,-4 4-3,-2 4-2,2 4-4,0 5 0,3 1 0,0 4 6,3 2 8,0 5 17,4-4 7,-3 3 11,6-1-3,5 0 0,-1-5-16,5 3-2,2-5-11,2-3-4,-1-6-8,2 1-3,1-2-6,4-1-3,-5-2-2,6 0-16,-4-1-22,1-7-77,-2-3-55,11 0-108,0 0-245,6-9 19</inkml:trace>
          <inkml:trace contextRef="#ctx0" brushRef="#br0" timeOffset="63865.9667">5517 1106 462,'12'-4'307,"4"4"-22,1 0-82,0-2-62,-2 2-42,2 0-5,0-5-23,0 0-9,-1-2-23,2-4-7,-3-1-12,-2 1 0,-4 1 0,-1-2 9,-3 0 3,-5-1 9,-1 4-2,-7-1-4,-1 6-10,-11-1-2,-1 6-7,-5 0-2,1 6 0,-5 2 2,7 8-2,-5 2 4,6 2 3,4 6 13,5-1 7,1 1 20,8-1 1,3 0 4,1-6-12,2 0-6,5-6-20,2 0-7,3-7-11,2 2-3,2-4-4,1-1-5,-2-5-11,5 1-57,-3-11-36,4 1-110,2-2-46,2 4-251,-6-3 17</inkml:trace>
          <inkml:trace contextRef="#ctx0" brushRef="#br0" timeOffset="64580.8928">5938 1086 675,'-1'-12'303,"-2"4"28,-5-2-130,0 3-52,-5 3 3,2 4-28,-6 2-7,1 4-29,-4 2-10,6 5-22,0 3 7,2 1-9,4 5 0,5-4-10,2 1-6,0-1-17,5-4-8,-2-3-7,5-1-2,-3-6-2,9-3-2,-3-3 0,9-2 0,-5-4 0,11-4-3,-8-2-4,8-7-12,-2-2-8,5-5-13,-6-1-3,7-6-4,-6 4 9,3-10 2,-2 5 10,2-9-1,-3 6 6,3-4-6,-6 9 6,0 4 4,-5 16 7,-4-1 1,-6 11 9,0 4 5,-7-2 3,-4 3 5,0 3 5,-6 10 11,2 2 3,-1 15 8,-2-1 0,1 9 6,5-6-4,-4 9 5,3-5-5,3 0 0,1-1-7,3-1-6,2-6-12,2-2-4,2-2-7,0 0-3,2-7-6,-2-1-43,-1-5-33,2-6-134,0-4-58,-8-4-258,-2-11-24</inkml:trace>
        </inkml:traceGroup>
        <inkml:traceGroup>
          <inkml:annotationXML>
            <emma:emma xmlns:emma="http://www.w3.org/2003/04/emma" version="1.0">
              <emma:interpretation id="{A85A988D-EFB2-49D4-88D4-60BDDE590728}" emma:medium="tactile" emma:mode="ink">
                <msink:context xmlns:msink="http://schemas.microsoft.com/ink/2010/main" type="inkWord" rotatedBoundingBox="18443,788 19991,794 19988,1529 18440,1523"/>
              </emma:interpretation>
              <emma:one-of disjunction-type="recognition" id="oneOf8">
                <emma:interpretation id="interp40" emma:lang="de-DE" emma:confidence="0">
                  <emma:literal>Thein</emma:literal>
                </emma:interpretation>
                <emma:interpretation id="interp41" emma:lang="de-DE" emma:confidence="0">
                  <emma:literal>Heine</emma:literal>
                </emma:interpretation>
                <emma:interpretation id="interp42" emma:lang="de-DE" emma:confidence="0">
                  <emma:literal>Heier</emma:literal>
                </emma:interpretation>
                <emma:interpretation id="interp43" emma:lang="de-DE" emma:confidence="0">
                  <emma:literal>Heiri</emma:literal>
                </emma:interpretation>
                <emma:interpretation id="interp44" emma:lang="de-DE" emma:confidence="0">
                  <emma:literal>+heiv</emma:literal>
                </emma:interpretation>
              </emma:one-of>
            </emma:emma>
          </inkml:annotationXML>
          <inkml:trace contextRef="#ctx0" brushRef="#br0" timeOffset="67083.0089">6806 974 526,'-7'-3'313,"1"6"0,2-2-98,4 2-35,1-2-38,8-1 4,3 0-28,0 1-1,3-2-24,10 2-7,-4 2-16,3 1-8,2 1-18,5 0-9,-2-1-10,-2-1-9,1-2-5,-1-2-2,-3-5-10,0 3-55,-4-5-47,4-5-107,-6 2-51,-2 6-240,-6-2 12</inkml:trace>
          <inkml:trace contextRef="#ctx0" brushRef="#br0" timeOffset="66772.8336">7111 669 614,'2'-2'242,"-2"-1"47,-3 11-151,2 0 3,-1-2-27,-3 3-2,3 10-25,-2 2 5,-4 5-18,-3 12 7,0 1-6,-5 5 6,2-2-15,-2 6-2,3-7-15,-2 6-10,2-9-14,2 2-10,-1-8-8,0-5-6,4-6 3,0-3-17,3-9-5,-3 2-30,3-5-11,-1-2-60,4 0-5,-2-6-47,6-5 0,2-3 173,-2-1-367,7-11 185</inkml:trace>
          <inkml:trace contextRef="#ctx0" brushRef="#br0" timeOffset="67802.6016">7335 537 748,'0'9'302,"-4"8"40,-1 6-183,-2 5-14,1 4-30,-5 6-1,3-1-25,2 12 1,-2-1-19,-3 10-5,5-2-9,-2 4-5,3-12-15,4 2-10,3-12-9,-1-2-6,3-9-1,3-3-7,-3-12 3,2-3-6,1-5 2,2-3-6,-1-3 1,5-3-15,0-3-1,3-8-16,-5-2 0,5-6-9,2-1 12,-2-5-3,-1 4 17,5-5-1,-3 7 12,-4 2-1,3 8 8,-5 2-5,-6 8 5,-1 3-4,-4 5 6,-4 5 4,-1 5 10,-5 7 6,0 7 10,1 4-3,1 0 0,4 0-10,1-2-4,0-2-11,1-9-7,4-2-41,-4-9-25,10-4-100,4-4-40,7-2-264,0-8 15</inkml:trace>
          <inkml:trace contextRef="#ctx0" brushRef="#br0" timeOffset="68509.6184">7620 1077 366,'4'-7'353,"2"5"-63,2-1-31,2-2-112,2 2-53,1-1-6,-1 0-24,2-2-3,-1 1-20,2-3-1,-3 1-8,1-2-2,-3 1-7,2-1-1,-4 3-8,-2-4-1,-3 1 1,-3 0 5,-4 0 3,-3-3 6,-2 4 5,-4 2 4,0 2-2,-4 1 0,0 2-6,-4 8-3,3 0-6,-4 5 2,3 3 1,1 5 6,1-1 3,3 7 5,5-1 2,1 6 0,4-2-3,4 2-4,2-7-6,5 3-6,1-6-4,4-7-6,1-4 1,4-1-5,-2-9 3,10-3-5,-5-2 3,6-3-6,-3-2 4,6-4-6,-3 1 4,6-5-4,-4 1 3,2-6-5,-9 3 5,3-1-8,-12 3 6,-1 3-4,-7 6 5,4 1-7,-9 6 7,1 6-9,-3 2 5,-1 6-7,-1 6 8,-1 6-5,-1-1 9,-2 7-7,4-6 8,-3-4-10,1-2-1,5-4-34,-2-6-12,1-5-43,3 5-33,4-11-67,0-2 1,8-10-85,-3 2-143,1-17 38</inkml:trace>
          <inkml:trace contextRef="#ctx0" brushRef="#br0" timeOffset="68699.5123">7969 880 586,'2'-11'315,"-1"2"1,5 5-132,-2 1-59,-2 2-54,-3 2-23,2 2-30,-1 6-50,0-2-28,9 6-98,-1 4-176,5 2 5</inkml:trace>
          <inkml:trace contextRef="#ctx0" brushRef="#br0" timeOffset="69151.1693">8072 957 681,'-2'4'322,"2"1"14,0 9-116,2 4-88,-5 7-4,-2 3-25,1 6-16,1-7-31,1 3-18,2-10-15,1 2-8,2-9-3,1 1-5,-3-14 0,4 8-6,-1-8 3,4-1-5,0-2 3,5 5-3,-4-9 4,8 1-4,-5-6 4,5-3-3,-3-3 4,4 0-3,-5 0 2,7-3-1,-4 1 1,2 2-1,-4 1 0,3 1-10,-5 4-12,-1-1-59,-1 5-49,2 3-76,-7 5-227,-5 2 17</inkml:trace>
        </inkml:traceGroup>
        <inkml:traceGroup>
          <inkml:annotationXML>
            <emma:emma xmlns:emma="http://www.w3.org/2003/04/emma" version="1.0">
              <emma:interpretation id="{9084CE57-011E-4EEB-B99C-8CC862FC2414}" emma:medium="tactile" emma:mode="ink">
                <msink:context xmlns:msink="http://schemas.microsoft.com/ink/2010/main" type="inkWord" rotatedBoundingBox="20244,1253 21578,1258 21577,1540 20243,1534"/>
              </emma:interpretation>
              <emma:one-of disjunction-type="recognition" id="oneOf9">
                <emma:interpretation id="interp45" emma:lang="de-DE" emma:confidence="0">
                  <emma:literal>own</emma:literal>
                </emma:interpretation>
                <emma:interpretation id="interp46" emma:lang="de-DE" emma:confidence="0">
                  <emma:literal>an</emma:literal>
                </emma:interpretation>
                <emma:interpretation id="interp47" emma:lang="de-DE" emma:confidence="0">
                  <emma:literal>Own</emma:literal>
                </emma:interpretation>
                <emma:interpretation id="interp48" emma:lang="de-DE" emma:confidence="0">
                  <emma:literal>0wn</emma:literal>
                </emma:interpretation>
                <emma:interpretation id="interp49" emma:lang="de-DE" emma:confidence="0">
                  <emma:literal>Owu</emma:literal>
                </emma:interpretation>
              </emma:one-of>
            </emma:emma>
          </inkml:annotationXML>
          <inkml:trace contextRef="#ctx0" brushRef="#br0" timeOffset="70280.5684">8768 1002 601,'-2'-1'259,"0"0"43,-3 1-147,-3 1 1,-1 3-32,-4 1 2,-1 2-29,-3 4-4,0 1-23,-3 5-1,3 3-17,0 2-4,5 0-10,2 4-1,-1-2-6,7-1-4,6-2-4,-1-4-7,4-5-2,8 1-5,-2-1-1,4-8-6,-1 0 5,4 0-6,0-4 3,2-6-3,-2 3 4,2-3-3,-3-4 2,4-3-3,-3 8 6,-1-15-3,-2 0 6,0-1 9,-10-3 6,-2-9 1,-5 9 3,-4 0-7,-5 5-8,-2 1-7,-1 6-10,-2 4-41,3 6-20,1 3-77,5 4-39,4 4-69,2 2 223,3 3-420,2-3 210</inkml:trace>
          <inkml:trace contextRef="#ctx0" brushRef="#br0" timeOffset="71026.098">9093 1018 715,'-7'-3'256,"-3"5"37,1 3-156,0 1-50,0 6-1,-4 1-8,5 7 1,-6 0-17,7 7 4,-2-2-7,4 5-5,5-8-9,4 2-9,-4-10-13,9 2-8,-3-11-2,5 1-6,1-7 1,3 2-5,-2-3 2,11-2-5,-4-1 4,2-3-8,-1-7 2,2 1-11,-5-3 2,1 0-5,-7 0 7,2 5-1,-8 1 9,0 4-1,-5 2 3,2 2-2,-5 2 2,0 9 0,-1 0 5,2 7 2,-2 2 7,3 5-1,5-5 4,1 3-1,0-8 0,7 2 2,-2-3 7,2-5 9,1-1 9,6-3 9,-2-4 2,5-7 3,0 3-7,0-6-8,-2-5-6,0-3-9,-4 2-6,-1-5-9,-6 2-2,-2 2-8,-4 4-4,-5-5-22,-1 7-13,0 3-50,-2 3-14,2 4-85,-1 6-21,-1 6-48,1 3 231,0 2-409,-2-3 227</inkml:trace>
          <inkml:trace contextRef="#ctx0" brushRef="#br0" timeOffset="71716.2614">9663 1032 609,'3'0'301,"-1"3"27,-3 4-142,4 6 0,-3 5-37,-4 7 1,-1 3-27,-1 6-1,1-6-26,-3-1-12,7-4-19,-2-6-13,5-7-14,0-1-10,7-4-7,2-1-8,1-5 0,3 0-8,-2-2 1,2-2-7,-2-3 5,5 3-7,-4-3 3,5-6-9,-4 0 3,4-1-8,-4-2 4,4-1-2,-2 6 8,-3 1-2,-4 3 8,2 3-3,-3 4 3,-3 1-4,-4 4 3,2 4-4,-3 1 2,-2 4-1,-1 1 4,0 3-2,1-1 5,-2 0-3,2-5 3,0 4-3,1-5-10,-2-3-55,4-5-60,3 5 260,-1-10-642,-3 3 250</inkml:trace>
        </inkml:traceGroup>
        <inkml:traceGroup>
          <inkml:annotationXML>
            <emma:emma xmlns:emma="http://www.w3.org/2003/04/emma" version="1.0">
              <emma:interpretation id="{D0F400EE-2FEF-4987-92AA-B9EF3E9140C4}" emma:medium="tactile" emma:mode="ink">
                <msink:context xmlns:msink="http://schemas.microsoft.com/ink/2010/main" type="inkWord" rotatedBoundingBox="22005,993 25256,1006 25254,1745 22002,1732"/>
              </emma:interpretation>
              <emma:one-of disjunction-type="recognition" id="oneOf10">
                <emma:interpretation id="interp50" emma:lang="de-DE" emma:confidence="0">
                  <emma:literal>Organisation</emma:literal>
                </emma:interpretation>
                <emma:interpretation id="interp51" emma:lang="de-DE" emma:confidence="0">
                  <emma:literal>Organisatin</emma:literal>
                </emma:interpretation>
                <emma:interpretation id="interp52" emma:lang="de-DE" emma:confidence="0">
                  <emma:literal>organisablen</emma:literal>
                </emma:interpretation>
                <emma:interpretation id="interp53" emma:lang="de-DE" emma:confidence="0">
                  <emma:literal>Organisatoren</emma:literal>
                </emma:interpretation>
                <emma:interpretation id="interp54" emma:lang="de-DE" emma:confidence="0">
                  <emma:literal>Organisatins</emma:literal>
                </emma:interpretation>
              </emma:one-of>
            </emma:emma>
          </inkml:annotationXML>
          <inkml:trace contextRef="#ctx0" brushRef="#br0" timeOffset="73372.4436">10524 1038 668,'-6'-10'314,"-1"5"18,-2 1-129,-1 2-74,-5 4-5,-1 4-31,-3 7-7,1 2-23,-1 8-6,2-1-17,2 4-3,5-1-11,3 2-3,1-3-8,8 0-4,-1-5-5,4-1-3,3-6-1,1-2-2,3-3-1,4-2 0,1-6 1,2 1-1,1-4 2,3-1 0,-2-3 1,3-1-1,-6-4 2,2-6 1,-2-2 5,-1-3 9,-7-1 9,0-5 16,-5 2 5,-4-4 1,-5 5-9,-2 0-6,0 10-16,-8 1-9,0 10-7,-6 4-23,0 8-23,-2 7-50,4 2-42,0 9-71,7-2-17,5 10-242,4-6 54</inkml:trace>
          <inkml:trace contextRef="#ctx0" brushRef="#br0" timeOffset="73866.1106">10727 1022 727,'-3'3'265,"0"3"62,-2 3-193,5 11-8,-4 1-32,0 6-7,3-2-35,0 1-11,1-1-14,1-2-6,2-4-10,-1 0-3,1-4-3,0-5-1,0-3-1,0-3-1,2-3-2,3-4 1,0-1 0,5-5 1,1-2 2,2-4 5,2 2 3,2-9 5,-4 1 3,2-5 2,0 2-4,-1 1-6,-4 7-4,3 2-4,-6 7-5,2 5-21,-4 0-16,1 5-48,-2 3-25,3 6-65,-2 1 35,2 3-234,-3 0 71</inkml:trace>
          <inkml:trace contextRef="#ctx0" brushRef="#br0" timeOffset="74298.7712">11116 991 666,'-21'-10'335,"-2"7"12,4 6-141,0 8-38,3 5-41,0 12-5,5 5-31,3 9-7,5-2-29,2 5-3,1-9-12,0 9-4,0-7-11,-4 2-2,-3-6-9,2-1-3,-1-11 1,-3-5-1,1-7-3,-1-3-1,-1-4-1,-1-6-5,0-4-3,3-4-3,2-5-1,1-9-1,3 0 4,2-3 0,0 0 2,5 1-4,-1 6-1,3 4-8,-1 6-4,4 1-18,3 5-7,0-3-43,1 5-15,6-2-57,2-3-22,-1 12-257,1 1 60</inkml:trace>
          <inkml:trace contextRef="#ctx0" brushRef="#br0" timeOffset="75389.2207">11421 1094 416,'-2'-17'332,"0"1"-28,-1 4-55,-2 1-49,-3 1-49,-3 3-2,-2 0-32,-2 3-15,-6 4-33,0 4-11,3 1-20,-2 8 0,0 3-7,6 2 7,2 2-2,3 2 2,1-1-5,2 3-3,3-5-10,3-2-5,1-1-7,3-4-1,4-6-2,1-1-1,-2-3-1,5-2 1,-2-6-1,3 0-2,3-5 0,3 2-3,-2-4-1,4 0-6,-1-4-2,1 0-3,-4-1 3,2 0 0,-3 1 7,1 1 1,-8 4 4,-1 2 0,-4 2 1,-1 5 3,-5 3 4,0 2 2,-2 3 2,-4 3 1,-1 1-2,-4 4-2,1 5-1,-1 3 2,2 0 0,1 4 1,3-2 2,1-3 1,6-3-2,1-3 0,3-6-1,4-4-1,4-1-2,3-5-1,4-2 0,6 1-3,2-5-1,4-7-1,-1 0-2,6-5 0,-5-2 1,0 0-1,-4 5 1,-1 0 0,-11 6 0,-3 6-1,-3 5 0,-9 5-1,-8 6 0,-3 7-1,-5 4 3,-2 3 2,3-1 1,6-1 1,3-6 1,6-7-3,0 0-1,6-6-1,3-1 0,3-4-1,6 1 0,2-4 1,-2-2 0,1-9-2,3 5 2,-4-6 0,-1-1-2,5 0 1,-3 3 0,0-4-1,-3 3 0,1 1 0,-8 5 0,0 5-3,-5 2 1,-3 5-1,-3 4 0,-2 3-2,0 3 2,-8 3 0,3 3 1,0 1-2,-3-3-5,2 3-15,4-5-6,0 0-55,1-4-24,5 0-99,4 5-41,7-5-260,5 0 18</inkml:trace>
          <inkml:trace contextRef="#ctx0" brushRef="#br0" timeOffset="75881.6031">12091 1103 689,'2'9'302,"-2"7"38,-2 1-161,-2 6-8,-4 0-34,-1-4-12,0-3-41,2-2-19,2-7-44,0-1-27,2 2-42,2-7-78,2 2-52,3 5-247,0-7 2</inkml:trace>
          <inkml:trace contextRef="#ctx0" brushRef="#br0" timeOffset="76086.4921">12152 882 877,'-4'-12'402,"2"3"24,0 4-207,2 1-60,0 3-62,2-1-25,-1 2-38,3 4-57,0-1-61,2 4-108,1 6-268,-5 5 10</inkml:trace>
          <inkml:trace contextRef="#ctx0" brushRef="#br0" timeOffset="76796.6735">12397 1013 704,'-12'-13'367,"-3"2"23,4 7-152,-1 2-49,1 6-54,-4 1-23,2 3-45,0 5-17,1 4-24,8 6-5,4 0-7,4 3-3,8 1-5,-2 1-1,1-4-1,-1-1-1,-1-4 0,-8-3 0,5-3 1,-6-4 1,-2 0 0,-6-4 1,1-2-3,-9-2-2,-1-1-8,-3 0-25,6-2-20,-2 2-51,5-3-20,3-1-48,3 2-5,7 2-112,7 2-85,0 5-3</inkml:trace>
          <inkml:trace contextRef="#ctx0" brushRef="#br0" timeOffset="77326.9068">12707 1196 766,'-1'-15'363,"-4"-4"54,0 4-175,-6-2-16,-4 6-60,-5-2-16,-1 10-59,-5 3-18,-1 8-27,-6 6 6,5 4-8,-2 7 7,7-1-9,3-3-2,10-7-10,7 2-6,7-4-13,7-3-6,6-7-4,5 4-4,3-8-1,5-8-11,-2 1-7,4 2-14,-5-7-4,2 2-9,-9 5 10,-1 1 4,-12 3 15,-2 3 2,-6 7 12,-3-2 1,-3 5 5,3-3 7,-1 6 5,2-5 3,1 5 1,3-4-3,0 6-4,6-9-10,1-1-12,1 3-69,4-8-49,3-5-82,2 1-45,3 1-253,0-11 56</inkml:trace>
          <inkml:trace contextRef="#ctx0" brushRef="#br0" timeOffset="78026.7347">12688 1134 453,'-7'-19'274,"7"-1"21,3 7-80,5-3-20,2 7-32,7 1 0,4 1-48,0-1-13,5 2-39,4 0-7,-4 3-19,2 1 3,-7 3-3,2 2 6,-2 3-4,0 3 3,-4 0-3,3 2 1,-11 1-9,3 1 0,-6 0-7,2 3-5,-3 0-8,-1 4 0,-3 1-3,-2 1 3,-2-4 2,-3-1 6,-1-2 0,-2-7-1,0 3-3,-3-3-6,3 1-15,-4-3-40,3-1-30,2-2-72,4 0-37,0-8-67,8 4 6,6-2-209,3-5 66</inkml:trace>
          <inkml:trace contextRef="#ctx0" brushRef="#br0" timeOffset="77661.6863">13001 753 643,'-7'-3'240,"-1"12"48,4 2-146,-3 12-16,-1 3-18,-1 16 7,0-5-23,-1 11-8,-1-3-21,2 4 0,0-4-13,-4-2-10,4-8-15,0-4-7,1-7-18,0-7-33,5-5-17,-3-4-36,1-3-25,-5-7-39,3 1 3,-1 0-76,1 2-112,-7-5 17</inkml:trace>
          <inkml:trace contextRef="#ctx0" brushRef="#br0" timeOffset="79017.9561">13261 1095 430,'-2'-16'456,"-3"2"-89,-2 2 46,-1 6-213,-5 3-18,-4 7-48,-5 9-14,1 3-52,-5 13-4,4 1-16,1 5 6,6-8-7,5 2-1,6-12-13,5 0-5,6-10-11,5 2-5,-1-7-6,9 0-1,1-9-3,6-1-2,2 0 0,6-3-2,-2-4 2,2 7-1,-7-5 1,2-2 1,-9 4 1,-3 3-1,-5 1 1,-1 3 1,-11 6-1,-1 5 1,-2 2 1,-8 7 2,-1 1 2,-1 2-1,0 1 1,0 2-1,3-9 0,8 7-3,-2-7 1,6 0-2,-2-3 1,6-2-1,-2-4-1,3-4-1,0-4 2,6-6-4,-3-2 0,3-1 0,3 1 0,5-4-2,-4 5 3,7 2-1,-1-2 2,-3 2-1,-6 12 1,4-7-1,-10 8 2,-3-3 0,-2 3 2,-4-6 1,-5 13 1,0-1-1,1 6 0,-7 4-2,4-2-2,-4 3 0,5-4 0,-4-3-26,4-3-14,2-1-102,5-3-76,4-1-338,7 1 11,5-2-170</inkml:trace>
          <inkml:trace contextRef="#ctx0" brushRef="#br0" timeOffset="78224.0554">13107 950 554,'4'-18'413,"-4"1"-33,3 8-92,-3 1-82,-3 5-80,-1 3-37,2 5-45,-4 3-37,5 5-38,0 6-56,0-2-39,-2 7-297,4 5 44</inkml:trace>
        </inkml:traceGroup>
      </inkml:traceGroup>
      <inkml:traceGroup>
        <inkml:annotationXML>
          <emma:emma xmlns:emma="http://www.w3.org/2003/04/emma" version="1.0">
            <emma:interpretation id="{BA98918C-B1E5-4581-8441-DA66402A7971}" emma:medium="tactile" emma:mode="ink">
              <msink:context xmlns:msink="http://schemas.microsoft.com/ink/2010/main" type="line" rotatedBoundingBox="12219,1758 24275,1660 24282,2576 12226,2674"/>
            </emma:interpretation>
          </emma:emma>
        </inkml:annotationXML>
        <inkml:traceGroup>
          <inkml:annotationXML>
            <emma:emma xmlns:emma="http://www.w3.org/2003/04/emma" version="1.0">
              <emma:interpretation id="{F113056D-2432-47ED-805E-07BB1E2708B5}" emma:medium="tactile" emma:mode="ink">
                <msink:context xmlns:msink="http://schemas.microsoft.com/ink/2010/main" type="inkWord" rotatedBoundingBox="12221,2037 13134,2030 13138,2570 12226,2577"/>
              </emma:interpretation>
              <emma:one-of disjunction-type="recognition" id="oneOf11">
                <emma:interpretation id="interp55" emma:lang="de-DE" emma:confidence="0">
                  <emma:literal>ut</emma:literal>
                </emma:interpretation>
                <emma:interpretation id="interp56" emma:lang="de-DE" emma:confidence="0">
                  <emma:literal>net</emma:literal>
                </emma:interpretation>
                <emma:interpretation id="interp57" emma:lang="de-DE" emma:confidence="0">
                  <emma:literal>Kit</emma:literal>
                </emma:interpretation>
                <emma:interpretation id="interp58" emma:lang="de-DE" emma:confidence="0">
                  <emma:literal>Mit</emma:literal>
                </emma:interpretation>
                <emma:interpretation id="interp59" emma:lang="de-DE" emma:confidence="0">
                  <emma:literal>Hat</emma:literal>
                </emma:interpretation>
              </emma:one-of>
            </emma:emma>
          </inkml:annotationXML>
          <inkml:trace contextRef="#ctx0" brushRef="#br0" timeOffset="103621.7891">665 2025 585,'-4'-6'326,"-3"3"2,2 6-137,-3 3-30,0 5-55,-5 5-5,2 2-27,0 5 3,1 1-15,-1 5-1,7-5-15,3 1 0,4-4-12,2 0-3,5-7-6,3 0-2,2-5-7,2-5-3,1-6-4,4-3-3,-1 0-3,5-13-3,-1-2 0,1-5-7,-5 2-3,0-6-5,-3 8-1,-10 5-4,-1 6 5,-3 5 0,-2 5 6,-6 6-3,3 1 3,-6 8 0,2 2 5,-1 4 1,3 0 5,2 3 1,6-5 2,-5 3-1,3-3 0,0-4-1,3-2-1,2 1-3,2-9-8,6-4-53,1-4-22,6 1-76,1-3-32,4-10-239,-5-3 47</inkml:trace>
          <inkml:trace contextRef="#ctx0" brushRef="#br0" timeOffset="104191.4834">1028 2119 577,'-13'-15'269,"6"7"16,6-1-112,4 4-58,6-1 10,4 4-24,8 0 1,2 2-18,11-2-6,2 2-29,9-4-12,-3 1-17,6-5-13,-10 1-28,7-5-64,-6 3-43,4-3-279,-6 9 24</inkml:trace>
          <inkml:trace contextRef="#ctx0" brushRef="#br0" timeOffset="103996.6357">1297 1778 421,'3'0'256,"-1"0"-5,0 4-72,-1 7-40,-2 3-33,-5 8 9,0 7-23,-1 10-1,-2 3-22,-1 9 1,-1-5-18,1 6-8,-3-7-18,2-1-8,5-9-11,-5 1-6,5-10-8,-3-5-23,-1-10-15,1-2-44,3-5-20,2-4-43,3-5-10,-1-3-181,-2-1 48</inkml:trace>
        </inkml:traceGroup>
        <inkml:traceGroup>
          <inkml:annotationXML>
            <emma:emma xmlns:emma="http://www.w3.org/2003/04/emma" version="1.0">
              <emma:interpretation id="{140F4405-F8A0-46ED-8B65-DF518F8639B6}" emma:medium="tactile" emma:mode="ink">
                <msink:context xmlns:msink="http://schemas.microsoft.com/ink/2010/main" type="inkWord" rotatedBoundingBox="13566,1821 15136,1808 15143,2635 13573,2648"/>
              </emma:interpretation>
              <emma:one-of disjunction-type="recognition" id="oneOf12">
                <emma:interpretation id="interp60" emma:lang="de-DE" emma:confidence="0">
                  <emma:literal>they</emma:literal>
                </emma:interpretation>
                <emma:interpretation id="interp61" emma:lang="de-DE" emma:confidence="0">
                  <emma:literal>+hey</emma:literal>
                </emma:interpretation>
                <emma:interpretation id="interp62" emma:lang="de-DE" emma:confidence="0">
                  <emma:literal>ruhe</emma:literal>
                </emma:interpretation>
                <emma:interpretation id="interp63" emma:lang="de-DE" emma:confidence="0">
                  <emma:literal>Thees</emma:literal>
                </emma:interpretation>
                <emma:interpretation id="interp64" emma:lang="de-DE" emma:confidence="0">
                  <emma:literal>Hohe</emma:literal>
                </emma:interpretation>
              </emma:one-of>
            </emma:emma>
          </inkml:annotationXML>
          <inkml:trace contextRef="#ctx0" brushRef="#br0" timeOffset="105666.4884">1924 1874 532,'-8'-8'309,"7"1"-4,2 2-82,1 5-72,4 2 0,2-6-36,9 2 2,3 2-26,14-2-5,0 0-27,10 2-6,-5 3-19,7-6-7,-8 5-12,2-2-3,-6-3-16,-1-1-33,-6 3-33,-3-6-69,-4 3-42,-3 6-269,-8-5 42</inkml:trace>
          <inkml:trace contextRef="#ctx0" brushRef="#br0" timeOffset="105398.0387">2193 1620 521,'0'-18'244,"0"6"19,-1 3-88,1 7-44,-1 3 9,-3 3-24,1 9 1,-1 1-27,0 11 2,2 5-24,0 7 3,-1-1-13,-3 9 4,0-3-12,-5 3 1,4-4-10,-3 3-8,3-9-14,0 2-7,0-8-8,1-2-8,2-6-9,-1 0-29,1-9-19,1-3-45,1-4-17,0-5-38,1-1 8,1-2-29,1-2 16,2-5-177,-2-2 55</inkml:trace>
          <inkml:trace contextRef="#ctx0" brushRef="#br0" timeOffset="106249.9374">2444 1565 680,'4'-2'287,"3"3"31,-2 2-160,-4 7-17,2 5-31,-4 11 15,-1 5-23,-3 12-2,1-1-19,-5 8 4,2-7-17,-4 3 2,5-9-12,0 4-7,1-8-16,3-5-6,4-5-11,-4-4-5,6-6-3,2-2-4,-4-6-3,2 0-1,1-5-3,-1-5-3,5-3-4,-1-2-10,7-3-8,0-3-15,0-1 0,0-4-1,1 1 8,7-1 3,-3 3 13,4 1 1,-6 4 5,1 0 1,-9 5 6,-3 3 1,-3 5 2,-1 4 0,-6 4 5,1 6 8,-3 3 7,-2 7 8,-3-2 5,0 5 1,4 1-5,-1-2-4,5-4-7,0 0-5,2-7-16,2-8-42,2-3-54,6-4-102,4-2-34,6-10-241,0 0 10</inkml:trace>
          <inkml:trace contextRef="#ctx0" brushRef="#br0" timeOffset="106756.9901">2814 1957 599,'10'4'290,"4"2"-2,3-2-108,1 1-87,3-4-7,-2-1-19,6-3-6,-4-2-20,6-4-11,-10-1-15,3-3-5,-7 1-4,0-3-2,-9 2 0,4 2-1,-5 0 3,-3-2 4,-4 3 7,-2 2 14,-4 0 9,-6 3 16,-1 5 3,-4 2 7,-3 5-10,-1 3-2,3 3-15,-5 6 2,7-1-3,1 4 12,5 2 0,2 3 8,4-2-6,4 4-1,3-4-15,4 2-4,1-5-9,1 0-4,1-5-7,5-2-5,-2-5-5,5-3-5,-1-6-12,6-5-56,-1-1-22,4-8-92,3 0-42,6-7-295,-6 5 49</inkml:trace>
          <inkml:trace contextRef="#ctx0" brushRef="#br0" timeOffset="107237.5247">3141 1944 452,'-7'2'377,"6"6"-67,2 3 0,4-2-181,6 6-6,-1-2-26,6 0-13,0-3-37,1 1-15,0-6-24,4-4-5,-2-3-2,7-6-20,0-1-12,3-6-20,-3-2-7,6 2-15,-6-2 16,-3 4 11,-6 1 20,-5 7 8,-8 2 27,-7 4 24,-5 5 13,-5 7 26,-4 1 16,-6 11 15,-2 4-11,-6 5 11,6 2-18,-6 6-2,6-5-21,-3 6 0,7-8-16,-5 0-5,7-7-12,-2-5-6,2-10-11,4 3-10,6-8-16,1 0-49,1-2-17,6-2-73,4-1-42,4-6-59,9 1-201,6-10 29</inkml:trace>
        </inkml:traceGroup>
        <inkml:traceGroup>
          <inkml:annotationXML>
            <emma:emma xmlns:emma="http://www.w3.org/2003/04/emma" version="1.0">
              <emma:interpretation id="{2C318F9D-FCC2-4AF0-A96B-646726823EB2}" emma:medium="tactile" emma:mode="ink">
                <msink:context xmlns:msink="http://schemas.microsoft.com/ink/2010/main" type="inkWord" rotatedBoundingBox="15650,1755 17059,1743 17064,2429 15656,2441"/>
              </emma:interpretation>
              <emma:one-of disjunction-type="recognition" id="oneOf13">
                <emma:interpretation id="interp65" emma:lang="de-DE" emma:confidence="0">
                  <emma:literal>will</emma:literal>
                </emma:interpretation>
                <emma:interpretation id="interp66" emma:lang="de-DE" emma:confidence="0">
                  <emma:literal>Will</emma:literal>
                </emma:interpretation>
                <emma:interpretation id="interp67" emma:lang="de-DE" emma:confidence="0">
                  <emma:literal>wild</emma:literal>
                </emma:interpretation>
                <emma:interpretation id="interp68" emma:lang="de-DE" emma:confidence="0">
                  <emma:literal>weil</emma:literal>
                </emma:interpretation>
                <emma:interpretation id="interp69" emma:lang="de-DE" emma:confidence="0">
                  <emma:literal>Weill</emma:literal>
                </emma:interpretation>
              </emma:one-of>
            </emma:emma>
          </inkml:annotationXML>
          <inkml:trace contextRef="#ctx0" brushRef="#br0" timeOffset="108523.5577">4023 1818 560,'-2'-8'332,"-2"3"4,3 3-120,-2-2-14,1 6-52,2 2-4,-3 3-37,2 10 1,2 3-25,-1 10 3,-2 1-12,-1 6 4,2-6-18,1 3-10,0-6-19,4-2-8,-2-6-11,3-5-3,-1-2-4,3-5-3,-1-3-2,4-3-2,-1-5 0,3-2-3,-1-4-2,0-4-6,2-3-3,4-5-8,1-1-2,2-4-4,3 1 4,2 1 3,-5 5 7,-5 0 2,-3 9 8,-4 5 1,-3 3 2,-4 1-1,1 5 2,-2 7-2,-3 0 1,-1 6 1,0 7 4,0 5 4,2-1 3,2 5 3,1-6-1,3-1-1,1-5 0,3-4-2,-3-5 0,2-3-1,-1-2 0,1-7 0,1-3-2,3-6-1,1-3 0,3-3-1,3-1-2,1-5-3,2-1 1,4-4-3,0-2 0,4-2 0,-3 1 2,3 2 0,-7 4-3,-3 3-21,-7 8-12,-3 4-43,-6 7-23,-3 1-69,-3 4-14,2 2-19,-2 6-248,-6 4 75</inkml:trace>
          <inkml:trace contextRef="#ctx0" brushRef="#br0" timeOffset="108888.4954">4709 1908 688,'2'1'348,"3"3"12,-2 4-95,2 1-72,0 8 1,-5-1-39,-5 3-9,3 4-56,-8 0-21,3-1-31,-2 3-13,1-4-13,1-3-11,3-3-18,-1-5-53,2-3-41,7-5-93,2-4-49,7-8-247,5-3 30</inkml:trace>
          <inkml:trace contextRef="#ctx0" brushRef="#br0" timeOffset="109083.3687">4808 1714 693,'-5'-7'402,"-1"-4"-37,8 6-162,0 0-71,0 3-84,4 2-26,-2 2-33,5 2-75,-2 1 9,7 1-302,-2 0 47</inkml:trace>
          <inkml:trace contextRef="#ctx0" brushRef="#br0" timeOffset="109593.0974">5263 1496 549,'0'-5'384,"-4"5"-51,-3 3-57,2 3-157,-8 12-9,-5 5-22,-2 11 5,-1 5-13,-6 10 0,7-3-17,2 5 3,1-9-10,2 2 0,9-6-10,1 3-4,1-9-13,5 2-9,0-9-8,3 0-5,0-9-3,3-1-22,-2-8-19,5-6-40,-1-6-40,8-5-75,-1-3-23,8-7-251,-6 3 41</inkml:trace>
          <inkml:trace contextRef="#ctx0" brushRef="#br0" timeOffset="109941.5402">5357 1590 600,'-2'-4'289,"1"2"4,2 3-129,1 4-12,-2 4-35,-4 11 15,-3 5-13,-5 8 1,2-1-31,-10 9 7,2-5-11,0 7 7,1-5-13,1 5-1,8-2-19,3-2-4,4-8-18,3 3-7,2-11-13,3-4-5,1-4-8,5-5-4,0-6-12,9-7-68,2-3-69,8-7-120,-2-5-273,4-3-7</inkml:trace>
        </inkml:traceGroup>
        <inkml:traceGroup>
          <inkml:annotationXML>
            <emma:emma xmlns:emma="http://www.w3.org/2003/04/emma" version="1.0">
              <emma:interpretation id="{597F199B-0402-4CBC-ACF9-86211B8ADA33}" emma:medium="tactile" emma:mode="ink">
                <msink:context xmlns:msink="http://schemas.microsoft.com/ink/2010/main" type="inkWord" rotatedBoundingBox="17585,1754 21195,1725 21201,2367 17590,2396"/>
              </emma:interpretation>
              <emma:one-of disjunction-type="recognition" id="oneOf14">
                <emma:interpretation id="interp70" emma:lang="de-DE" emma:confidence="0">
                  <emma:literal>beasked</emma:literal>
                </emma:interpretation>
                <emma:interpretation id="interp71" emma:lang="de-DE" emma:confidence="0">
                  <emma:literal>be asked</emma:literal>
                </emma:interpretation>
                <emma:interpretation id="interp72" emma:lang="de-DE" emma:confidence="0">
                  <emma:literal>be asket</emma:literal>
                </emma:interpretation>
                <emma:interpretation id="interp73" emma:lang="de-DE" emma:confidence="0">
                  <emma:literal>beaskecl</emma:literal>
                </emma:interpretation>
                <emma:interpretation id="interp74" emma:lang="de-DE" emma:confidence="0">
                  <emma:literal>be askecl</emma:literal>
                </emma:interpretation>
              </emma:one-of>
            </emma:emma>
          </inkml:annotationXML>
          <inkml:trace contextRef="#ctx0" brushRef="#br0" timeOffset="112729.2837">7367 1891 720,'-24'-9'345,"-4"1"20,1 5-179,-7 7-17,1 4-57,-3 6-8,2 3-26,0 6 2,6-1-18,5 4 2,8-3-11,6 2-4,7-5-15,4 1-6,5-6-11,4 0-5,1-3-5,6-5-2,1-4 0,4-6-2,0-3-3,5-8 0,0-1-1,4-6-2,-3-1 1,2-5-2,-3 4 0,-1-5-2,-7 4 0,-2 1 2,-7 4 3,-6 4 1,0 8 4,-7 3 2,-4 4-1,0 8 1,-1 4 1,-7 3 0,2 5 1,-1 5 4,8 0 2,-3 1 3,9-1 1,3-2 0,1-1-3,2-5 2,3 0-1,1-6-1,1-3 0,6-7-3,3-2-3,2-9-5,5-1-3,4-1-1,0-9-1,2-9-1,-2 4 2,1-3 0,-3-4 2,1 10-1,-4 6 2,-1 4-4,-4 6 1,-1 3-1,-3 6 1,-2 3 0,-2 3 3,-2 2 0,-2 3 0,-3 2 1,-4-2 1,-3 1 0,-4 1 1,-9-1-2,0-2 1,-7 5-12,0-10-11,-3 5-33,3-3-32,-2 1-65,5-3-41,1 6-63,7-3-245,3-6 50</inkml:trace>
          <inkml:trace contextRef="#ctx0" brushRef="#br0" timeOffset="113425.0499">8256 1482 588,'-5'12'298,"-2"6"-9,-1 13-72,1 3-88,-5 12 12,1 0-12,-4 5 8,3-3-38,-3 0-9,2-7-32,-1 2-7,5-8-17,0-7-7,4-3-12,1-6-2,2-7-2,2 1-3,0-7-4,0 2-1,0-2-2,0-1-1,-1-7 0,1 5-2,0-3-1,3 0-3,-1-1-2,3-3-4,2-1 2,3-5-2,4-1 5,1-1 1,3-1 5,3-4 0,2 3 2,4-5-2,0 1 0,9-2-1,-5-1 1,6-3-20,-6 5-27,-5-2-75,-8 6-40,-7 0-291,-10 8 28</inkml:trace>
          <inkml:trace contextRef="#ctx0" brushRef="#br0" timeOffset="113699.901">8328 1884 888,'-3'2'329,"3"4"71,3 3-214,1 4-6,-2 0-29,4 4 12,0 0-48,1 3-18,-1-2-43,1 2-17,-6-6-19,2 5-7,-2-4-16,2-2-60,-2-5-58,12 0-123,-7-8-280,2-9 1</inkml:trace>
          <inkml:trace contextRef="#ctx0" brushRef="#br0" timeOffset="114354.0461">8764 1914 659,'12'-1'301,"4"1"33,1-1-164,2-2-15,-2-2-48,0 1-10,-2-4-35,-2-2-8,-3 1-15,-3-3 1,-3 3-6,-6 1 6,-3 0-2,-5-1 9,-3 2 1,-8 2 6,-2 0-4,-4 7-2,1 4-9,-7 4 3,4 1-3,-1 4 10,6 2-1,0 4 4,8-3-8,3 9 1,5-5-8,6 1 2,4 0-6,8-4-4,1-5-11,6 2-7,0-4-7,4-3-9,-1-4-15,5 1-34,-2-8-44,7-3-103,-2-2-60,4 1-300,-6 1 12</inkml:trace>
          <inkml:trace contextRef="#ctx0" brushRef="#br0" timeOffset="114926.6725">9148 1910 859,'-10'-6'366,"-6"3"43,1 5-216,-2 3-20,0 4-44,-2 4 0,6 1-33,0 5-5,3 0-26,-1 6-9,7-7-24,2-3-7,4-3-9,4-7-3,3-7-5,1 5-4,2-3-3,0 1-2,5-3-2,5-11-1,1-3 2,4-6-3,3-7 3,0-2-3,-6 1-1,6-4-3,-5 4-2,8-8-8,-3-3-1,7-4-6,-7-4-1,5-4 3,-9 9 11,0 7 3,-9 9 8,-1 10 2,-10 9 3,1 7 3,-7 10 5,-4 0 6,-5 5 5,2 7 3,-8 1-1,-5 3 2,4 9-2,-3 9 4,0 0-2,4 2 5,2-5-4,1 6 0,5-10-5,1 6-3,2-5-10,3 1-1,1-7-6,1-5-21,2-11-16,3-6-72,-1-3-59,5-5-137,-7-1-244,0-3-2</inkml:trace>
          <inkml:trace contextRef="#ctx0" brushRef="#br0" timeOffset="111068.8493">6116 1512 707,'-2'0'328,"-1"5"1,-4 11-166,0 11-30,-2 6-43,-5 14 12,1 1-10,-4 10-1,0-9-23,-1 5-8,2-10-18,-1 1-5,5-12-13,0-1-5,6-10-6,-1-6-5,6-4-4,0-4-4,1-4-3,1-4-7,2 2-3,1-7-5,1-2 0,5-4-7,1-5 6,4-5 1,1 2 5,8-6 2,-3 2 8,7 0 2,0 3 4,3-3-2,-2 7 2,1 3 1,-7 4 3,2 5 2,-5 5 5,-3 6 4,-5 1 1,-1 9 4,-4-2 0,-6 6 7,-3 0-2,-2 5 3,-3-6-4,-7 2-1,1 2-7,-6-6-5,1-2-5,-7-1-4,3-4-4,-4-6-13,5 2-12,-5-9-25,8 0-11,-2-2-38,8-2-10,3 1-54,10 0-15,2-4-258,6 0 49</inkml:trace>
          <inkml:trace contextRef="#ctx0" brushRef="#br0" timeOffset="111568.0947">6461 1959 641,'10'-3'326,"3"4"-1,4-1-109,0-2-101,3-1-12,-5-1-26,5-2-16,-2-5-25,1 1-13,-4-2-13,2 0-5,-5 3-1,-3-1 0,-5 1 1,-1-3 5,-7 5 4,-5 1 10,-2 1 5,-7 2 1,-4 8-3,-6 2 3,0 2-9,-4 9-3,3 0 0,1 3 8,4-2 9,1 4 20,7-5 5,3 5 10,6-4-5,5 2-4,3-3-19,4 1-2,1-4-10,0 0-4,3-3-10,6-3-6,0 0-5,6-5-1,1-4-11,6-3-68,-5-3-65,9-9 101,-6-2-505,-1-2 142</inkml:trace>
        </inkml:traceGroup>
        <inkml:traceGroup>
          <inkml:annotationXML>
            <emma:emma xmlns:emma="http://www.w3.org/2003/04/emma" version="1.0">
              <emma:interpretation id="{CBF1EE7A-745C-4A3A-984F-F164BB5C3490}" emma:medium="tactile" emma:mode="ink">
                <msink:context xmlns:msink="http://schemas.microsoft.com/ink/2010/main" type="inkWord" rotatedBoundingBox="21661,1777 22273,1772 22278,2340 21666,2345"/>
              </emma:interpretation>
              <emma:one-of disjunction-type="recognition" id="oneOf15">
                <emma:interpretation id="interp75" emma:lang="de-DE" emma:confidence="0">
                  <emma:literal>M</emma:literal>
                </emma:interpretation>
                <emma:interpretation id="interp76" emma:lang="de-DE" emma:confidence="0">
                  <emma:literal>m</emma:literal>
                </emma:interpretation>
                <emma:interpretation id="interp77" emma:lang="de-DE" emma:confidence="0">
                  <emma:literal>w</emma:literal>
                </emma:interpretation>
                <emma:interpretation id="interp78" emma:lang="de-DE" emma:confidence="0">
                  <emma:literal>*</emma:literal>
                </emma:interpretation>
                <emma:interpretation id="interp79" emma:lang="de-DE" emma:confidence="0">
                  <emma:literal>W</emma:literal>
                </emma:interpretation>
              </emma:one-of>
            </emma:emma>
          </inkml:annotationXML>
          <inkml:trace contextRef="#ctx0" brushRef="#br0" timeOffset="116550.5969">10015 1845 522,'-4'-12'290,"4"-2"22,2 4-109,4 7-20,1 0-36,5 5-1,3 0-34,7 2-3,3 0-24,3-1-4,4-2-24,8-1-6,-5 0-13,3-3 1,-6 3-9,-2-2 1,-13 3-3,-4-1 1,-7 5-4,-3-5 5,-7 3-2,-4 3 0,-2 5-3,-6 5 0,0 4-7,2 5-2,4 0-4,2 1-2,5-4-3,8 6-3,2-7-1,6-2-3,1 0 2,7-6-3,-1-4 1,7-4 0,-1-5 1,6-6-2,0 2 3,5-11-2,-10 2 2,0-6 3,-8-1 6,-3-7 6,-6 4 6,-7-4 4,-1 5 1,-4-4-5,-7 6-7,-10-1-5,1 9-13,-8 3-28,0 11-15,-3 1-64,6 8-54,0 3-124,6 15-262,4 4 14</inkml:trace>
          <inkml:trace contextRef="#ctx0" brushRef="#br0" timeOffset="116044.7363">10271 1556 694,'2'-10'269,"0"1"42,-1 2-180,0 1-7,-1 3-32,-2 4 1,0 7-19,-2 8 14,0 9-10,-5 14 17,1 5-4,-10 5 16,3 0-18,0 6-4,-6-10-22,3 3-12,9-8-25,-4 1-8,2-14-10,6-3-8,-3-11-11,0-1-47,4-10-19,-2 0-58,-1 2-23,5-4-42,0-3 15,0 3-40,3-5-159,-5-7 50</inkml:trace>
        </inkml:traceGroup>
        <inkml:traceGroup>
          <inkml:annotationXML>
            <emma:emma xmlns:emma="http://www.w3.org/2003/04/emma" version="1.0">
              <emma:interpretation id="{6DAF2EC9-8329-4B70-9988-3DB2FF84BF4E}" emma:medium="tactile" emma:mode="ink">
                <msink:context xmlns:msink="http://schemas.microsoft.com/ink/2010/main" type="inkWord" rotatedBoundingBox="22601,1674 24275,1660 24282,2576 22609,2590"/>
              </emma:interpretation>
              <emma:one-of disjunction-type="recognition" id="oneOf16">
                <emma:interpretation id="interp80" emma:lang="de-DE" emma:confidence="0">
                  <emma:literal>form</emma:literal>
                </emma:interpretation>
                <emma:interpretation id="interp81" emma:lang="de-DE" emma:confidence="0">
                  <emma:literal>ferm</emma:literal>
                </emma:interpretation>
                <emma:interpretation id="interp82" emma:lang="de-DE" emma:confidence="0">
                  <emma:literal>firm</emma:literal>
                </emma:interpretation>
                <emma:interpretation id="interp83" emma:lang="de-DE" emma:confidence="0">
                  <emma:literal>forme</emma:literal>
                </emma:interpretation>
                <emma:interpretation id="interp84" emma:lang="de-DE" emma:confidence="0">
                  <emma:literal>fon</emma:literal>
                </emma:interpretation>
              </emma:one-of>
            </emma:emma>
          </inkml:annotationXML>
          <inkml:trace contextRef="#ctx0" brushRef="#br0" timeOffset="117790.0035">11509 1724 560,'11'-40'274,"-3"8"17,-7-4-90,-5 5-54,-5 2 15,-4 6-30,-4-5 12,0 5-28,-4 1 3,1 3-32,-1 5-5,3 5-28,-1 8-12,0 6-19,-2 9 1,4 7-2,-4 14 4,4 7 4,-3 20 13,3 0 2,-6 14 7,1-4-4,0 10-3,-2-19-13,2 5-7,3-15-12,-1-3-4,4-15-5,3 3-8,0-12-7,1-1-21,5-5-11,-4-1-20,3-2-1,2-4-22,3-2-5,-1-3-47,3-6-11,4-6-53,2-2 4,1-7-18,2-2-175,0-9 70</inkml:trace>
          <inkml:trace contextRef="#ctx0" brushRef="#br0" timeOffset="118054.5834">10953 1935 743,'0'-10'334,"4"2"40,0 4-184,6 0-6,-1 4-46,9 0 1,2 1-30,4 3-7,-1 2-23,10-1-12,-3 0-28,1 2-15,-5-2-14,3-1-19,-11 0-23,5 0-65,-4-2-37,6 2-74,-1 1-24,4 2-242,-3 3 66</inkml:trace>
          <inkml:trace contextRef="#ctx0" brushRef="#br0" timeOffset="119293.8868">11563 1944 696,'-4'-14'318,"-3"0"32,-3 2-122,-2 3-54,-1 4-4,-1 2-41,-3 2-12,5 5-45,-1 3-8,0 4-20,0 8-3,2 4-10,5 7 2,1-5-8,5 7 1,2-4-7,6-1-4,1-9-7,6 3-3,-1-9-2,2-4-2,3-6 0,2-7-2,0-7 0,4-8-2,-2 0 2,-2-9 1,-4 2 3,-1-6 1,-4 7 1,0-9 1,-2 10-2,3 4-2,3 3-1,-2 6-4,3 9 0,-1 2 0,-1 4 4,0 4-1,0 1 4,0 1-1,2 3 3,-3 4 1,-3 2 3,-7 4 3,-4 3 1,-7 0 2,-2-5 0,0 3 1,2-5-3,-1-3-1,3-2-3,1 1-2,3-9-5,1-2-3,6-3-1,2-4-4,7-4 0,0-5-2,5 0 3,3-1-1,0-3 4,2-4-3,-1 4 2,1-5-1,-5 0 3,2 1-1,-4 4 2,1 1-1,-2 6 1,-3 3-3,-2 2 1,-4 3 1,-5 1 0,1 5 1,-2 3 2,-4 6 1,-3 1 2,-1 8-2,-4-1 0,-3 5-1,3-5 1,-1 3-3,4-5 2,0 0 0,3-9 0,3 1-3,4-6 2,2-1-2,3-6 0,3 0-4,2-3 2,8-5-4,-1-1 3,5 1-1,2-1 2,1-4 0,-5 2 2,1-2 0,-3-2 1,-1-2 1,-4 6 0,-2 1-1,-3 5 0,-7 1 0,-2 5 1,-2 1 0,-2 3 2,-2 6 0,4 1-1,-7 3 1,5 6-2,-6 2 1,4-6-1,1 2 0,0-1-2,0-3 1,3-1-1,1 0 2,-1-3-1,3-3 0,-3-5-1,5 1-2,0-5-1,0-5-1,3 1 0,5-7-2,2 1 3,6-1-3,5 4 3,-1-5-1,2 2 1,4-3 0,-4 3 1,-3-2-3,-1 3 0,-1 3-1,-9 2 0,-3 3-2,-3 6 3,-5 2-1,-4 2 0,-3 7 0,1 4 4,-5 3 0,1-2 0,-1 7 2,2-6 0,-2 1-33,2-4-39,2-3-109,1 0-52,-2-8-298,2-5 4</inkml:trace>
        </inkml:traceGroup>
      </inkml:traceGroup>
      <inkml:traceGroup>
        <inkml:annotationXML>
          <emma:emma xmlns:emma="http://www.w3.org/2003/04/emma" version="1.0">
            <emma:interpretation id="{36451A6C-4A33-49EF-B9A9-2B76E2EF961B}" emma:medium="tactile" emma:mode="ink">
              <msink:context xmlns:msink="http://schemas.microsoft.com/ink/2010/main" type="line" rotatedBoundingBox="12770,2511 25356,2643 25345,3678 12760,3547"/>
            </emma:interpretation>
          </emma:emma>
        </inkml:annotationXML>
        <inkml:traceGroup>
          <inkml:annotationXML>
            <emma:emma xmlns:emma="http://www.w3.org/2003/04/emma" version="1.0">
              <emma:interpretation id="{A15FD2B8-0541-4669-8F3B-58E92C136037}" emma:medium="tactile" emma:mode="ink">
                <msink:context xmlns:msink="http://schemas.microsoft.com/ink/2010/main" type="inkWord" rotatedBoundingBox="12767,2889 14872,2911 14865,3569 12760,3547"/>
              </emma:interpretation>
              <emma:one-of disjunction-type="recognition" id="oneOf17">
                <emma:interpretation id="interp85" emma:lang="de-DE" emma:confidence="0">
                  <emma:literal>Group</emma:literal>
                </emma:interpretation>
                <emma:interpretation id="interp86" emma:lang="de-DE" emma:confidence="0">
                  <emma:literal>Gump</emma:literal>
                </emma:interpretation>
                <emma:interpretation id="interp87" emma:lang="de-DE" emma:confidence="0">
                  <emma:literal>gump</emma:literal>
                </emma:interpretation>
                <emma:interpretation id="interp88" emma:lang="de-DE" emma:confidence="0">
                  <emma:literal>group</emma:literal>
                </emma:interpretation>
                <emma:interpretation id="interp89" emma:lang="de-DE" emma:confidence="0">
                  <emma:literal>graup</emma:literal>
                </emma:interpretation>
              </emma:one-of>
            </emma:emma>
          </inkml:annotationXML>
          <inkml:trace contextRef="#ctx0" brushRef="#br0" timeOffset="123234.7692">1408 2738 559,'0'-12'372,"-2"-1"-26,-1-4-40,-4 4-126,2-2 16,-4 3-8,-4 2-22,0 5-53,-11 2-8,1 7-44,-10 8-34,4 5 3,-7 9 10,7 3-14,0 5 8,7-9-15,8 3 5,9-9-16,8-2 0,9-11-14,10 3 1,5-5-8,8 0 1,-4-4-6,8 9 8,-10-5-2,1 4 6,-10 4-3,1 6 9,-12-1-6,-3 16 8,-3-2-5,-3 7 9,-9-4-7,-3 6 7,2-6-7,-9 2 8,1-9-6,-3 1 7,-1-11-6,-5 0 5,4-7-7,-4-5 5,9-2-9,-1-2 0,6-5-8,3-2 0,5-5-7,5-2 0,6-4 0,8-5 1,6-4 1,10-6 3,3 0 2,9-9 5,-3 6 0,9-7 5,-6 6 0,5 2 3,-7 6-4,4 5 5,-13 8-6,-2 6 4,-11 4-6,-5 1 5,-8 7-2,-3 3 5,-6 3-4,-4 10 6,-1 5-5,-2 0 5,2-1-6,3 1 7,2-7-5,5-4 5,2-5-7,3-2 2,2-3-6,1-4 1,0-5-5,6-4 3,0-3-3,5-5 2,-2-1-2,4-2 4,-2 2-2,0-1 8,-2 6-1,-1-2 6,-4 3-5,-3 1-31,-2 1-24,-1 1-48,-3 9-39,2 2-70,3 2-2,0 13-235,-2-11 48</inkml:trace>
          <inkml:trace contextRef="#ctx0" brushRef="#br0" timeOffset="123987.3292">2140 2816 499,'-7'-4'435,"-1"-6"-72,-1-2 10,0 9-196,-7 2 4,-3 6-40,-3 4 0,-4 10-45,-2 0 1,5-1-35,3 5 4,8-4-21,4-2 0,11-1-26,5-2 5,1-7-19,11-1 5,2-4-10,8-9 6,3-2-11,8-3 6,-4-3-7,7-5 4,-8 2-3,4-6 2,-6 6-4,3-4 5,-10 3-4,-2 1 5,-12 6-1,0-1 6,-10 9-6,-1 2 8,-2 6-7,-2 1 8,-2 4-8,1 5 8,-2 5-8,-2-4 6,5 2-7,-2 3 7,3-2-6,2-6 6,3 5-7,6-5 6,-3-3-7,7-5 5,2-3-9,2-7 4,-2-1-6,11-6 6,-5-3-6,6 2 7,-1-1-3,2 1 5,-8 0-6,-4 3 7,-7 3-7,-6 6 7,-2 6-4,-5 5 7,-1 3-6,-1 3 8,-2 1-6,1 0 5,3-1-6,4 4 5,1-8-6,0 6-3,4-2-20,1-1-43,0-5-35,3-1-97,5-7-46,2-1-242,-3 2 8,-1 0-92</inkml:trace>
          <inkml:trace contextRef="#ctx0" brushRef="#br0" timeOffset="124697.2557">2946 2758 834,'-1'6'303,"-1"0"37,2 6-162,-4 5-61,-2 9 16,-3 3-8,-6 6 20,1 4-38,-2 6-3,2-2-34,-3 0-4,4-5-32,-1-4-4,3-9-18,3-6 0,2-4-8,3-8-2,3-4-10,0-3-8,3-4-10,2-6-8,0-2-4,3-9 1,0-3 6,0-6 3,1 0 8,4-6 4,-1 6 1,5-7 7,2 7 2,5-5 4,-2 5-4,5-7 5,-4 8-7,5 1 5,-1 9-3,4 5 2,-2 8-5,5 6 7,-10 9-2,0 1 9,-10 3 2,-5 9 17,-7-2-2,-9 1 11,-7-2-7,-7 6 3,-3-6-17,-6 2-4,4-3-24,3-6-48,3-5-49,4 0-85,9-7-36,-3 3-240,1-3 32</inkml:trace>
        </inkml:traceGroup>
        <inkml:traceGroup>
          <inkml:annotationXML>
            <emma:emma xmlns:emma="http://www.w3.org/2003/04/emma" version="1.0">
              <emma:interpretation id="{8F2E4B52-8C12-41DE-A855-F221077580C4}" emma:medium="tactile" emma:mode="ink">
                <msink:context xmlns:msink="http://schemas.microsoft.com/ink/2010/main" type="inkWord" rotatedBoundingBox="15273,2640 16865,2657 16859,3207 15267,3190"/>
              </emma:interpretation>
              <emma:one-of disjunction-type="recognition" id="oneOf18">
                <emma:interpretation id="interp90" emma:lang="de-DE" emma:confidence="0">
                  <emma:literal>auch</emma:literal>
                </emma:interpretation>
                <emma:interpretation id="interp91" emma:lang="de-DE" emma:confidence="0">
                  <emma:literal>aud</emma:literal>
                </emma:interpretation>
                <emma:interpretation id="interp92" emma:lang="de-DE" emma:confidence="0">
                  <emma:literal>and</emma:literal>
                </emma:interpretation>
                <emma:interpretation id="interp93" emma:lang="de-DE" emma:confidence="0">
                  <emma:literal>cmd</emma:literal>
                </emma:interpretation>
                <emma:interpretation id="interp94" emma:lang="de-DE" emma:confidence="0">
                  <emma:literal>anch</emma:literal>
                </emma:interpretation>
              </emma:one-of>
            </emma:emma>
          </inkml:annotationXML>
          <inkml:trace contextRef="#ctx0" brushRef="#br0" timeOffset="126452.4272">3948 2735 671,'-5'-14'278,"-3"-6"49,-4 6-163,-2-1 18,-3 6-28,-4 2 18,0 7-33,-4 3 2,2 4-42,-5 7 0,4 2-31,-5 7 1,7 5-23,-5 0 3,8-1-21,1 1 5,7-6-17,2-3 5,9 0-14,1-3 6,10-2-13,-1-4 6,6-3-10,2-8 4,4-3-7,6-5 3,2-1-5,1-3 5,3 1-4,1-5 1,-3 0-4,3-3 2,-4-1-4,1-5 4,-10 5-1,-2-1 8,-10 4-1,-3 3 6,-5 9-3,-2 2 6,-1 1-6,-3 6 8,-5 2-7,-3 6 9,2 3-4,-5 8 9,4 3-7,1 2 9,4-6-6,1 2 6,5-5-8,1-2 7,7-3-10,2 0 7,5-4-10,3-8 5,0-2-11,6-3 6,-1-4-9,9-5 6,-6 3-5,8-7 7,-6 1-5,2-5 7,-6 5-5,2-5 7,-9 8-5,-1 0 5,-6 8-6,-5 0 4,-3 2-6,-4 7 3,-3 7-6,-5 0 1,-1 5-3,-2 5 6,3 0-5,1-6 8,2 1-4,4-1 7,2-5-8,5-1 6,1-2-9,6-3 3,1-3-7,7-2 3,-2-7-6,8-3 6,1 0-2,5-4 5,-3-3-3,5-2 4,-6 3-4,0 0 6,-6 0-5,-1 8 6,-10 1-2,-3 3 4,-4 4-8,-6 5 5,-4 2-8,-3 6 4,1 6-5,-4 2 0,2-3-11,0 1-16,3-1-36,1-5-55,5-4-53,2 10-75,3-1-250,3-4 43</inkml:trace>
          <inkml:trace contextRef="#ctx0" brushRef="#br0" timeOffset="127103.5864">4891 2728 810,'0'-6'336,"0"1"69,-5 2-200,-4 7 20,-3 4-41,-7 6-1,-2 4-56,-7 6-9,2-2-54,0 3-5,8-3-28,-2-4 2,11-1-19,4 2 3,6-6-13,6-4 5,2 1-11,4-8 4,5-5-7,6-7 5,-1 1-10,10-6 8,0 2-4,2-8 2,-2-1-5,3-9 0,-6-5-6,8-4-4,-7-2-6,2-5 3,-3 4-4,-6-5-4,-5 6-2,5 0 4,-15 14-5,-3 4 5,0 11 5,-2 6 9,-11 14 2,4 8 13,-6 7 2,1 12 19,-10 3-1,5 5 17,3-4-6,1 7 20,-3-4-7,5 3 14,-1-4-15,3-1 5,0-11-23,5-1-2,0-12-31,3-4-52,6-7-91,-3-3 110,-2-10-541</inkml:trace>
        </inkml:traceGroup>
        <inkml:traceGroup>
          <inkml:annotationXML>
            <emma:emma xmlns:emma="http://www.w3.org/2003/04/emma" version="1.0">
              <emma:interpretation id="{0076C04F-1AE7-45F9-96DB-7EE0C65DBC75}" emma:medium="tactile" emma:mode="ink">
                <msink:context xmlns:msink="http://schemas.microsoft.com/ink/2010/main" type="inkWord" rotatedBoundingBox="17415,2560 20621,2593 20614,3302 17408,3269"/>
              </emma:interpretation>
              <emma:one-of disjunction-type="recognition" id="oneOf19">
                <emma:interpretation id="interp95" emma:lang="de-DE" emma:confidence="0">
                  <emma:literal>nominale</emma:literal>
                </emma:interpretation>
                <emma:interpretation id="interp96" emma:lang="de-DE" emma:confidence="0">
                  <emma:literal>nominate</emma:literal>
                </emma:interpretation>
                <emma:interpretation id="interp97" emma:lang="de-DE" emma:confidence="0">
                  <emma:literal>nomiuate</emma:literal>
                </emma:interpretation>
                <emma:interpretation id="interp98" emma:lang="de-DE" emma:confidence="0">
                  <emma:literal>nominal,</emma:literal>
                </emma:interpretation>
                <emma:interpretation id="interp99" emma:lang="de-DE" emma:confidence="0">
                  <emma:literal>nominal.</emma:literal>
                </emma:interpretation>
              </emma:one-of>
            </emma:emma>
          </inkml:annotationXML>
          <inkml:trace contextRef="#ctx0" brushRef="#br0" timeOffset="129627.1295">5801 2655 665,'5'-12'266,"0"2"47,2 1-169,-5 4 15,-4 3-29,1 8 18,-1 4-28,-4 8 13,3 6-26,-5 11 12,-2-1-29,-1 4 11,6-1-30,-3-4 1,6-8-31,0 0 2,0-8-22,-1-5 7,3-6-17,3 0 8,1-5-15,1-2 5,4-6-13,-2-2 5,-1-5-8,10-1 6,1 1-5,4-4 3,2 3-8,9-2 4,-10-4-8,9-4 6,-3 6-1,0-2 8,-3 3-2,-5 3 4,-6 9-3,-3-1 4,-5 7-2,-5 4 5,-1 4-2,-5 8 6,-3 5-4,-2 5 6,1 0-6,-4 1 6,2-7-8,2 1 4,0-9-7,1 1-4,5 1-20,1 2-43,2-6-41,4 2-86,2-4-32,5-6-61,3 1-198,3-4 54</inkml:trace>
          <inkml:trace contextRef="#ctx0" brushRef="#br0" timeOffset="130031.9076">6313 2731 759,'-13'4'318,"0"8"33,-5 1-152,3 4-63,-8 5-2,3 0-42,1-2-4,8-1-39,6 0 0,7-4-20,5 1 2,7 2-13,5-2 6,0 0-12,3-5 6,-1 0-7,6-9 11,-4-5-6,2-7 11,1 1-8,0-13 5,-5 5-11,-1-4 11,-5 0-7,-4-1 16,-6 2-5,-5 0 12,-5-3-13,-7-3 1,-2 5-15,-3 2-13,-3 4-25,-1 10-30,4 6-33,4 10-77,4 5-37,4 8-281,6 2 8,7 10-110</inkml:trace>
          <inkml:trace contextRef="#ctx0" brushRef="#br0" timeOffset="131421.562">6666 2744 562,'0'-3'249,"1"2"42,0 4-134,1-3 14,-1 1-25,-1 2 18,0 3-31,-3 7 15,1 2-31,-5 6 15,1-2-31,-5 1 9,2-2-31,0 7 0,1-4-33,7 2-2,1-2-25,1-4 1,2-10-15,3-2 4,2-4-8,4-3 2,2-4-8,6 0 5,2-5-7,7-3 3,0-4-3,3-2 4,-4 1-6,-1 0 6,-7-2-5,1 3 6,-4 1-2,1 4 4,-5 0-3,-1 4 5,-4 4-6,-6 3 5,2 4-5,-4-2 6,0 3-3,-4 8 7,2-3-6,-9 4 9,5 5-7,-5 3 7,5-3-6,-5 6 7,6-5-8,-2 2 7,5-5-7,-1 0 7,7-5-8,0-3 8,4-1-9,1-6 3,0-5-8,8-4 5,3 0-8,1-10 5,3 6-4,7-2 4,-8-1-5,1-4 6,-2 5-3,-1-4 5,-3 1-2,-4 0 6,-2 10-5,-4 0 4,-4 7-6,-4 1 6,-1 2-5,-3 5 5,-2 2-5,-1 1 5,-3 7-6,1 4 7,1-6-5,1-1 5,1 3-5,4-1 7,-1-1-8,3 1 8,3 0-6,2-6 5,2-1-6,3-3 6,2-2-7,-1-4 3,3 0-5,0-6 3,0 0-5,5-5 6,-2 1-5,5-3 5,-1 1-4,4-4 3,-5 3-5,4 0 4,-6-1-5,3-1 5,-6 0-3,1 2 7,-2 1-5,0 2 7,-6 4-7,-2 4 5,-4 3-7,-2 6 9,-4 3-7,0 2 10,-4 2-6,1 3 8,-2-3-7,4 9 8,1-5-8,3 7 8,-6-4-9,6 1 8,0-8-9,-2-1 7,0-5-13,10-1-15,-7-7-22,3 0-62,-2-3-59,5-1-72,1 0-32,7-2-9,-1 1-175,8-5 76</inkml:trace>
          <inkml:trace contextRef="#ctx0" brushRef="#br0" timeOffset="131631.4484">7518 2581 818,'-2'-20'348,"4"7"26,0 3-178,-2 3-78,2 3-24,-1 3-43,0 1-14,1 4-38,0 2-45,-3 1-43,2 6 86,3 5-408,4 2 139</inkml:trace>
          <inkml:trace contextRef="#ctx0" brushRef="#br0" timeOffset="132256.1203">7737 2715 823,'-6'8'365,"-3"4"25,-3 9-155,-1 5-81,-2 4 5,2-3-37,0 0-1,7-12-40,2 0-10,4-8-33,5 0-6,2-3-21,2 0 0,1-2-12,8-4 5,-3 1-8,7-3 4,-1 0-6,5-7 1,-2 2-11,6-5-4,0 1-9,-2-3-2,-1 0-3,-3 1 10,-4 2 7,-7-4 12,-1 7 3,-4 5 11,-4 0 0,-7 4 12,2 3-3,-2 5 11,-2-1-7,-3 10 4,1 2-15,0 3 4,-6-4-13,2 9 5,1-2-8,0-3-8,4 1-33,2 4-61,0-8-62,7-1-93,-6 0-249,11-1 25</inkml:trace>
          <inkml:trace contextRef="#ctx0" brushRef="#br0" timeOffset="132760.8468">8304 2809 806,'3'-10'318,"-2"-1"62,-2 6-202,-8 5 5,-4 7-39,-7 5 8,-1 6-41,-4 4 1,6-4-33,-2 2-1,9 0-27,2-6-2,6-4-25,2-1 2,5-2-13,5-3 1,1-8-9,5-1 2,1 1-9,4-5 3,1-2-4,1 3 7,-5 7-6,1-7 5,-7 3-7,-1 5 2,-4 3-6,1 2 6,-4 5-3,-2 9 6,0-1-1,2 3 7,-4-5-7,6 2 4,0-5-9,4-3-14,-4-4-24,2-3-58,0 0-40,1-3-75,3-1-21,3-4-55,-6 2-150,7-7 45</inkml:trace>
          <inkml:trace contextRef="#ctx0" brushRef="#br0" timeOffset="133585.1818">8426 2721 782,'8'-6'286,"2"5"51,1 0-210,3 3-24,0 1-40,3 3-7,-4 2-32,12 4-2,-4-3-12,8 3 1,-3 0-8,8 3 3,-9 1-6,2-3 4,-2-5-4,2 2 4,-2-2-5,3-9 5,-6-6-2,4 2 12,-8 0 2,-2-11 16,-7 3 1,0 4 18,-7 3-6,-4-10 14,-3 7-9,-8 2 15,0 2-14,-4 4 6,1 3-12,-6 6 6,8 3-16,-5 7 13,2 0-7,3 4 11,6-3-9,0 0 21,6-2-12,3-2 14,2 2-11,3-2 10,3 4-24,7-6 0,2 2-21,5-6 0,-1 1-19,4-6-17,-5-6-34,5-7-78,-5-4-74,-5-7-191,-9 1-200,4-9-36</inkml:trace>
          <inkml:trace contextRef="#ctx0" brushRef="#br0" timeOffset="133040.6976">8802 2347 445,'-4'-9'419,"-4"13"-109,-1-2-24,-6 14-181,0 10-46,-4 13 11,-2 6-2,-2 13 13,3 3-27,-5 13 8,2-7-15,-1 5 6,3-14-17,-1-3-2,6-16-21,3-3-21,5-11-31,1-9-59,6-6-48,-3-12-282,9-6 36</inkml:trace>
        </inkml:traceGroup>
        <inkml:traceGroup>
          <inkml:annotationXML>
            <emma:emma xmlns:emma="http://www.w3.org/2003/04/emma" version="1.0">
              <emma:interpretation id="{AB5FCFFF-330C-4D70-9438-71973DF91AB6}" emma:medium="tactile" emma:mode="ink">
                <msink:context xmlns:msink="http://schemas.microsoft.com/ink/2010/main" type="inkWord" rotatedBoundingBox="21103,2989 21584,2994 21581,3257 21100,3252"/>
              </emma:interpretation>
              <emma:one-of disjunction-type="recognition" id="oneOf20">
                <emma:interpretation id="interp100" emma:lang="de-DE" emma:confidence="0">
                  <emma:literal>a</emma:literal>
                </emma:interpretation>
                <emma:interpretation id="interp101" emma:lang="de-DE" emma:confidence="0">
                  <emma:literal>A</emma:literal>
                </emma:interpretation>
                <emma:interpretation id="interp102" emma:lang="de-DE" emma:confidence="0">
                  <emma:literal>c</emma:literal>
                </emma:interpretation>
                <emma:interpretation id="interp103" emma:lang="de-DE" emma:confidence="0">
                  <emma:literal>d</emma:literal>
                </emma:interpretation>
                <emma:interpretation id="interp104" emma:lang="de-DE" emma:confidence="0">
                  <emma:literal>u</emma:literal>
                </emma:interpretation>
              </emma:one-of>
            </emma:emma>
          </inkml:annotationXML>
          <inkml:trace contextRef="#ctx0" brushRef="#br0" timeOffset="138016.5973">9721 2817 466,'5'-10'282,"1"3"4,-2-3-89,-1 1-21,-2-2-35,-3 2 17,-5 0-20,-3 4 4,-1-1-23,-10 3 1,4 3-27,-1 1-10,-2 4-18,-2 7-10,5 5-11,-6 4-7,2 4-3,-3-2-6,2-2 0,2-1-9,3-3-1,4 1-6,8-1 2,3-2-8,5 1 4,4-4-8,1-6 1,2 2-5,5-4 5,3-1-8,0-4 7,2-6-8,1-3 5,1-6-8,-4-1 8,4-3-12,2 3 7,-2-4-10,-2 6 7,-6-1-6,-1 4 10,-6 0-7,-2 6 10,-5 1-10,1 2 5,-5 6-9,-2 1 7,-2 3-4,1 4 11,0-1-4,-2 2 10,5 3-3,6-5 5,2 3-6,5-2 7,8-1-8,0-1 5,4-1-7,0-4 5,4 1-14,-4-5-16,4-1-56,-7 2-45,3-2-92,-7 2-51,-1 0-225,-4 6 23</inkml:trace>
        </inkml:traceGroup>
        <inkml:traceGroup>
          <inkml:annotationXML>
            <emma:emma xmlns:emma="http://www.w3.org/2003/04/emma" version="1.0">
              <emma:interpretation id="{13906ABA-EEA1-4764-AF58-C791A7DCD29B}" emma:medium="tactile" emma:mode="ink">
                <msink:context xmlns:msink="http://schemas.microsoft.com/ink/2010/main" type="inkWord" rotatedBoundingBox="21779,2645 25356,2682 25346,3650 21769,3613"/>
              </emma:interpretation>
              <emma:one-of disjunction-type="recognition" id="oneOf21">
                <emma:interpretation id="interp105" emma:lang="de-DE" emma:confidence="0">
                  <emma:literal>repräsentative</emma:literal>
                </emma:interpretation>
                <emma:interpretation id="interp106" emma:lang="de-DE" emma:confidence="0">
                  <emma:literal>repräsentativer</emma:literal>
                </emma:interpretation>
                <emma:interpretation id="interp107" emma:lang="de-DE" emma:confidence="0">
                  <emma:literal>repräsentativem</emma:literal>
                </emma:interpretation>
                <emma:interpretation id="interp108" emma:lang="de-DE" emma:confidence="0">
                  <emma:literal>repräsentatives</emma:literal>
                </emma:interpretation>
                <emma:interpretation id="interp109" emma:lang="de-DE" emma:confidence="0">
                  <emma:literal>repräsentativen</emma:literal>
                </emma:interpretation>
              </emma:one-of>
            </emma:emma>
          </inkml:annotationXML>
          <inkml:trace contextRef="#ctx0" brushRef="#br0" timeOffset="139210.3217">10134 2948 425,'0'1'236,"-4"0"7,-2-3-85,2-6-33,7 3-34,0-6-11,-1-3-25,4 4-6,1 0-6,0-1 6,-1 0 4,9-2 5,-3-3-6,10-1 10,0 4-1,7-1 2,-4 5-5,2 1 3,-7 4-12,0 5-6,-10 5-5,-1 9-1,-5 2-3,-7 3-1,-3 3-2,-5 9-4,-2-6-1,-4 4-10,4-3-3,0 0-11,4-8 3,2-2-8,2-5 6,2-3-6,2-5 3,5-4-6,3-5 4,2-4-5,1-3 4,3-6-3,-2 1 5,-2-4-2,0 0 4,3 1-3,-2 4 5,5 2-9,0 0-1,5 6-18,-1-1-4,6 2-42,-1 5-22,2-1-60,-5 2-16,-2 2-270,-7-1 58</inkml:trace>
          <inkml:trace contextRef="#ctx0" brushRef="#br0" timeOffset="139619.6711">10637 2897 622,'15'-3'297,"0"-3"17,3-3-119,-6 1-57,-3-4-10,1 3-26,-1-4-12,-5 2-24,3 1-12,-6 2-13,-2-1-7,-3 4-3,-5-1-4,2 5 4,-2 4-9,-7 1 0,-4 5-9,5 3-1,-11 3-7,1 0 6,4 2 1,3-2 11,-2 1 6,7 0 16,3 5 3,5-3 5,6 1-9,4 0-7,6-1-15,4-7-9,5-1-13,2-2 4,7-4-14,-4-4-25,-2-3-63,2-3-47,2-7-104,-4 3-259,7 8 31</inkml:trace>
          <inkml:trace contextRef="#ctx0" brushRef="#br0" timeOffset="140632.2253">10895 2877 592,'-6'4'317,"-5"5"10,0 7-126,-6 6-22,2 3-41,-3 10 6,3 3-28,0 0-14,2-3-29,-3 3-20,6-5-22,0 0-15,5-5-5,4-3-10,0-9 3,1-3-9,1-5 4,0-6-10,1-3 5,5-7-9,0-7 9,3-9-7,3-3 7,2-13-7,-6 4 8,5-6-6,-2 0 7,1-5-5,0 4 10,6 0-6,-5 8 6,4-2-3,-2 11 6,7 1-6,-2 8 6,7 1-5,-3 6 3,6 2-3,-4 6 5,1 0-4,-3 6 5,-2 5-1,-7 2 7,-1 2-2,-7 5 8,-8 0-2,-6 1 5,-3 6-5,-8-3 2,-7 5-5,2 3 2,-2 0-9,2-4 2,3 2-6,4-12 1,2-6-5,8-6 3,4-1-9,2-6 2,5-2-3,2-7 4,5-1-4,0-1 8,10-6-5,-2 2 2,3-2-4,-1 2 4,0-2-5,-5 11 10,-1-3-6,-2 10 7,-3 3-5,-2 5 6,-5 2-6,-2 4 7,-6 4-6,2 1 10,-3 4-8,-4-3 8,6 3-7,0-4 6,0-2-8,3-4 6,2-2-9,2-6 5,0-3-7,0-3 5,2-3-6,2-6 8,3-1-6,-3-6 9,6 0-6,-5 1 7,4-3-6,-1 1 7,3 4-15,-2 5-2,3-4-29,-4 7-26,0 1-65,-4 1-20,2 4-52,-5 4-209,2 10 58</inkml:trace>
          <inkml:trace contextRef="#ctx0" brushRef="#br0" timeOffset="141231.6698">11533 2961 626,'14'-11'302,"2"-3"21,-2 1-140,3-4-29,-2 5-42,-1 2-11,-1-1-28,-2 1-13,-2 2-16,-3 2-7,-4-2-1,-6 0-8,-3 3-2,-5-3-4,-3 3 1,-5 2-3,-1 8 6,-4 6-4,4 3 1,-1 3-3,5 3 5,2-1 2,5-2 7,3-1 0,5-3 3,6-1-5,3-4-3,3 2-5,6 0 0,2-4-6,3-1 1,5-4-6,0-3-2,4-10-7,-1-1 4,2-2-7,-2 0 4,0-1-7,-3 0 8,-4 9-8,-6-4 8,4 6-6,-6 0 8,-2 6-5,1 3 10,0 4-6,-7 1 9,1 8-5,-3-2 7,-9 5-7,-1-2 4,-4 3-7,-2-4 3,-4 4-11,7-8 6,-8 2-24,0-5-3,2-1-68,0-4-14,-2 1-102,4-8-20,7 2 403,-6-2-638,1-1 345</inkml:trace>
          <inkml:trace contextRef="#ctx0" brushRef="#br0" timeOffset="142236.1352">12048 2983 605,'28'-12'216,"8"-3"41,-8-1-156,5-4-8,-8 6-20,-7-2-3,-5 6-11,-1 1-2,-8 0-2,-8-2 5,-1 6 2,-10 0 4,0-2-4,-7 3 3,1 3-2,-5 4-7,-1-2-5,0 8-2,3 0-4,-2 6 4,7-2 6,3 6 12,3 1 2,4-1 0,6-2-7,6 4-12,5-6-14,6-2-9,4-5-6,10-6-9,-1-4 1,11-6-7,-4-3 1,9-6-7,-5 3 5,1-2-6,-9 1 7,-1 0-8,-11 6 8,-5-3-7,-9 4 9,0 5-9,-6 1 9,-5 9-8,-1 1 7,-5 5-8,1 5 8,2 2-7,0-3 9,3 5-5,7-3 7,-1-3-7,1-3 7,6-2-9,1-6 4,3-4-9,5-2 6,2-8-8,-4-4 8,6-6-7,0 1 8,4-6-7,-2 5 6,5 1-9,-5 5 7,-3 3-7,-6 8 7,1-1-9,-8 7 7,-1-3-8,-4 6 6,0 3-10,-5 5 8,1 3-17,-2 3 1,-1 0-65,2 1-23,0 5-115,5-6-36,2 2-267,5-6 21</inkml:trace>
          <inkml:trace contextRef="#ctx0" brushRef="#br0" timeOffset="142960.7893">12565 2788 523,'3'-19'315,"2"8"-4,4 0-64,3 4-92,7 6-1,1 5-37,6 4-23,3 1-35,4 6-17,-2-3-25,3 3-9,-5-2-24,2 4-72,-6-6-29,-2 9-293,0 1 19</inkml:trace>
          <inkml:trace contextRef="#ctx0" brushRef="#br0" timeOffset="142750.8589">12954 2423 714,'-1'-2'274,"0"10"32,-7 8-131,-2 7-65,-1 14 8,-5 1 5,-2 10 1,0 2-28,-4 9-13,-2-3-19,-3 1-19,3-11-18,-1 4-14,6-12-5,-4-2-12,9-4-5,-2-2-34,5-11-33,-2-7-65,5-8-26,-1-5 270,1-7-518,0 1 274</inkml:trace>
          <inkml:trace contextRef="#ctx0" brushRef="#br0" timeOffset="143417.9313">13058 2932 589,'4'-15'322,"-6"0"17,0 6-67,-2-1-66,-7 4 6,-2 2-31,-6 6-11,-2 0-48,-4 4-14,0 5-21,2 4-11,4 0-13,2 9-8,7-6-7,3 2-14,6-5-5,4-3-15,4-7-2,6-1-14,3-5 6,5-4-12,-1-3 8,7-5-8,-2 1 4,1-5-18,-5 4 3,1 4-13,-10 4 7,-3-1-8,-8 6 16,-3 7-1,-1 2 12,-3 6-4,0 2 13,1 5-5,5-5 7,0 2-4,3-4 3,1 0-12,2-4-4,3-3-84,1-4-25,3-6-106,0-2-47,0-3-262,1-3 48</inkml:trace>
          <inkml:trace contextRef="#ctx0" brushRef="#br0" timeOffset="143992.3541">13022 2923 431,'8'-10'279,"4"0"-4,5 4-81,5-1-33,-1 2-36,4 3-5,0 0-21,-2 4 8,-2 3-7,-3 5-1,-3 2-5,-5 6 0,-2-2-17,-3 6-12,-2-1-11,-2 0-14,-2-4-13,-2 3-14,1-10-4,0-1-14,1-6-12,2-2-43,3-5-30,2-4-79,-1-1-24,1-8-54,1 0-187,-1-8 54</inkml:trace>
          <inkml:trace contextRef="#ctx0" brushRef="#br0" timeOffset="143722.4212">13362 2589 656,'5'-4'275,"-9"2"42,2 5-141,-5 9-31,-5 5-19,-6 14 4,3 7-28,-6 10-2,1-1-13,-2 8 2,0-6-7,-3 3-10,4-5-20,-1 2-19,3-11-17,5-6-12,2-10-18,2-8-52,1-7-30,2-6-63,2-1-32,0-8-55,1-3-181,-3-6 50</inkml:trace>
          <inkml:trace contextRef="#ctx0" brushRef="#br0" timeOffset="144157.2636">13362 2822 651,'9'-14'330,"-5"2"23,3 6-116,-3 3-68,-6 3-30,1 1-50,0 3-33,-2 3-36,3 6-56,-1-3-22,-4 6-92,1 6-111,-9 10-150,-6 3-34</inkml:trace>
          <inkml:trace contextRef="#ctx0" brushRef="#br0" timeOffset="145151.7259">13429 3016 652,'4'-11'287,"-3"6"23,-2-1-120,6 4-64,-8 5 0,1 6-11,-2 5-7,0 9-20,-7 3 1,9 1-8,-5 5-3,3-6-6,-1 0-8,2-7-13,-2 1-14,7-7-6,0-4-14,6-6-3,1-4-11,0-6 4,3-2-9,5-3 7,-1-4-7,2 1 10,4-2-9,-2 2 6,-1 0-6,-2 3 5,0-1-6,-4 2-9,-2 1-55,-2 3-41,-4 4-92,-2 3-46,-1 5-254,0 4 35</inkml:trace>
          <inkml:trace contextRef="#ctx0" brushRef="#br0" timeOffset="145581.7417">13576 3254 674,'2'-2'281,"2"-2"48,1-1-151,5 0-35,-1-3-24,3 2-3,-1-4-38,3 1-12,-2-1-18,0-1-6,-3 1-8,-3-1-5,-1 2-5,-3 3 2,-5 1 5,-5 3 6,-1 1 3,-5 6 3,-1 3-4,-2 6-2,2 3-1,-1 8 6,4-3 2,1 2 10,4-1 2,3 0 2,3-6-2,-1 5-2,4-8-10,3-1-15,0-1-6,4-2-15,3-7-17,5 1-54,-1-5-42,7-7-149,-4-5-105,0-9-212,-7-5-62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3:53.91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5BF5CAE-C99A-464B-88B1-AAE2A4E2531A}" emma:medium="tactile" emma:mode="ink">
          <msink:context xmlns:msink="http://schemas.microsoft.com/ink/2010/main" type="inkDrawing"/>
        </emma:interpretation>
      </emma:emma>
    </inkml:annotationXML>
    <inkml:trace contextRef="#ctx0" brushRef="#br0">46 38 320,'4'-14'257,"-2"2"-19,-2 4-49,0 2-32,0 4-43,-4 4 4,0 3-22,0 7 2,0 2-23,-2 4 4,3 3-18,-2 5 3,2 3-9,0 8 9,0-1-9,2 9 6,-1-3-9,1 6 3,0-3-10,-1 3-2,1-10-10,0 2-4,0-8-10,-1-6-5,1-4-3,2-2-4,-1-7-2,3 0-2,1-5 0,1-6-3,-2-3 1,2-4-2,-1-4 1,0-3-2,1-4 0,1-1-3,2 0 1,0-4-2,0 0 3,7-2 0,-2 1 1,4-6 0,0 7 1,0-2-1,-2 4 0,1 1 1,1 8 1,0 2-2,2 5 2,-1 4 1,0 6-2,-1 2 3,-2 4 3,-1 4 4,-3 0 4,-1 7 4,-6-3-1,-1 4 0,-6-2-2,-6 4-2,-6-4-2,-3 7-1,0-5-2,-7-1-2,4-1 0,-3-2-1,2-11 0,0 2-1,7-7-3,-3-2-14,2-1-13,2-2-31,1-4-14,-5-1-47,5-1-6,4-4-42,4 1 3,4-1-41,5 1-182,0-2 50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4:12.6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F17EB58-5D30-4B96-BBD5-9DEBDF2FFEDB}" emma:medium="tactile" emma:mode="ink">
          <msink:context xmlns:msink="http://schemas.microsoft.com/ink/2010/main" type="inkDrawing"/>
        </emma:interpretation>
      </emma:emma>
    </inkml:annotationXML>
    <inkml:trace contextRef="#ctx0" brushRef="#br0">305 106 522,'4'-10'275,"-2"-6"4,-4 3-76,0 2-62,-4-3 11,1 4-25,-8 0 16,1 4-28,-5-3 13,-2 5-24,-5 3 2,3 1-31,-3 3-1,1 8-32,-3 6 4,3 4-17,-3 4 13,2-4-14,6 3 10,1-1-13,8 0 3,9-5-16,6 5 5,3-10-11,8-2 3,2-4-10,0-3 5,3-5-8,3-6 4,0-5-7,6-7 5,0 2-5,1-6 3,1 4-8,-2-2-1,-7 5-6,-3-6 2,-6 9-2,-6-1 7,-6 4 1,-2 1 3,-3 9-3,-5-1 3,1 6-3,-3 3 6,1 5-2,0 2 8,3 0-4,3 1 7,2-3-5,3 3 8,2-2-6,3 0 8,1 2-5,4-2 4,2-2-7,3-1-1,1-9-46,6-3-87,1-3-64,7-4-327,-3 2 3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04.182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377 51 568,'4'-5'293,"-6"-4"29,0 3-125,4 2-18,-11-4-38,3 1 5,1 3-43,-3-2 3,-3 5-33,-1-1 0,0 5-29,-4 3 3,-3 2-21,-5 3 5,3 0-13,-7 5 8,0 0-11,1 9 11,2-3-7,-1 3 9,2 1-7,2 0 8,4-3-11,2 5 7,4-3-11,4-3 7,6 0-12,3-1 7,4-5-11,5-5 4,0-1-8,6-8 5,1 0-8,4-8 7,-2 0-7,6-9 6,-3 2-7,7-13 6,-4 7-5,2-2 5,-3-2-7,-1-1 5,-6 5-7,-2-7 3,-4 1-7,4 2 5,-5 5-7,-2-1 6,0 2-4,-2 2 8,2 3-6,0-3 3,0 8-7,0-2 4,-2 3-7,-6 4 3,2 3-4,-2 6 5,-3 2-3,-1 2 6,-1 8-2,-2 3 9,-1-1-3,-1 6 12,3-1-2,-1 1 11,5-5-5,-1 1 11,3-6-10,4-6 7,5-3-11,-2 2 5,6-2-12,4-7 7,-3 3-10,3-5 6,0-4-9,1-3-27,-3 0-35,2 0-77,-3 0-71,2 4-243,-2 7-33,0 3-98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04:20.428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55 465 110,'-7'-8'58,"3"-3"26,-2-1-16,-2 3 20,2 3 1,-1-1 13,2 3-20,0 2 2,1 2-22,2-3-5,2 1-20,0 4-8,2-4-15,2 3-3,1 1-6,4 1 3,4-2 0,7 1 2,2-5-2,9-1 0,2 0-3,10 0 0,3 2-2,-23 0 2,1 1 10,71-5-4,7 0 4,4 1-1,4-4 1,-48 8-4,8 1-1,-12-2-2,6 4 0,-9 0-3,0-2 0,-4 2-2,10 1 0,-6-1-2,9 0 0,-7-3-1,5 0 1,-7-6-2,4 5 2,-8-4-1,9 0 1,-6-5-1,4 5 1,-5-3-1,4-2 0,-9 6 0,10 1 0,-10-1 0,8-3 0,-3 4 0,6 2 1,-8-4-1,7 5 1,-8 1-1,4 3 0,-5-1 0,3 2 1,-7-4-1,7 0 2,-7-1-1,8-4 1,-3-5 0,9 1 0,-7 1-2,9-3 2,-10 3-1,7 3 2,-13-1 1,5 0 4,-8 3 1,5-1 3,-7 2-2,11-2 2,-6 1-3,8 2 1,-4 0-2,4-1 1,-6 0-4,6 2 0,-12-2-3,6-2 0,-3 1 0,7 0-1,-4-5 0,9-2 0,-7 0 0,10 1 0,-9 0 0,5 0 2,-13 3 1,8-2 2,-8-1 1,8 5 2,-6 2-2,13 0 2,-10 3-2,9-1 1,-4-4-2,9-2 3,-8 0-3,7-3 1,-8-1-2,7-1 0,-11 2-2,10 0 0,-6 0-1,7 1-1,-6 1-1,6 1 0,-7 1-1,3-1 1,-12 4-1,6-1 2,-6 2-1,5 2 2,-5 4-1,11 2 0,-7 2-1,8 3 1,-9-2-2,7 3 0,-11-1 0,4 0 1,-7 1-1,4 4 2,-9-1-1,6 6 1,-6 1 0,6 1 0,-6-4-1,5 2 2,-3-1-2,5-3 0,-1 0 0,1-1 0,-3-4-1,0 3 1,-3-3 0,1-5 0,0 2 1,7-1 0,-3-5-1,7-2 2,-2 2-1,6-4 1,-8-2 2,9 0 3,-9-1-1,3 2 2,-8-3-2,8 3 0,-12-1-3,9 1-1,-5 0-1,7-1 1,-5-2-1,8-1 1,-5 0-1,8-3 1,-7 0 0,5 0 0,-5 1 1,3-1 1,-5 1-1,8-1 1,-6 2-1,7 1 0,-4 1-2,8 2 1,-9 2-2,11 4 0,-10-1 0,0 0 0,-6-1-1,4 3 1,-4-3 0,9 2 0,-1 0 0,6-1 1,-5 4-1,6 1 1,-8 2-1,10 1 0,-12-1 0,6-2 1,-9 0-2,9-3 1,-6 0 0,9 1 0,-8 3 0,9-1 1,-8-1 0,7-1-1,-9 3 0,6-7 0,-7 2-1,3-2 1,-5-2 0,11 0 1,-3-2 0,5-2 0,-3 3-1,8 1 1,-8 0-1,2 4-1,-7 1 1,8-2 1,-8-3-2,8 0 2,-4-2 0,8 0 0,-6 4-1,7 0 2,-5-2-1,2 1 0,-9-1 0,6-8 0,-8 6 2,7-4-2,-3-4 1,6 3 0,-3 5-1,9-3 1,-10 3 1,5 0-1,-10-1-1,4 2 2,-7-1-2,6 1 2,-4 6 0,5-2 0,-4 4 0,5-2-1,-8-1 0,11 2-1,-8-1 0,5-3-1,-3-2 1,2-3 0,-5-3 0,8 2 3,-8 0 1,5 4 3,-3 4-1,5-2 2,-4 2-3,0 0-2,-8-1-2,7-1 0,-6-2-1,4-1 0,-1 0 1,10-1-1,-5 1-1,8-1 0,-5 0 0,6 4 0,-8-2 0,8-2 0,-10 1-1,6 0 2,-5-1-1,9-2 1,-8 4-1,10 2 1,-8-1-1,5 0 1,-13 3 0,9-1 2,-8-3 0,4 4 1,-4-4-1,10 1 0,-10-5-1,7 0 0,-6-1-2,5-4 0,-9 1 0,0 1 0,-7 2-1,-4-1-12,-6 3-17,-2 2-56,-4-6 37,-9-12-276,-11-7 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04.92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304 66 372,'-4'-8'339,"0"2"-40,-3-1-30,-2 1-89,0-2-53,1 0-5,-4-1-35,-1 4-1,0-1-26,-5 2 9,0 7-18,-2 4 8,0 2-19,-2 9 11,1-1-12,-2 5 16,2-4-10,0 5 8,7-8-14,1 4 5,5-8-19,4 5 3,1-5-12,5 3 6,1 0-11,4 3 4,3-6-12,5 0 4,0-3-10,5-5-2,2-4-24,2 2-42,-2-8-61,0 3-92,-3-2-44,7 7-227,-3 4 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05.789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248 42 376,'-5'-9'367,"-1"-1"-49,-7 3-30,0-1-91,2 5-59,-6-1-4,0 4-43,-3 4-9,0 3-34,-2 6 0,3 2-19,-6 7 5,9-2-8,-2 7 10,5-6-8,4 6 10,5-10-11,4 6 7,4-9-14,5 4 2,2-6-12,6 0 2,2-3-10,4-6 3,-3-5-5,7-4 5,-2-1-6,3-8 6,-5-2-9,3-4-6,-6-2-13,-1-5-6,-6 4-11,2 1 5,-9 3 3,1 6 12,-4 6 4,-3 4 10,-4 1-3,-3 10 6,1-1-5,-2 9 8,0-2-4,3 9 7,6-6-1,-4 1 8,7 0-5,1 5 9,3-6-7,1 2 4,2-2-8,2-9 1,-3 0-13,9-4-72,-1-11-58,9 6-309,1 1 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06.927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225 399 758,'-9'-8'282,"0"4"60,1 0-206,-1 3-7,-5 3-41,-3 9-1,-3-2-34,-2 9 10,-1 3-16,1 4 7,0-3-15,2 2 6,7-2-18,2 0 4,5-6-11,6 3 7,4-4-13,3 2 4,2-10-11,5 4 4,-2-9-9,8 0 4,-2-6-6,5 0 5,0-9-6,2-3 5,-7-3-7,10-6 4,-5-4-8,3-5 1,2-5-9,3-4-1,-5-1-6,4-9-5,-6 2-6,-3-1-11,-4 6-5,-3-6-2,-6 16 4,-1 3 11,-5 11 15,1 2 11,-2 13 5,-1 3 3,0 4-4,-2 4 4,-4 5-2,0 5 15,-2 4 3,-3 16 15,4 3 1,0 14 17,3 0-6,2 7 13,-1-8-8,4 5 11,1-8-15,0-3 2,2-5-19,5-3 0,-4-20-17,5 1 1,-3-3-15,3-12-19,-3-2-25,7 1-63,-5-8-50,5-5-66,-5 0-218,3-13 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08.52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23 143 625,'12'1'263,"0"-1"21,3-4-120,-3-1-75,4-2 0,-4-2-29,-1 0-1,0-2-27,1-2 0,-6 7-15,2-3 0,2-2-13,-4 2 5,-2 1-7,-2-3 7,1 3-4,-8-1 11,2 3-1,-5 0 14,0 4-4,-5 1 9,4 4-10,-7 2 8,3 5-10,0 5 13,-2-2-7,-1 8 11,2 0-9,-1 5 14,2-4-8,7 5 14,-2-2-8,6 0 8,6-7-14,3 2 5,2-4-15,4-8 3,1-1-12,0 0 3,0-4-13,2-6 6,-2 4-11,3-6 7,-3-4-10,5-2 7,0 1-10,6-6 8,-7-1-6,7-1 6,-3-6-7,1 1 6,-6 2-5,1 0 5,-5 3-5,-1 6 5,-8 3-5,0 4 5,-3 2-5,-1 3 4,-1 4-5,-2 3 6,0 2-4,-2 5 5,-1 4-3,-5 2 4,3-2-5,2 6 5,2-3-5,0-2 4,4-6-5,4 3 6,1-7-6,3-5 6,4 1-5,2 2 4,-2-8-5,7-5 6,0 1-7,5-8 5,0 0-6,7-1 7,-3-1-7,1-3 6,-7-2-5,3 1 6,-8 0-7,-2 1 9,-4 5-9,0 1 7,-4 6-6,-1 1 6,-6 1-7,3 4 8,0 0-9,-2 1 7,-4 2-7,5 4 8,-4 3-8,0 4 9,-3 0-6,2 6 6,3-2-8,-3 3 10,-1-5-9,6-1 8,0 0-7,-4-1 8,3-6-9,4-1 7,0-2-8,2-3 6,2-3-6,3-2 6,1 1-7,3-6 7,-2 0-6,6-2 5,-2-2-5,0-2 6,1 1-6,0-7 5,-2 7-5,-1-3 5,-2 4-5,-1 2 5,-2 1-4,0 1 4,-1 0-4,-3 3 3,-1 4-3,-1 2 1,-1 0-3,-3 7 5,-1-1-5,-1 4 5,-4-1-2,-1 6 4,0-2-6,1 4 7,-2 0-6,4 2 5,2-5-6,1-2 7,0-3-7,3-4 6,-1-1-6,2-2 5,0-2-6,3 1 6,-1-6-5,2 4 6,4-2-5,0-2 6,-1-6-6,5 7 5,-4-4-5,1-3 4,3 8-4,1-6 5,1 1-6,5-2 5,-4-1-5,4-7 5,-5 5-6,-3-4 8,-1 6-7,1-2 6,-9 10-6,-3 2 7,-2 1-8,-5 2 8,3 3-8,-4 4 9,6 2-9,-5 9 9,1 0-8,-1 3 8,3-2-9,-3 0 9,0-10-8,3 3 6,1-3-8,1-3 6,2-2-13,3 1-17,-2-11-27,2-6-31,-1-4-47,0-5-52,0-2-10,-2-4-19,-2 4-212,6-7 83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09.623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36 5 767,'-9'-4'427,"3"5"17,-2 1-95,0-1-104,5 3-18,1-3-83,2 0-27,0-1-80,5 2-9,-5-1-23,1 0-5,-1-1-24,3 3-57,-7-4-36,9-1-148,2 4 161,8 3-432,4 1 109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10.337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214 42 269,'3'-4'359,"-1"-1"-69,-2 1 21,-2-2-110,-3 2-42,-5-3 21,0 3-32,-7-1 0,1 4-37,-1 2 0,-2 2-37,-5 2 0,5 4-19,-1 4 4,0-1-20,5 4 1,4-1-13,1 2 9,6 3-12,4 1 10,3-3-9,6 4 8,1-5-16,5 2 4,-1-6-15,3 0 4,-1-4-13,3-1 3,-1-10-15,5 8-20,0-8-35,6-7-105,1-4-59,4-7-325,-7-12 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11.56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188 138 645,'-3'0'266,"-3"7"25,-2 6-106,5 1-79,-3 8 7,-4 4-29,2 12 8,2 0-37,-4 8 8,-1-3-11,0 5 6,-4-10-22,4 4-2,-1-8-19,2-3-6,0-7-22,6-4-33,2-4-19,1-4-23,-1-9-15,2-2-6,0-5 26,-4-5-1,-1-2 23,1-3 14,-1 0 16,-2-10 9,1 2 15,2-7 4,0 0 3,4-3 7,0 4 2,5-6 11,4 4 1,4-10 13,2 2-1,10-8 10,-4 6-6,1-5 11,2 11-9,0-1 12,-4 9-9,6 1 11,-2 8-11,-2 3 9,0 6-16,2 2 4,-5 6-14,4 7 4,-2 3-11,1 4 3,-4 2-6,0 4 3,-6-3-8,-1 6 2,-7-4-6,-3 3 1,-2-2-5,-7 2 3,-4-5-4,-8 3-1,1-4-8,-7-5-22,2 0-23,2-5-39,6-3-25,2-4-45,7-1-3,6 0-206,9-4 55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12.62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312 114 589,'-7'-14'336,"1"-2"-8,-1 11-84,-2-10-110,-1 0-11,-2 0-42,0 4-8,3-6-29,-7 11 2,3 8-16,-4 3 7,-5 5-10,-5 10 6,2-2-10,-7 8 11,5 2-9,5 5 10,2-6-8,7 4 8,8-3-12,5-3 4,4-8-13,5 0 2,0-7-11,5-2 4,-2-2-9,5 4 7,-1-7-7,1 1 5,-4-1-6,5-3 7,-1-5-9,-2-2 7,-1-1-7,2-5 5,-5-5-7,0-2 4,1 2-10,3-7 5,1 8-10,0-2 5,-3 3-4,0 0 8,-8 7-4,-1 0 11,-3 6-3,1 2 6,-1-1-4,0 2 6,-2 0-6,1 2 5,-4 1-3,0 5 8,0 1-1,-1 8 11,0 1 0,1 4 10,1 2-10,-1 2 7,3-7-13,1 2 3,1-8-12,-1-3 8,4-4-9,0-3 6,4-2-9,2-5 8,6 0-10,2-8 6,1 1-7,5-6 6,1 4-7,3-6 6,-2 5-4,0 0 5,-3 1-5,1 6 5,-6 3-4,-2 8 3,-3 1-4,-3 6 2,-3 0-3,-4 0 3,-5 3-4,-2 5 5,-3-8-4,-1 5 3,2 0-5,-1-3 1,1-7-9,0 9 1,1-14-8,-1 4 2,3-6-5,3 0 5,1-3-2,7 1 8,-1-7-1,8-5 9,-1-2-2,3-1 8,-1-4-5,3 1-1,-3 5-14,6-1-13,-5 1-18,3-1-50,-4 4-32,2-6-44,-2 4-15,8 2-234,1 2 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12.96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243 0 753,'-8'8'288,"-7"12"57,3 4-200,-7 6-11,-1 1-38,-5 14 0,5-3-37,-2 10 0,4 0-19,-2 7-3,7-9-19,0 4-5,1-8-16,4 0-23,2-15-22,1-3-34,-1-14-31,5-2-56,0-8 244,1-3-445,1-7 201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13.19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-1 5 849,'4'2'302,"10"4"72,3-1-226,7-2-3,-1-2-38,6 1-12,-2-2-45,5-1-13,-8-3-25,0 2-21,-6-5-40,-1-1-79,-2 4-48,-5 6-250,-3 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04:24.648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79 452,'-3'-2'110,"3"-1"38,1 0-130,4 0-10,0 1-3,4-1-3,1 1 2,0 2-2,-1 0 1,2 3 3,-2 1 6,-1 0 4,1 1 2,5 1 3,-3-2-2,8 1 0,5-1-4,6-2-1,0 1-3,8-2-1,-4 1-4,6 0-3,-2 0 2,12 0-3,-2-2 2,12-2-2,-9-1 0,12-1-2,-8-4 2,5 2-3,-7 0 3,13 0-3,-11-1 3,9 2-3,-10-1 3,9-1-3,-7 2 3,7 0-3,-8-1 3,8 5-2,-10 0 2,9 1-2,-10-2 1,8 5-1,-5-4 2,0 2-3,-6 0 3,5 1-3,-11 0 3,5 1-3,-3 0 3,3-2-3,-5 1 3,7 1-3,-6 1 2,10 3-1,-11-1 3,4 3 2,-5-1 3,2 0 2,-4-2 0,8-3-1,-4-3-3,9-4-3,-6-1-1,6-2-1,-7-1 1,2 2-1,-10-1 1,1 0-3,-7 0 3,2-1-2,-4-1 1,-2 0-1,-3 4 1,-4-1-1,-6 4 1,-2 1-1,-2 1 1,4-2-2,0 1 3,6-2-3,0-1 2,0 4-10,-5 0-195,-8-2 63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13.939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68-2 502,'-12'5'386,"3"8"-30,0 7-59,-2 7-78,5 3-55,-3 7 5,2-6-45,2 3-13,5-8-49,0-2-7,2-10-29,1 1-2,2-10-19,4-3 6,1-4-11,-3-5 6,8-2-7,4-5 5,-2 2-8,7-2 7,5-3-7,-2-6 6,1 3-4,4-5 4,-6 2-4,2 4 5,-5 3-4,-2 2 4,-9 3-4,-2 5 3,-6 5-3,-4 6 5,-5 5-3,-3 10 11,-5-2-3,-1 8 9,-2 3-7,2 1 5,2-4-13,4 3-5,0-9-14,3-5-30,4 1-28,2-6-76,3-4-48,7-1-58,3-3-217,3-9 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3.621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49 11 485,'1'-6'242,"2"3"27,-6 1-110,7 4-5,-4 3-31,2 3 4,-2 2-31,3 4 4,-4 5-21,-2 2 5,-2-3-15,2 4-1,-2-1-17,1 5-4,3-2-18,-4 6-6,3-5-7,-3 0-4,-3-8-5,3 3-2,1-7-3,0 1-4,0-6-10,6-2-41,1-2-27,-1-9-51,-1-1-22,6-8-52,-6 0-192,-6-9 59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3.901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12 25 499,'-5'-9'335,"3"6"-27,-2 1-37,5-5-135,2 2-9,-2 6-36,3-1-18,-4 0-39,0 2-10,2 1-16,4 0-7,-5 2-16,3 7-57,1 4-47,-2 3-264,-7-2 22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4.615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42 0 733,'-5'8'274,"1"10"64,-1 3-189,-3 7-2,3 2-31,-1 6-4,-1-4-35,5-2-4,1-3-21,4-5-4,2-2-13,3-3-6,0-3-12,3 0-5,-2-3-5,2-6-4,1 1-3,-1-12-2,5-3 1,1-6-1,1-4 2,6-4 0,-3 1 0,4-4 0,-3 6 2,-1-5-2,-3 8 3,-2-1 0,-6 7 0,-2 4-2,-3 5 0,-3 2-3,-4 5 2,0 6-2,-2-2 3,-4 9 0,1 2 0,1 3 1,-1-2 0,1 2 0,2-5 1,2 3-6,1-8-5,1-1-17,1-2-16,2-1-38,1-1-20,0-3-73,1-3-14,-1-2-221,1-6 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5.793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190 416 612,'0'-12'247,"-4"-3"51,2 5-151,-5-3 2,-1 3-28,-2 0-8,-1 8-34,-4 0-11,-1 4-25,-4 6-3,5 3-12,-6 6 1,5 6-7,2 1 0,-1-1-1,6 3 5,4-1-4,4-7-2,2-2-3,9 1-3,-4-5-8,5-6-1,4 5-1,-1-6 0,-1-5-2,7-5 0,-3-2 1,1-5-1,3-3 1,5-9-1,-4-1 0,3-9-3,0 1-3,0-7-5,-3 2-1,3-9-5,-2 5 1,-1-9-1,-2 5 4,1-1 1,-3 12 1,-4 1 1,-2 13 4,-3 4-1,-6 9 1,-4 3 0,-1 10 0,-4 3 0,-3 4 2,-4 12 2,2 3 4,-6 8 0,5 4 2,-2 11 3,5-6 2,1 5 4,5-7 1,2 1 3,4-5 0,2-4 0,4-8-2,-1-1-1,4-12-4,1-1-3,1-7-4,3-6-2,1-3 0,2-4 0,-4-7-2,5-3 1,-3 2-1,0-6 0,-2 4 1,5-6-1,-6 1 1,2 3 0,-3 3-1,-4 4-1,-2 5 1,-7 9-1,-2 1 0,-6 8 0,-1 3 0,-3 7 0,2 1 1,1 2 1,4 1 0,4-4 0,0-2 1,8 2-2,-2-6 0,7-4-2,0 2 0,6-8 0,-6-5 2,7 0-2,-5-2 1,3-9-1,-1 2 2,4-9-1,-3 1 1,3-8 0,-4 5 0,3-1 0,-6 5 0,-2-2-1,-3 9 2,-3 3-2,-4 7-1,-1 3-1,-2 7 2,-2 9-3,0 3 3,0 4 1,-1 2 3,1 2-2,3-4 1,0 0-1,0-9-3,4 0-24,-1-8-29,0-1-78,4-4-46,2-4-273,0-1 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6.303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216 41 659,'-7'-12'295,"-4"0"38,-2 2-160,-2 4-24,-1 4-44,1 7-10,4 4-38,0 3-13,4 4-16,3 3-6,7-3-9,-1 5-6,6 0-3,5 4-2,0-2 0,0 1-2,-1-5 1,-3 3 0,-7-6 0,-9-7 1,-2 2 1,-8-2 0,-3-5 0,-2-2-27,0 1-13,-3-2-62,7 3-47,-4-6-256,3-4 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6.959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205 0 674,'-4'7'285,"1"4"27,-3 9-120,4 6-70,-4 13 1,1 3-19,-3 13-1,-1 0-31,-8 9-5,3-3-17,-7 10-8,4-10-19,-1 1-8,3-14-14,2-4-25,3-12-13,1-10-37,5-4-32,-3-7-64,3-10-8,-1-1-223,-3-4 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7.392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0 75 323,'9'-6'353,"4"-3"-60,4-1 6,7-3-132,3 3-37,6-3 1,2 5-31,2 3-11,-7 5-29,0 4-9,-10 5-20,-6 8-8,-6 2-8,-4 12-5,-4 0-2,0 8-1,-2-8-1,0 10 0,-1-15 0,-1-4-3,2-6 0,-1 0-3,2-15-1,6 4-3,-5-4 2,4-4 0,1-8 2,2-2 0,-3-5 3,7-4-2,-4-1 1,5-2-1,2 5 0,-1 0 0,3 3-1,2 0 0,-2 5-9,2 2-39,-1 3-13,3 1-54,-2 2-39,0 0-259,-1 5 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7.897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34 11 755,'-3'-3'323,"-1"-2"57,3 7-176,-1 7-8,4 5-40,-1 4-11,3 4-51,5 2-29,3-1-34,2 2-13,2-7-13,5-2-8,-2-6-10,4-5-22,0-7-7,3-10-24,-4-3-13,3-4-14,-4 1 18,-3-4 5,-6 9 25,-3 5 13,-6 5 26,-5 6 16,-1 7 8,-7 11 14,-5 4 8,-5 9 14,3 2-6,-10 1 6,2-7-7,1 5 2,2-9-9,-4 3-5,8-2-10,-3 2-8,4-6-8,-1-2-7,5-4-10,0 0-25,4-6-25,3-7-72,8 0-44,2-10-277,1 0 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8.993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128 121 695,'-3'-5'267,"-2"3"50,2 6-159,-1 4-23,-1 7-23,-3 11 2,0 7-27,-2 11-2,0 2-17,-4 1-5,1-3-14,0-1-11,2-7-23,0-1-8,6-5-6,1-5-1,4-10-6,0-5-14,4-6-6,-3-4-14,4-4 1,-1-5 1,2-2 14,-3-7 6,1-4 13,-1-3 2,0 0 2,1-5 1,-1 0 1,4-8-1,-2-3 1,7-6-1,-4 4 2,5-4 3,-1 8 5,5 5 6,-3 2 5,6 5 8,-1 7-1,5 3 3,-1 7-5,6 2-5,-2 5-6,5 3-6,-6 2-4,-1 6-3,-7-1 2,-4 5-2,-3 1 3,-7 6-1,-8-5 2,-7 8-1,-7-2 1,-8 1-9,1-3-7,-2 2-17,-1-7-16,6 3-45,5-5-12,-1 1-39,7-4-13,7-1-38,4-4-174,6-5 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05:52.253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24 217 252,'-8'2'81,"0"1"12,5 0-70,0 0-11,0 0-5,2-2 12,1-1 3,1 0 12,1-2 3,2 0 5,-1 0-12,3 1 5,-2-1-7,2 2 5,1 2-4,-1-2 5,-1 1-6,5 1 2,-4 1-7,3-2 5,0 5-5,3-6 2,-1 1-4,2-1 3,-3 0-7,3 0 2,-1 0-6,2 1 3,-3 1-4,3 0 4,-1-4-3,0-1 4,2 0-5,3 1 4,-1-2-6,3-3 5,-5 3-5,4 0 3,-4 2-7,2-1 2,-5 2-2,0 0-7,16-3 6,-1-3-5,4-1 5,-11 3-2,-1 1-3,14-7 3,-2 2-4,3 3 5,-4 0-5,-5 3 4,-3 4-2,4-2 3,-2-4-5,5 2 5,-5-1-4,5-3 5,-3 5-4,3 4 5,-4-5-5,-4 4 4,-3 2-6,7-3 4,-7 1-4,7 2 5,-1-2-5,7-1 5,-10 3-6,6 1 5,-3 1-4,3 0 3,-1-1-3,3 0 4,-3-3-4,4-1 4,-2 0-3,2 5 3,-3-1-3,2 4 4,-2-3-5,1 2 4,-5-3-4,1-2 4,1-1-5,-2 3 5,-2-2-5,8-1 4,-2 2-4,-1-1 4,-1 2-3,3-1 2,-5-1-2,2-2 3,-1 2-3,3 0 2,-1 1-1,5 0 1,-2 0-1,0 1 1,-5-1-2,4 2 3,-5 3-3,-2 1 3,0-1-3,4 3 3,-1-8-4,2 2 5,-3-3-5,5-2 3,-6 0-3,4 0 4,-2 0-4,4 0 4,-6 0-3,7 0 2,-4 2-3,4 2 4,-3-1-4,8 2 4,-5-1-4,3 2 4,-3-3-4,2 1 5,-7 3-5,5-5 4,-7 1-4,4-5 4,-1 1-4,5-4 4,-1 1-4,5 0 3,-2 1-2,4-3 2,-2 3-2,3-2 3,-1-1-4,4 0 4,-3 0-4,1 1 4,-6 2-4,1-1 4,-6 2-4,3-1 5,-2 1-5,5-1 4,-2 3-4,7-1 3,-5-1-2,6 1 3,-5-3-4,4 1 3,-3 0-2,4 1 2,-5 0-3,5 0 5,-7 1-5,0 0 5,-3-2-5,4 2 4,-3 1-4,5-2 4,0 2-5,4 2 5,-3-1-4,6 0 3,-6 1-3,6-1 4,-5 0-3,3 1 3,-3 0-4,2 2 5,-8-1-5,8 1 4,-5-2-4,8 0 4,-4-1-4,9 3 4,-6-2-4,8 1 3,-6 0-2,8-2 3,-5-1-4,8 3 5,-11-3-5,6 0 5,-6 1-4,8 0 2,-7-1-3,9 2 4,-6-2-4,9 1 4,-7-1-3,8 1 3,-8 2-3,4-1 3,-14 1-3,8-2 4,-10-2-5,10-1 3,-8-1-2,10-2 3,-5-3-4,5-1 5,-2 1-2,8-3 5,-9 2-3,4 0 3,-9-2-3,8 0 2,-11-1-6,10 3 4,-6-3-5,9 5 5,-9-3-4,7 1 3,-3 1-4,6 1 5,-6 0-5,2 0 5,-5 1-6,4-3 6,-7 2-5,8 1 4,-2 2-4,5-5 4,-4 2-4,6-2 4,-6-1-4,6-2 4,-13 4-3,7-1 3,-9 1-4,6-1 3,-6 7-3,9-1 3,-5 2-3,6 2 4,-7-2-3,6 5 3,-4 1-3,5 0 3,-3-1-5,1 5 6,-11-8-6,5 2 6,-2 5-6,0 0 6,-1-3-6,7 5 6,-5-3-6,3-6 5,-3 3-4,6-2 3,-5 2-3,3 3 5,-5 1-5,2 3 4,-6 2-4,1-1 4,-4 0-5,7 0 5,-1-4-4,7-1 3,-6-3-2,6-2 2,-4 3-2,3-4 2,-7-1-1,9 1 1,-10-2-2,4-2 3,-6 0-4,7 1 3,-7-3-2,6 0 2,-2 2-3,5-1 5,-8 0-5,7 1 4,0-4-4,3 0 3,-3 4-2,6-4 3,-10 3-4,3 5 5,-10-2-4,10 0 3,-8 6-4,4-4 5,-1 2-6,10 1 5,-13 0-4,10-7 4,-6 6-4,4-3 4,-6-3-4,7 2 4,-6 6-4,-1-2 4,-2 1-4,5-2 5,-7 0-5,7-6 5,-5 0-5,2-2 4,-4 1-4,6 1 4,-9 4-4,8 2 4,-6-4-4,5 2 4,-4 3-4,7-2 4,-5 1-3,8 0 4,-10 5-5,1-6 4,-10 0-3,1 1 4,-9-4-5,5 1 5,-2-2-5,0 5 5,-3-5-4,1 7 6,-2-4-5,4 5 8,-3-3-3,2 4 3,0-3-5,-1-1 4,1 1-7,-2 2 2,-2-1-2,2 0 1,1 2-2,-4-3 3,-1-1-3,0 2 2,-1 3-2,1 2 2,-1 1-2,3 6 3,-1 1-4,0-1 4,0-2-3,-3 3 2,1-5-2,-3-3 2,-1-3-2,0 3 3,-1-2-3,0 1 2,-1-2-2,2 2 3,3-1-4,-1-1 3,1-2-2,-1 3 2,-1-3-2,1 1 2,-4-1-2,-2 2 3,3-2-3,-3 2 3,1 0-3,-1 0 3,4 2-3,-4 0 3,3 0-3,1 1 2,-2-3-2,0 4 3,2-5-4,-3 3 4,-1-3-3,1 0 3,0-1-5,1 1 5,0 4-3,0-4 2,-1 1-3,0 3 5,-1-1-5,4-1 4,-1 0-3,2 2 3,-1-2-3,0-1 3,-3 1-3,3-1 2,-4-2-3,1-3 5,1 1-5,-2 2 3,-2 0-3,5 1 5,-3 7-6,1-1 6,1 0-5,2 0 4,-3 0-4,3-1 4,0-2-4,-3 0 5,-1-4-5,-1 1 5,-2 0-3,2 1 5,-2 0-4,-1 1 3,0 2-3,-4-4 2,-2 1-5,-2 0 5,4-1-4,-3-1 3,3 1-2,-4 3 2,3-2-3,-2 3 3,2-1-3,-2 0 2,1-3-2,-1 5 2,0-5-2,-2 1 1,-1 1-1,-1 2 2,4-4 0,-5 0 1,3 0-2,0 2 2,0-3-2,-3 1 1,3-1-1,-3 2 1,1 0-1,-1 2 4,0-1-3,1 1 4,2-1-3,-4-2 2,4-2-5,-1-2 5,1 3-5,-1 1 3,5-2-3,-6 2 4,2 1-5,-6-2 4,2 0-3,-7 1 3,7 2-4,-6-2 5,5-1-5,-7 0 4,4 0-3,-7 0 6,5 1-2,-3 1 5,1-2-2,-4 3 4,2-2-5,-3 0 2,1 0-4,-4-1 3,4-1-5,-1 2 5,6-5-7,-3 3 5,7 1-4,-5 1 3,-1-4-5,-8 7 7,2-4-6,-6-2 5,3 0-4,-1 4 3,2-4-3,-4 0 5,5 2-4,-2 1 4,3-9-1,-3 4 3,6-1-4,-2-3 5,1 2-6,0 2 3,2 0-6,-4-2 4,-1 2-5,-1 3 5,-3-2-5,-3 0 4,4 2-4,-1 0 5,2-1-5,-3 0 6,5-5-4,-3 2 4,2 1-4,1-4 5,7 4-5,-7 2 3,6 0-4,-3-2 4,-2 2-6,-7-2 6,7-1-6,-6-2 5,2 2-4,-1-2 3,1 2-2,-3 2 3,5 3-3,-2-4 3,3 2-3,3-1 3,1 0-4,-1-1 4,3 3-4,-9-4 4,2 6-5,-5-4 5,3 0-4,-4 3 4,5 0-4,-5-4 4,4-1-4,-3 1 4,3-1-4,-1-1 4,3 4-4,-1-2 5,3 0-5,0-2 4,-1 4-4,-6-4 5,1 2-5,-5 2 4,0 0-4,-6 1 4,9 1-5,-10-2 6,8 4-6,-2-4 6,6 0-5,-4-2 4,7 3-5,-8 0 6,2 1-6,-7 1 5,2 0-4,-5-1 4,8-2-4,-5 2 5,7-3-5,-4-1 5,2 1-6,2 3 6,0-6-5,-4 4 4,3 5-4,-5-1 4,-1 0-5,-5 1 6,8-1-6,-6-2 6,5-4-5,-5 2 5,12 2-5,-6-7 7,5 0-5,-3 5 6,2-4-5,-8-2 5,0 7-8,-4-2 5,3 5-5,-6-4 4,9 5-4,-7 1 4,7-3-4,-4 1 5,6 2-5,-11-3 4,7-3-5,-10 4 6,7-2-5,-3-2 5,8-2-5,-6 1 5,11 1-4,-4-3 7,3 1-5,-4 1 8,4 1-6,-8-2 5,4 1-8,-8 2 6,8-2-8,-5 0 5,5-1-4,-4 0 4,10 3-5,-3-6 6,5 2-5,-7-3 7,5-2-6,-8-1 7,2 4-7,-3 1 6,10-1-6,-8-1 5,8 0-5,-1 2 6,5-4-8,-1 0 6,6 3-6,-7 1 5,3-4-6,-8 4 6,0-1-5,-4-1 4,6 2-5,-3-2 7,6 1-6,-4-1 6,3-1-5,-4 1 5,2-1-6,3 4 6,0-4-6,-2 3 5,3-3-6,-7 5 6,-1-8-6,-3 8 6,2-1-6,-5-3 6,8 1-6,-10-2 6,7-3-5,-1 2 5,6-2-6,-7 0 6,9 3-6,-11-3 6,2-4-6,-4 6 5,6-3-4,-5 1 5,9-1-5,-2 2 5,3 0-4,1-1 4,10 0-5,-6 3 5,6 2-5,-6-2 4,2 4-5,-9-2 5,2-1-4,-1-1 4,6 1-5,-5-1 5,7-1-3,-5 3 3,8 0-4,-7-2 5,8 2-4,-1 3 4,2-1-4,-4 2 5,4 0-6,-7 2 4,1-2-4,-6 1 4,1-2-4,-2 1 4,5-1-4,-5 1 4,6 2-3,-5-1 3,3 2-4,2 0 5,6 0-4,-3 0 3,4-3-4,2 5 5,-3-4-5,-4 2 4,1 0-5,-2 4 5,4-2-5,-3-2 5,6 3-4,-2-2 5,4-5-6,0 0 5,8-2-4,-6-1 4,6 3-5,0 0 5,2 0-5,-4 0 5,2 3-4,2-3 4,6-2-4,-5 4 6,6-1-7,3-2 6,-3-1-6,-1 5 6,3-3-6,-3 0 6,1 0-6,-4 1 6,3 0-6,-1 1 6,0-1-6,0 2 6,-2-3-6,3 1 6,-3-2-6,-2 2 6,3-1-6,2 1 6,0 2-6,-1 1 6,3-2-5,-4 2 4,3-3-5,-2-2 6,1 4-6,1-5 5,0 4-4,0-1 4,2 7-4,0-4 4,1 2-4,0 2 4,-1-1-4,1 2 5,1-4-6,-2 2 6,3-5-6,0 5 5,0-6-5,4 9 6,-2-2-6,2 7 4,1-6-4,0 2 5,-1-4-5,5 6 4,-2-3-4,1 10 5,0-6-4,0 5 3,1 1-4,0 0 5,2-5-5,1 8 5,2-2-5,-1 1 4,3 1-3,-1 1 2,-1-5-2,0 3 3,-2-3-3,1 4 4,-1-5-4,1 6 5,-1-7-5,0 1 4,0-5-5,1 4 4,-2-11-3,-2 5 4,7-2-4,-6 1 5,-1-5-5,4 6 5,1-7-6,-4 2 7,1-2-7,6 0 6,-4-1-6,1 1 7,1-3-8,3 4 7,-5-3-6,4-2 6,-2 2-7,8 0 8,-4-6-7,7 2 6,-2-2-6,7 0 6,-5-1-6,4 4 7,-1 0-6,4 1 4,-3-3-4,5 6 5,-2-6-6,6 2 6,-4 1-6,4 2 7,-4-6-7,6 6 6,-9 0-5,6-2 5,-3 3-6,1 1 7,0 0-8,2-3 7,-2 2-7,6-2 6,-4 3-5,5-7 6,-2 7-7,7 0 7,-6 1-5,8-1 5,-8 5-7,4-8 8,-8-1-6,3 2 4,-4 2-5,9-6 5,-6 8-5,8-4 5,-4-2-5,6 3 5,-3-2-5,9-1 6,-5 0-5,1-4 5,-7 3-5,5-4 5,-9-1-6,5 1 6,0 5-6,6-4 5,-7 3-4,7-3 4,-6 4-5,6-1 6,-6 2-6,8 7 6,-10 0-5,5 0 4,-7-1-4,6 4 4,-5-5-5,7 2 5,-4 0-4,6-3 4,-6 1-4,8-4 4,-6 1-4,7-2 4,-9 3-4,5-1 5,-5 2-5,3-5 4,-4 0-4,10 0 4,-8-3-5,8 1 5,-5 0-4,6 2 4,-6-1-4,5 5 4,-11 0-4,3-3 4,-4 3-4,2-1 5,-4-2-5,6 0 3,-4 2-3,3-2 5,-2 0-6,5-1 5,-4 3-4,6-2 5,-5 3-5,1 2 4,-6-1-3,6-3 3,-6 1-4,4-3 4,-1-1-5,3-1 5,-7 0-4,13-2 4,-6-3-4,10-1 4,-4 1-4,7-1 4,-9-1-3,5-3 3,-5 0-5,11-1 6,-5-1-6,9-1 5,-5 8-5,7-5 6,-10 7-5,7-3 5,-7 0-5,5-5 6,-8 0-7,8-4 5,-5 5-5,9-5 5,-6 6-5,11-2 6,-9 2-5,0-2 5,-8 7-5,5-3 4,-13 3-4,10-3 3,1 3-3,6-3 4,-5 1-4,8-1 5,-7-1-5,0 0 4,-5 2-3,4 1 3,-5-1-5,6-1 5,-3 1-5,7-1 4,-6-1-4,10 3 6,-12 0-4,3-2 4,-9 1-5,6 0 5,-11-3-5,10 2 4,-6 1-5,10-1 5,-8 0-4,9 2 4,-5-1-3,6-1 3,-9 2-4,6-2 4,-10-4-4,7 0 4,-7 3-4,11-3 4,-8 1-4,8 6 5,-7 2-5,9-4 4,-13 7-3,6-5 3,-8 0-4,1 2 4,-5 1-5,6-3 6,-5 3-6,7-1 5,-6 2-4,5-2 4,-5 0-5,9 2 5,-4 4-4,1 0 5,-7-3-6,8 2 6,-10-2-5,3-3 5,1 2-5,7 0 5,-7-3-6,10 4 5,-8-2-5,9-1 6,-6-2-6,5 5 5,-10-5-4,5 0 5,-9 2-6,7 3 6,-3 1-6,8 1 5,-4-2-5,7-2 4,-6-1-3,5-2 4,-7 0-4,6 1 5,-9 1-5,4 0 5,-10 4-4,3-1 3,-4 4-5,4 1 6,-5 3-6,3-3 6,-2-1-5,1 2 5,-5-2-5,4-2 5,-2 0-6,0 3 6,-3-2-6,1-2 6,-4 1-5,1 0 4,-7-1-4,1 0 5,-2 0-6,3-1 6,-4 2-5,4-3 4,2 0-4,3 5 4,-3-3-4,5 5 4,-6-1-4,5-1 5,-1-2-5,2 4 4,-4-5-4,1 0 4,-4 4-4,0-2 4,-1 0-4,1 4 5,-4-1-6,3-1 6,0 2-5,-5-4 4,-3-4-4,0 4 4,-6-4-4,-5-1 4,3 2-4,-2 2 4,1 0-4,-1 3 5,-2 1-6,-4 6 6,1-2-5,-4 3 5,4 1-6,-2 0 6,-3-6-6,2 1 6,-3-2-6,1 0 6,1-1-5,1 2 5,0-3-6,0 1 5,-1-1-4,-3 1 5,4 0-6,-4 2 5,1-3-4,-1 0 4,-2-4-4,-2 1 4,2-1-3,-4 1 4,3-1-4,-3 2 4,0-2-4,0 1 3,0-1-3,-2 1 3,0 2-3,-4 0 2,3 0-3,-3 0 4,0 1-4,-1 0 3,1-1-2,-1-1 3,1 1-3,-4 1 3,6 0-3,-5-1 4,3 2-5,-1 2 5,5-1-5,-6 2 5,2 0-6,-8-1 6,4-1-6,-8-1 5,3-1-4,-4 0 4,4 3-3,-4-2 3,7 0-2,-3 2 1,1-2-1,0 2 3,3-2-3,-4 0 4,3-1-5,1 3 5,1-4-5,-3 0 6,9 2-4,-2-1 7,-3-2-5,0 1 6,1 0-7,-3-5 4,0 1-5,-1-2 3,3 2-3,1-3 3,-1 2-3,1-2 5,3 1-4,-2-4 5,1 0-4,-1 2 3,2 1-4,-1-1 2,2 1-4,-2 1 3,2 3-3,-2-3 3,3 3-5,1 3 5,3-2-6,-3 1 5,0-1-4,-4 3 5,-1-4-6,-8 4 6,4 0-6,-8 1 5,4-1-4,-4 3 3,4-3-2,-7 2 3,7-2-3,-5-2 3,4-1-3,-5 2 3,6 0-4,-1-3 5,5 4-5,-2-3 5,5-1-6,-7 0 6,1-1-5,-6-2 4,2 2-4,-2-2 4,5-1-4,-4 2 3,5-1-4,-2 3 5,2 0-4,-3 1 4,6 3-4,-2 0 4,5 0-4,-3 0 5,4-3-5,-3 2 4,7-3-4,-3 1 5,5 0-6,-1 1 5,0 0-5,-6-2 5,2 3-4,-6 0 3,0 2-4,0-4 5,2 3-4,-4 0 3,6 0-3,-3 2 3,2 0-4,-2-1 3,4 3-2,-4 0 3,2-3-3,1 3 5,0 2-5,0-6 5,3 0-6,1-2 7,3 0-7,-1 0 6,1 3-6,-3 1 6,3-1-6,-7-1 5,2-2-5,-1 0 6,2-4-6,-5 2 6,4 0-5,-6 2 5,5-1-6,-3 3 6,1-2-5,-3 1 4,5 2-5,-5-1 5,4-2-5,-5 1 6,5 0-6,-5-2 7,2-1-7,0 2 6,5-1-5,-4-2 4,-1 3-5,0 2 5,-1-2-5,-6 0 6,2 2-6,-5-4 6,5 4-6,-8-1 6,8-1-6,-6 2 4,6 0-4,-5 1 5,8 0-4,-6 2 5,6-7-5,-1 6 4,6-6-4,-4 3 4,6 1-6,-12 0 6,0-6-5,-5 9 5,2-4-5,-6 0 5,7 7-4,-6-3 4,7 1-4,-6-2 3,3-1-4,-3 1 3,6 1-6,-6-2 5,8 2-5,-7 0 6,3-1-4,-8-1 5,2 0-3,-4 0 3,6-1-3,-3 0 4,4-3-4,-3 1 3,3 0-3,-3 1 3,5-3-3,-7 1 3,10 1-4,-5-1 5,1-4-5,-5 2 5,6-2-4,-8-2 4,4 0-5,-3 0 4,7-2-3,-7 3 3,3 2-4,-1-1 5,8 0-5,-5-1 5,3 1-5,-5-3-1,3 0 2,-9 1 4,3 3-5,-5-3 5,5 4 1,-4 1-1,3 0-5,-3 0 5,6 4-5,-5-4 5,9 0-5,-12-3 6,7-5-6,-13 2 6,6 2-6,-8-1 6,8 2-6,-5 3 6,9 0-6,-6-1 6,9-2-6,-9 0 5,6 5-5,-11 0 5,4 4-5,-9 1 5,7 1-4,-9 0 5,9-3-4,-3 2 3,10-5-4,-7 4 5,4-2-6,-8 1 5,2-1-5,-11 2 5,6 3-5,-7 1 5,14 0-6,-5 6 7,9-3-6,-8 4 4,9 0-4,-13 2 4,3-2-3,-6 0 4,8-3-4,0 1 5,10-4-4,-7 4 2,9-2-3,-6 2 4,0-3-5,-7 1 5,6-1-4,-8-3 4,11-2-4,-5 6 4,8-6-5,0 0 6,7 3-5,-7 2 5,7-3-6,-10 2 5,2-4-5,-7 1 5,9 1-5,-3-3 6,7 1-6,-1 4 5,3-6-6,1 3 3,5-2-9,-2 2 5,6-4-7,-3 0 7,2-1-3,-2 3 7,4-10-3,-3 11 5,5-2-7,0 0 4,2 3-5,-1-4 2,4 1-4,-3 0 5,5 0-2,-2-1 6,5 3-3,-2-1 4,4-3-3,-3 4 5,5-5-5,0 2 5,-2 0-5,4 0 4,2-3-5,-3 2 5,0-3-6,2-1 7,-2 1-6,0 0 6,4-2-6,-4 2 6,3 2-6,-2-1 6,3-1-7,-5 1 7,5-2-5,-3 0 4,3-2-5,5 0 5,-5 3-4,-1 0 4,3 0-5,-1-2 5,-1 0-4,2 1 4,3 1-4,-3-2 4,2 0-5,2 1 5,-1 2-4,2-2 4,0 2-4,2-1 3,0 0-4,3 0 5,0 3-5,3-2 4,-1 0-2,2 5 2,-3-4-3,3 0 5,-3 2-5,-2-2 5,-2-1-5,0 2 5,-3-2-5,0-2 5,0 2-4,2-2 4,-3 1-4,2 0 3,-2 1-4,1 2 5,-1 0-5,-2-2 4,0 1-4,-1 0 4,1-1-4,1 1 4,3 0-4,1-2 5,0 1-5,1 2 3,5-2-4,-1 0 5,1 4-5,3-2 5,7 1-5,-3 3 6,5-2-6,3 0 6,0 2-5,-1-1 5,1-1-6,1-1 6,-2 0-6,4-1 6,-4-3-6,7 1 5,-4-1-4,3 0 4,-1 0-5,6 0 5,-5-1-4,5 1 5,0-3-5,4 1 4,-4-2-3,7 2 4,-3-2-4,1 2 5,-6 0-6,5 0 5,-8 1-6,5-5 6,-1 2-6,8-5 6,-3 0-6,7-1 5,-3-1-4,6 1 4,-7 1-4,9 0 4,-10 2-3,5-1 3,-6 6-4,2-3 4,-7 2-4,5-2 5,-5 1-6,4-5 6,-4 1-5,2 3 4,-4-2-4,4 2 6,-5 2-6,6-1 6,-3 2-6,2 2 5,-4 0-5,5 2 6,-6 6-7,1-7 7,-5 2-7,-1-2 7,-3-1-7,5-1 6,-4 1-6,5 3 6,1 1-5,3-3 5,-2 0-6,4 2 7,-6-3-6,7 5 5,-5-4-6,5 3 6,-3 1-6,6 1 6,-6-2-7,3 2 7,-4-6-5,-1 0 5,-2-2-6,-1-2 7,-2 1-7,6 3 6,-3 0-6,3-4 5,-1 3-5,5-1 6,-8 1-6,7-5 6,-6 2-6,6-2 6,-6-4-6,6 2 6,-4 4-5,2 4 5,-6-1-5,4 2 5,-6-3-5,-1-1 4,-5-1-5,6-1 6,-2 5-6,3-2 6,3-2-6,5 2 6,-6 1-6,3-2 5,-4 3-4,1 0 4,-2-1-4,0-1 4,-1 2-5,-1-3 5,-3 6-4,4-5 5,-3 6-5,1-4 5,-1 1-6,4-2 6,-5 5-6,1-5 6,-3 3-6,1 2 6,-4-1-6,1-3 6,0 4-5,5-4 4,-4-3-4,5 2 4,-2 2-5,1-2 5,-1 5-4,2-4 5,-2 2-5,0-4 4,-1 2-5,3-5 5,0 3-4,3-3 4,-2 5-4,3-4 4,-4 5-4,2-3 4,-3 3-4,1-1 4,-2-2-4,1 0 5,-3 2-5,4-4 4,-3 0-4,2 0 5,-2 1-6,0-3 6,1 2-6,0 0 5,0 2-4,0-6 4,-1 7-5,-1-6 6,0 7-6,-1-1 6,-2-2-6,3 1 5,-1 2-3,-2-2 3,-2 2-4,3 2 5,-5-4-5,2 1 4,-2 4-5,3-2 5,-4 3-4,2 4 4,-1-2-4,0-2 5,-3-1-5,5-5 4,-1-1-5,-1 0 5,0 3-4,6 0 4,-4 1-4,1-3 4,0-1-5,-1-5 6,-4 3-5,1 1 4,-1 0-4,1 3 4,-4 0-4,2 4 4,-2-1-5,3 4 7,-3-3-7,1 1 7,0 1-7,0-4 6,-6 1-6,4 2 6,-1-1-7,-3-4 8,0 4-7,1-2 6,-2 2-10,-2-7-24,3-3-31,-3-8-92,2-10-184,-9-15 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39.870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287 69 697,'1'-16'280,"-6"1"58,-3 4-177,-6 1-3,-3 1-33,-6 3-8,0 4-40,-6 4-10,1 6-17,-4 7-1,6 4-7,-3 6 2,8 0-6,3 6-6,10-2-9,0 0-4,8-7-7,6 7-2,1-10-2,3-3-2,4-1-2,3-2-3,1-9 0,5-7-1,-5 0 1,3-10-2,0 0 3,-3-6-6,0 0 0,-1-2-7,-1 3-1,-3-6-3,-1 6 4,-2-4-1,-2 2 6,-2 4 1,-4 10 4,-3-2 0,-2 11 2,-2 3-2,0 1 1,-6 6 4,2 8 4,0 1 5,1 1 4,3 5 0,4-4-3,3 2-2,5-7-4,2 0-2,1-5 0,7-6-4,-1-4 1,5-11 0,1 2 0,6-9-1,-2 3 3,2-4-1,-1 7 0,0-3 1,-6 3 1,-3-1 1,-6 8 1,-4 4 1,-4 1-1,-1 5 0,-3 4-1,0 4-2,0 0-1,-7 1-1,3 0-1,-1-3-5,3-4-3,-3 0-9,8-1-4,-7-6-9,3-4 0,1 0 1,3-2 8,1-7 3,6 3 8,-1-8 2,-1 1 4,4-11 0,-6 3 2,2-5-6,1 8-6,3-8-21,-3 8-20,7 3-54,-2 1-31,3-1-61,0 6 401,3-5-610,-2 3 324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40.43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215 0 688,'-1'13'281,"-4"3"43,1-2-153,-3 14-14,-4 6-21,-3 2 3,3 7-21,-4 12-5,2-3-32,-6 10-7,0-6-14,-2 2-20,3-10-19,1-2-12,7-15-18,1-9-27,2-5-14,2-8-62,2-6-23,2-2-60,1-1-6,-1-10-232,-3-5 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40.64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-4 11 677,'-3'-5'323,"4"0"29,3 2-149,8-1-18,2 7-42,10-4 1,1 3-34,7 1-17,2 2-34,3-4-15,-4 5-23,1-5-43,-6 6-40,0-2-88,-7 1-54,5-3-269,0 0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41.406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59 10 704,'-1'-8'363,"-1"9"7,-2 4-103,-1 6-107,-1 9-6,-2 6-33,-3 9-16,4 3-40,0 3-8,2-4-20,2-4-7,3-4-11,4-8-7,1-5-8,1-10-3,1 5-1,4-10-2,-3 3 1,3-5 0,1 0-1,0-10 1,4 5-1,2-10-3,0 0 1,6-3-2,1 2 0,-2-9 0,2 5 4,-3-5-1,-1 6 5,-1 3-2,-6 4 2,-2 3-1,-4 7 1,-1 3-1,-4 1 3,1 10 3,-3-2 3,-2 5 2,-6 1 0,-2 7-3,-3-1-3,-1 10-1,-1-9-2,5 4-1,5-6-6,1-7-32,5-4-15,7 0-92,-5-4-47,6-5-306,1-6 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42.391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 contextRef="#ctx0" brushRef="#br0">0 115 671,'9'-2'234,"4"5"67,4-2-177,3-1 8,0 0-27,2-1-11,-3-3-38,4-2-12,-6-1-20,3-3 0,-4-2-6,-1-1 0,-6 0-2,-1 1-1,-5 2-2,-3 3 5,-3-3 2,-5 2 8,0 4 0,-9 5 3,1 3-3,-5 6 1,2 5-8,-1 6 9,2 4 0,2 3 9,4 4 5,2 0 12,7-3-7,6-4-3,1 0-12,6-8-6,2-6-14,4 3-5,-1-9 0,9-4-2,2-1-1,7-5 0,-3-7 0,4 0-3,-4-3 1,0-6 0,-8 2-2,7 4 0,-8 3 0,1 5-1,-5 5 1,-3 7 0,-6 4 3,-5 3 1,-3 2 1,-3 3-1,-3-4 1,-1 0-2,3-2-2,2-5-2,2 5 0,1-5-3,3-3 1,0 1-3,1 3 1,4-14 0,1 4 0,6-3-1,0-3 3,6-6 0,-2 4 1,7-6-1,-2 5 2,4-3 0,-3 4-1,4 4 0,-8 3 0,3 2-1,-6 8 1,0 5-1,-7 0 2,-3 5 0,-4 0 1,-9 1 0,-1-4 0,-10 10 1,2-2-2,-9 3-15,3-3-20,-5 3-36,6-7-38,1 0-94,4-9-41,-2 0-234,5-5 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5:14.874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1D83974F-5507-489D-8B6D-98F7C3D7AB87}" emma:medium="tactile" emma:mode="ink">
          <msink:context xmlns:msink="http://schemas.microsoft.com/ink/2010/main" type="writingRegion" rotatedBoundingBox="18436,13043 19239,13043 19239,13412 18436,13412"/>
        </emma:interpretation>
      </emma:emma>
    </inkml:annotationXML>
    <inkml:traceGroup>
      <inkml:annotationXML>
        <emma:emma xmlns:emma="http://www.w3.org/2003/04/emma" version="1.0">
          <emma:interpretation id="{67717D33-C513-4B10-8D4A-F281246A0493}" emma:medium="tactile" emma:mode="ink">
            <msink:context xmlns:msink="http://schemas.microsoft.com/ink/2010/main" type="paragraph" rotatedBoundingBox="18436,13043 19239,13043 19239,13412 18436,13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6725B3-AB13-470B-BE19-C1DE27056634}" emma:medium="tactile" emma:mode="ink">
              <msink:context xmlns:msink="http://schemas.microsoft.com/ink/2010/main" type="line" rotatedBoundingBox="18436,13043 19239,13043 19239,13412 18436,13412"/>
            </emma:interpretation>
          </emma:emma>
        </inkml:annotationXML>
        <inkml:traceGroup>
          <inkml:annotationXML>
            <emma:emma xmlns:emma="http://www.w3.org/2003/04/emma" version="1.0">
              <emma:interpretation id="{ABF1F3D8-4EB6-4454-B178-4B81112DBC48}" emma:medium="tactile" emma:mode="ink">
                <msink:context xmlns:msink="http://schemas.microsoft.com/ink/2010/main" type="inkWord" rotatedBoundingBox="18436,13043 19239,13043 19239,13412 18436,13412"/>
              </emma:interpretation>
              <emma:one-of disjunction-type="recognition" id="oneOf0">
                <emma:interpretation id="interp0" emma:lang="de-DE" emma:confidence="0">
                  <emma:literal>es</emma:literal>
                </emma:interpretation>
                <emma:interpretation id="interp1" emma:lang="de-DE" emma:confidence="0">
                  <emma:literal>ins</emma:literal>
                </emma:interpretation>
                <emma:interpretation id="interp2" emma:lang="de-DE" emma:confidence="0">
                  <emma:literal>ers</emma:literal>
                </emma:interpretation>
                <emma:interpretation id="interp3" emma:lang="de-DE" emma:confidence="0">
                  <emma:literal>ans</emma:literal>
                </emma:interpretation>
                <emma:interpretation id="interp4" emma:lang="de-DE" emma:confidence="0">
                  <emma:literal>eis</emma:literal>
                </emma:interpretation>
              </emma:one-of>
            </emma:emma>
          </inkml:annotationXML>
          <inkml:trace contextRef="#ctx0" brushRef="#br0">91 168 599,'13'-2'250,"-4"-2"40,6 0-154,-2-1-8,-5-3-36,-1-2-4,4 1-33,-3-4-1,-2 2-17,1 0 6,-5-1-9,-4 4 15,0-1-7,-4-3 14,-3 2-10,0 0 10,-3-1-14,-4 0 3,4 6-17,-1 2 4,0 2-15,-1 9 9,1 2-6,0 11 22,2 1-1,-3 10 24,4 0-8,-1 10 11,6-6-21,0-4 2,7-4-25,3-5 2,6-8-19,2-6 5,0-1-14,3-8 7,-1-3-8,6-4 6,-1-4-7,7-5 5,1 0-7,2-5 6,-3 4-2,2 0 3,-5 4-5,0 7 5,-7 2-3,2 5-1,-8 7-1,0 4 4,-6 1-6,-2 3 7,-6-2-6,-1 3 7,-5 0-4,5-1 6,1-3-6,1-2 4,-1-3-6,5-5 0,-1-3-9,-1-1 4,4-1-7,4 2 7,-3 0-1,4-5 6,1 0-1,4-4 6,-1 1-6,5-12 5,0 6-4,10-3 2,-2-3-6,8-7-1,-4 5-6,2-2 4,-3 4-5,3 6 7,-9 8 2,3 6 5,-4 6-3,1 7 6,-9 3-5,2 6 8,-6 2-3,-2 6 5,-5-6-4,-1 4 4,-4-6-8,-5-2 6,-3-6-6,-5-3 6,-2-4-5,-4-1-50,2-5-46,-1 2-89,4-5-52,-3 0-269,6-5 36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6:46.44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E416495-CEA3-4E29-94C4-7B90B879B800}" emma:medium="tactile" emma:mode="ink">
          <msink:context xmlns:msink="http://schemas.microsoft.com/ink/2010/main" type="writingRegion" rotatedBoundingBox="795,740 19344,341 19554,10121 1005,10520"/>
        </emma:interpretation>
      </emma:emma>
    </inkml:annotationXML>
    <inkml:traceGroup>
      <inkml:annotationXML>
        <emma:emma xmlns:emma="http://www.w3.org/2003/04/emma" version="1.0">
          <emma:interpretation id="{969C9FC5-02DF-4D57-96C5-6F774183CF67}" emma:medium="tactile" emma:mode="ink">
            <msink:context xmlns:msink="http://schemas.microsoft.com/ink/2010/main" type="paragraph" rotatedBoundingBox="959,621 18539,406 18576,3483 997,3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18304F-72CF-4BAE-A283-2171DE947582}" emma:medium="tactile" emma:mode="ink">
              <msink:context xmlns:msink="http://schemas.microsoft.com/ink/2010/main" type="line" rotatedBoundingBox="963,550 18541,436 18548,1624 971,1738"/>
            </emma:interpretation>
          </emma:emma>
        </inkml:annotationXML>
        <inkml:traceGroup>
          <inkml:annotationXML>
            <emma:emma xmlns:emma="http://www.w3.org/2003/04/emma" version="1.0">
              <emma:interpretation id="{0C91DC35-A9F7-45A4-BA0B-A5AAB94D4B5A}" emma:medium="tactile" emma:mode="ink">
                <msink:context xmlns:msink="http://schemas.microsoft.com/ink/2010/main" type="inkWord" rotatedBoundingBox="965,850 4464,827 4469,1481 969,1504"/>
              </emma:interpretation>
              <emma:one-of disjunction-type="recognition" id="oneOf0">
                <emma:interpretation id="interp0" emma:lang="de-DE" emma:confidence="0">
                  <emma:literal>annual</emma:literal>
                </emma:interpretation>
                <emma:interpretation id="interp1" emma:lang="de-DE" emma:confidence="0">
                  <emma:literal>annuel</emma:literal>
                </emma:interpretation>
                <emma:interpretation id="interp2" emma:lang="de-DE" emma:confidence="0">
                  <emma:literal>annua</emma:literal>
                </emma:interpretation>
                <emma:interpretation id="interp3" emma:lang="de-DE" emma:confidence="0">
                  <emma:literal>annun</emma:literal>
                </emma:interpretation>
                <emma:interpretation id="interp4" emma:lang="de-DE" emma:confidence="0">
                  <emma:literal>annul</emma:literal>
                </emma:interpretation>
              </emma:one-of>
            </emma:emma>
          </inkml:annotationXML>
          <inkml:trace contextRef="#ctx0" brushRef="#br0">402 109 393,'4'-6'276,"1"-3"-12,0 2-65,-2-3-34,0-1-40,-3 1 6,0 0-31,-4-1 4,0 6-29,-4-6 1,0 3-23,-4 3 4,-1 0-17,-5 2-1,-2 6-14,-3 3 2,-2 2-11,-6 4 2,3 2-6,-3 3 3,1 2-4,2 5 4,0 0-6,0 6 7,6 0-4,2 7 10,6-6-5,5 4 11,-3-4-7,10 3 12,-1-6-10,4-2 9,3-5-11,4-4 4,0-3-14,4-3 4,1-6-13,5-4 5,0-5-9,7-2 7,-3-5-6,7-4 5,-4-4-6,8-7 6,-7-1-6,6-7 4,-4 4-5,3-7 6,-5 6-6,2-2 5,-6 4-4,-1 2 4,-7 5-4,-2 2 4,-4 7-3,-3 3 4,-1 5-5,-4 3 6,0 2-5,-5 5 4,-3 3-5,-3 8 6,2 4-3,-1 3 9,2 7-3,3 0 12,2 1-3,3 3 9,3-4-7,3 2 6,3-5-9,6-2 5,-2-8-10,3 1 4,3-6-9,2-7 7,-4-5-12,1 0 8,1-9-9,-2-6 6,-3-1-7,4-5 7,3-4-7,4-2 6,-1 1-7,3-2 7,0 5-7,-2-2 6,-3 7-5,-2-1 5,-7 6-5,3 1 4,-6 5-3,-3 0 3,-1 7-4,0 4 4,-5 1-3,-1 7 4,-1 2-4,-2 7 5,-4 1-4,1 6 4,1-5-4,2 3 3,2-6-4,5 0 4,2-6-5,-2-1 5,3-5-5,2-2 4,0-4-5,4-1 5,1-9-5,5-2 5,-4-5-5,9-2 5,-5-2-5,9 1 5,-10-5-6,7 1 6,-5 1-6,2 0 7,-7 3-6,8 0 7,-9 6-8,-5 0 1,-2 7-1,-1 2 8,-3 6-1,-1 8 1,1 2 0,-3 5 1,-6 0-8,-1 6 1,-2-5 0,2 5 6,6-6-7,-2 3 7,2-5-8,2 1 8,2-4-6,0 0 7,2-5-8,0-3 7,3 0-7,-7-4 8,2-1-8,2 3 8,2-3-8,-1 0 6,5 3-6,-2-3 6,0-2-7,4 1 7,0-4-7,3-4 6,-2-2-5,7-3 5,-4 3-4,4-8 4,-4 0-4,2-1 5,0 1-5,2-4 4,-3 7-4,4-1 4,-5 4-3,4-1 3,-7 4-3,2 0 4,-3 5-5,-1 2 5,-6 3-5,0 5 5,-4 1-5,-2 4 8,0 3-9,-4 3 9,0 0-8,1 4 6,-4 0-7,3 1 7,2 1-7,-1 2 7,0-7-7,2 0 7,2-3-7,2-4 7,1-6-8,2 2 7,2-6-7,3 0 7,-4-8-7,8 0 6,-1-3-6,2-2 7,-3-2-7,1-2 6,-2 1-6,1-4 8,0 6-8,3 0 8,1 2-7,1 0 7,-1 4-7,1 1 6,-4 0-5,3 4 5,-4 2-6,-2 1 6,-2 4-5,2 0 5,-6 2-5,-1 5 6,-3 1-4,-2 3 6,-4 2-6,0 3 6,-2-1-7,-1 2 5,2-6-9,0 0-10,1-5-16,3-3-58,0-4-68,8-7-122,4-6-56,4-9-198,2-5-18</inkml:trace>
          <inkml:trace contextRef="#ctx0" brushRef="#br0" timeOffset="1088.8101">2204 150 644,'0'-6'285,"0"4"38,-3 2-155,-1 2-3,2 4-38,-5 5 12,2 2-35,-7 8 2,3 4-28,-3 7 10,-1-1-19,3 8 12,6-8-20,4 3 2,0-7-25,10-7-2,-2-9-24,9-5 3,-1-7-11,2 0 5,4-4-11,6-3 8,-6-4-7,4-6 6,3-5-8,0-4 7,-5 1-8,3-2 6,-7 5-6,0-2 5,-4 6-5,-6 3 3,-3 4-2,-5 4 2,0 7-3,-4 2 3,2 6-1,0 6 2,0 3-3,-1 4 5,0 4-3,1 3 4,0-2-4,1-1 4,0-6-4,2-1 4,-2-1-6,3-10 2,4-2-21,4-4-46,3-5-43,5-9-94,-2-3-50,-2-2-246,-4 0 22</inkml:trace>
          <inkml:trace contextRef="#ctx0" brushRef="#br0" timeOffset="2229.0723">3014 191 470,'-3'-10'346,"-3"0"-15,-2-2-73,-2 3-24,-4 3-48,-1 5 10,-5 4-43,-2 3-2,0 7-59,-4 7-5,3 5-35,0 7 5,6 0-19,3 2 5,8-6-19,4-4 3,4-7-19,10-1 3,-7-10-14,11-3 8,1-1-11,8-9 9,-6-8-8,13-3 5,-7-2-8,2-5 0,-6 3-9,-3 1-2,-9 6-7,2 2 0,-7 3 1,-3 5 7,-1 4 3,1 5 7,-3 1 3,-4 7 4,3 2-3,-1 5 5,-2-3-5,6 5 7,0-4-4,3-1 5,2-4-4,2-3 5,-1-3-6,5-2 5,1 0-6,5-4 6,2 0-6,5-6 6,0-3-7,4-8 6,1-2-8,2-7 7,-4-2-7,3-6 6,-5 1-5,4-6 7,-8 2-6,5-9 6,-6 3-7,3 2 7,-6 3-7,-1-4 6,-7 8-5,-4 4 6,-6 1-5,-6 6 8,-2 10-5,-5 9 9,0 6-6,-9 6 9,5 5-7,-6 5 7,4 2-9,0 9 6,6-2-6,-2 10 11,8 1-7,3 5 15,0-3-7,6 6 11,5-6-12,4 1 7,-1-8-13,3 1 5,-1-11-13,1-2 4,4-8-13,-2-4-16,6-6-14,-1-7-66,4-5-77,0-10-149,2 1-206,1-4-42</inkml:trace>
        </inkml:traceGroup>
        <inkml:traceGroup>
          <inkml:annotationXML>
            <emma:emma xmlns:emma="http://www.w3.org/2003/04/emma" version="1.0">
              <emma:interpretation id="{AF32CEB2-6FE6-42B7-B73C-C6EDC5E91CAB}" emma:medium="tactile" emma:mode="ink">
                <msink:context xmlns:msink="http://schemas.microsoft.com/ink/2010/main" type="inkWord" rotatedBoundingBox="5162,730 8912,706 8918,1686 5169,1711"/>
              </emma:interpretation>
              <emma:one-of disjunction-type="recognition" id="oneOf1">
                <emma:interpretation id="interp5" emma:lang="de-DE" emma:confidence="0">
                  <emma:literal>useetinp</emma:literal>
                </emma:interpretation>
                <emma:interpretation id="interp6" emma:lang="de-DE" emma:confidence="0">
                  <emma:literal>useetiup</emma:literal>
                </emma:interpretation>
                <emma:interpretation id="interp7" emma:lang="de-DE" emma:confidence="0">
                  <emma:literal>uneins</emma:literal>
                </emma:interpretation>
                <emma:interpretation id="interp8" emma:lang="de-DE" emma:confidence="0">
                  <emma:literal>uneinig</emma:literal>
                </emma:interpretation>
                <emma:interpretation id="interp9" emma:lang="de-DE" emma:confidence="0">
                  <emma:literal>unfein</emma:literal>
                </emma:interpretation>
              </emma:one-of>
            </emma:emma>
          </inkml:annotationXML>
          <inkml:trace contextRef="#ctx0" brushRef="#br0" timeOffset="5714.8706">6619-313 859,'-9'13'270,"-2"7"66,2 5-234,-7 10-1,2 4-18,-3 7 20,1 2-20,3 8 7,4-6-28,-3 10-7,5-6-29,-1-2-2,-1-10-20,-1-3 1,4-12-13,-1-3-16,3-11-26,-1-3-35,1-6-28,-1-6-37,0-4-2,-4-4-10,1-3 28,-4-3 15,-1 2 43,-4-4 22,1 2 32,1-2 19,0 2 18,1-5 19,5 7 17,0-1 33,1 5 7,6 1 19,4 4-10,4-1 12,2 2-20,9 2 15,3-1-19,8 1 1,4 2-25,10-3-4,-2-1-28,3 0 4,-4-1-13,-7 1 5,-5 0-13,-3 3 5,-6 2-12,-5 6 7,-2 0-6,-6 8 10,-5 2-8,-5 5 10,-3 0-12,0 6 5,-1-5-12,1-1 6,3-6-19,2-3-25,0-9-30,3-4-78,4-5-47,6-7-284,-1-9 32</inkml:trace>
          <inkml:trace contextRef="#ctx0" brushRef="#br0" timeOffset="5895.3965">6783-46 703,'3'-5'360,"1"2"-12,0-1-171,0 3-71,1 2-66,-1 2-11,0-5-27,1 8-58,0 3-40,-1 8-257,1 4 15</inkml:trace>
          <inkml:trace contextRef="#ctx0" brushRef="#br0" timeOffset="6654.3635">7008 105 459,'5'-8'397,"-2"7"-40,-3 4-52,-1 8-70,-1 3-67,-3 8 8,-1 0-40,0 7-8,4-4-44,-1-1-4,4-1-36,2-4-9,4-6-23,0-2 1,1-4-12,3-3 5,1-2-8,-2-4 6,2 2-7,5-4 7,-9-2-7,5-1 5,2 2-7,-4-8 7,-2 0-7,8 0 7,-3-3-7,2-2 9,2 10-7,1-5 8,-5 3-8,-1 2 8,-4 3-7,0-5 7,-4 9-7,2 1 6,-3 4-6,-1 0 6,-2 3-6,-2 4 6,-1 2-5,-4 7 7,-3 0-8,1 3 7,0-2-8,1 2 4,5-2-14,-1 2-16,3-6-31,4-4-39,0-8-52,4-5-60,6-3-27,4-10-234,2-4 44</inkml:trace>
          <inkml:trace contextRef="#ctx0" brushRef="#br0" timeOffset="7251.6665">7647 131 697,'1'-7'338,"-7"0"29,-2 4-168,-1 9-10,-4 4-54,-8 15-7,5 6-38,-3 16-3,-1 3-25,2 9 9,5-8-18,0 2 7,5-8-20,1-2-1,3-8-21,2-1 1,3-8-16,-2-8 5,2-6-9,2-9 3,-1-6-6,3-10 4,5-4-8,1-7 7,4 0-4,-1-12 4,7 5-7,4-11 1,-6 0-7,11-8 4,-1 6-6,1-4 7,0 13-3,6 4 9,-8 8-3,1 5 0,-3 9 2,0 2 7,-6 7-6,1 7 7,-3 2 1,-5 5 0,-5 2-2,-1 4 7,-7-2-6,-4 3 5,-4-4-5,-3 4 1,-2-7-17,-2 0-43,-1-3-21,0-1-91,2-6-48,3-8-280,9-3 33</inkml:trace>
          <inkml:trace contextRef="#ctx0" brushRef="#br0" timeOffset="3663.2013">4242 78 554,'7'-4'343,"-6"3"-8,0 5-109,-3 7-31,-2 10-51,-5 7 13,1 8-31,-1 6 9,-2-4-38,3 4-5,7-14-32,2 2-8,5-13-31,4-5-6,4-7-15,3-2 5,3-10-8,5-4 7,-2-4-6,3-7 6,-2 0-6,-2-8 6,-4 4-7,6-3 6,-4 3-6,2 0 7,-5 5-5,2 3 5,-7 6-5,-1 1 7,-2 7-8,-7 7 7,-3 2-5,-4 8 6,1 3-5,-8 9 8,6-2-6,-2 7 8,1-3-6,3 0 4,4-7-7,-1-2 6,1-8-11,8-2 7,-3-7-8,6-2 6,0-4-6,9-4 6,-2-6-6,7-2 6,0-2-5,1-3 5,-1-2-4,5-1 5,-4 2-5,4-1 5,0 3-6,0 2 6,-6 1-6,-1 2 6,-5 5-6,-3 4 7,-3 3-8,-2 5 7,-7 4-6,1 4 8,-4 7-8,-2 7 9,-6-2-8,7 6 8,-11-3-8,5 4 8,-4-9-8,7 6 7,-5-5-7,6-1 7,2-3-7,1-2 7,-5-3-8,7-1 7,-2-8-8,0-2 2,0-2-11,3-7-63,-8-4-89,-2-7-117,-4 0-245,0-4-35</inkml:trace>
          <inkml:trace contextRef="#ctx0" brushRef="#br0" timeOffset="4406.8892">5244 229 615,'6'0'281,"3"-2"10,4-1-140,5 1-29,0-2-29,7-2 18,-1 1-14,8-3 3,-4-3-32,-1-4-2,-7 0-29,3-1 2,-8-1-19,2-1 6,-6 3-13,1 2 6,-11 1-11,1 5 16,-6 3-5,-3 1 13,-4 3-6,0 4 13,-5 2-15,-6 8 3,-4 0-12,-1 3 13,-1 0-6,-2 5 16,5-2-4,7 3 13,2-3-11,5 2 7,4-4-14,4 6 8,7-6-12,2 3 5,1-4-12,8 3 3,-2-9-14,5 5 2,2-6-11,1-2 5,-2-4-15,5-3-19,-3-3-37,1-7-79,7-3-61,2-5-126,3-1-192,0-6 1</inkml:trace>
          <inkml:trace contextRef="#ctx0" brushRef="#br0" timeOffset="4942.7532">5776 253 648,'12'-5'252,"5"-1"37,4 1-168,0-5-6,-2 2-34,3-4 0,-6 0-23,2-2 2,-5 2-20,-3-1 14,-4 3-4,-6-3 23,-2 4-8,-5-5 7,-5 1-20,-5 4 1,-1 3-22,-7 4 6,-1 6-12,-1 6 12,2 1-10,-3 5 14,7 4-5,0 2 16,6 0-6,-1 3 9,8-4-15,4 3 3,3-3-16,8 3 3,2-5-15,5 2 2,2-4-10,-1-2 2,-1-5-10,3-1 5,-3-3-8,4-1-15,4-7-27,3 0-64,-3-3-62,-1-10-106,-4 1 11,-6-6-236,-1-2 41</inkml:trace>
        </inkml:traceGroup>
        <inkml:traceGroup>
          <inkml:annotationXML>
            <emma:emma xmlns:emma="http://www.w3.org/2003/04/emma" version="1.0">
              <emma:interpretation id="{9DFA1868-2B35-4EC0-BD79-D4B9F0D7824D}" emma:medium="tactile" emma:mode="ink">
                <msink:context xmlns:msink="http://schemas.microsoft.com/ink/2010/main" type="inkWord" rotatedBoundingBox="9770,743 11413,733 11417,1402 9774,1413"/>
              </emma:interpretation>
              <emma:one-of disjunction-type="recognition" id="oneOf2">
                <emma:interpretation id="interp10" emma:lang="de-DE" emma:confidence="0">
                  <emma:literal>will</emma:literal>
                </emma:interpretation>
                <emma:interpretation id="interp11" emma:lang="de-DE" emma:confidence="0">
                  <emma:literal>wild</emma:literal>
                </emma:interpretation>
                <emma:interpretation id="interp12" emma:lang="de-DE" emma:confidence="0">
                  <emma:literal>weil</emma:literal>
                </emma:interpretation>
                <emma:interpretation id="interp13" emma:lang="de-DE" emma:confidence="0">
                  <emma:literal>Will</emma:literal>
                </emma:interpretation>
                <emma:interpretation id="interp14" emma:lang="de-DE" emma:confidence="0">
                  <emma:literal>weilt</emma:literal>
                </emma:interpretation>
              </emma:one-of>
            </emma:emma>
          </inkml:annotationXML>
          <inkml:trace contextRef="#ctx0" brushRef="#br0" timeOffset="8851.0798">9036 45 711,'-9'-6'351,"0"4"-3,-7 4-116,0 2-106,-5 6 8,-2 3-28,-6 8 12,2 5-29,-3 7 8,13-2-28,-2 7 6,9-5-26,6-1 0,5-7-27,-1-4-1,8-3-17,5-6 4,2-5-9,4-4 7,1-1-7,7-6 5,-2-7-7,4-6 5,0-2-6,-1-6 3,-2-1-6,2-2-2,-5 2-8,1 4-2,-4 3-5,-3 2 6,-8 5 2,-2 3 8,-7 3 3,-1 4 7,-3 3-4,0 3 5,-2 1-4,1 4 4,1 2-3,-2 3 8,5-1-3,2 7 8,-1-4-2,6 2 5,0-4-7,3 2 5,4-7-5,6-1 6,-2-3-7,4-4 11,2-2-8,-1-3 7,-2-1-10,2-7 6,-2 2-13,-6-6 7,4-1-8,3-6 12,-2-1-8,-4-2 10,2 0-9,-2 0 6,-9 5-12,-3 3 5,-7 3-15,-3 5-17,-2 6-45,0 1-64,2 8-42,2 7-81,3 5-14,6 9-201,7 0 47</inkml:trace>
          <inkml:trace contextRef="#ctx0" brushRef="#br0" timeOffset="9166.0797">9637 109 490,'4'-4'380,"-1"3"-47,-2 4 5,1 2-162,2 5 13,-2 6-23,-1 5 6,-2 1-56,-2 7-18,-1-3-41,-2 5-16,0-3-32,1-4-6,1-4-24,2-6-43,0-8-57,5-8-86,2-4-45,-1-16-243,1-2 29</inkml:trace>
          <inkml:trace contextRef="#ctx0" brushRef="#br0" timeOffset="9331.2787">9747-71 702,'8'-3'341,"-8"5"-22,1-2-141,-1 2-136,1 3-24,2 1-32,1-4-58,0 10-250,-6 0 47</inkml:trace>
          <inkml:trace contextRef="#ctx0" brushRef="#br0" timeOffset="9721.6948">10037-253 414,'4'-5'391,"0"1"-65,-2 7-27,-4 7-106,-2 2-50,-3 14 16,-6 4-27,-3 11 14,-1-1-42,-3 9 3,1-4-31,1 9 3,4-8-34,1 2 4,3-8-22,5 0 2,6-12-17,-1 1 4,6-8-18,-1-4 5,4-7-11,2-4-15,4-8-31,5-8-52,3-3-66,7-9-101,-2-3-252,7-4 18</inkml:trace>
          <inkml:trace contextRef="#ctx0" brushRef="#br0" timeOffset="10104.1678">10298-294 775,'-4'2'271,"-1"3"42,2 5-189,1 5-1,-3 6-17,-2 12 25,-3 1-15,-5 9 0,1 3-36,-3 6 7,2 0-20,-4 7 10,6-8-17,1 1 4,8-11-22,4-2-2,8-11-19,4 1-1,3-8-14,5-3 1,-2-7-9,7-6 5,-1-2-9,3-11 2,-1-4-28,4-9-98,-1-2-71,6-13-324,-9 12-13</inkml:trace>
        </inkml:traceGroup>
        <inkml:traceGroup>
          <inkml:annotationXML>
            <emma:emma xmlns:emma="http://www.w3.org/2003/04/emma" version="1.0">
              <emma:interpretation id="{BDD5EDC2-913B-408C-9930-553D279269DB}" emma:medium="tactile" emma:mode="ink">
                <msink:context xmlns:msink="http://schemas.microsoft.com/ink/2010/main" type="inkWord" rotatedBoundingBox="12052,478 15172,458 15179,1518 12059,1538"/>
              </emma:interpretation>
              <emma:one-of disjunction-type="recognition" id="oneOf3">
                <emma:interpretation id="interp15" emma:lang="de-DE" emma:confidence="0">
                  <emma:literal>inform</emma:literal>
                </emma:interpretation>
                <emma:interpretation id="interp16" emma:lang="de-DE" emma:confidence="0">
                  <emma:literal>infam</emma:literal>
                </emma:interpretation>
                <emma:interpretation id="interp17" emma:lang="de-DE" emma:confidence="0">
                  <emma:literal>Inforun</emma:literal>
                </emma:interpretation>
                <emma:interpretation id="interp18" emma:lang="de-DE" emma:confidence="0">
                  <emma:literal>informal</emma:literal>
                </emma:interpretation>
                <emma:interpretation id="interp19" emma:lang="de-DE" emma:confidence="0">
                  <emma:literal>intern</emma:literal>
                </emma:interpretation>
              </emma:one-of>
            </emma:emma>
          </inkml:annotationXML>
          <inkml:trace contextRef="#ctx0" brushRef="#br0" timeOffset="12816.3764">12385-558 962,'-8'5'278,"-3"5"91,4 1-251,-3 16 8,1 2-10,-5 17 13,1 0-15,-3 20 1,1-1-24,-8 14 3,2-5-20,-6 11-12,1-12-22,0 8-9,1-12-16,3 3-5,6-13-5,-4-3-16,3-15-8,3-10-23,-2-14-25,-1-3-56,10-7-37,-3-8-63,1-2-9,1-6-251,1-6 67</inkml:trace>
          <inkml:trace contextRef="#ctx0" brushRef="#br0" timeOffset="13066.1887">11937 124 423,'7'-7'487,"-3"3"-122,2 1 20,4 1-167,4 1-59,5-3 13,4 4-12,1-4-28,1 1-41,5-1-24,-3 0-37,3 0-11,1 2-15,3 6-13,-7-2-13,1 5-71,-4-1-57,1 5-98,-4-1-29,1 3-243,-4-2 44</inkml:trace>
          <inkml:trace contextRef="#ctx0" brushRef="#br0" timeOffset="13463.1652">12600 36 654,'-4'-12'385,"-7"7"-22,-1 5-71,-1 0-124,-3 4-2,2 8-33,-3 2-14,0 0-49,5 9-21,2-1-28,4 4-4,5-1-5,4 4-1,2-6-2,4 2-2,3-4-3,4-3-3,3-5 0,3-1-1,-3-8 1,0-8-1,-1-1 0,-3-11 0,1-2 0,2-8 4,-4 1 5,-1-7 12,0 5 5,-9-6 7,-2 3-4,-4 0-5,-3 4-11,-5 1-4,-1 12-11,-5 2-26,2 8-28,1 7-78,0 4-40,-1 7-88,4 9-240,-5 3 47</inkml:trace>
          <inkml:trace contextRef="#ctx0" brushRef="#br0" timeOffset="14113.464">12998 30 607,'2'-7'380,"1"6"-20,-5 2-109,1 4-44,-1 7-59,-2 9 3,-4 0-27,3 6-15,-1-1-41,2-1-13,2-5-24,2 1-10,2-7-12,2-1-4,-1-5-3,3 0 0,2-7-1,3-1-2,-1-4 2,5-1-1,-2-2 0,2-4 0,1 0 2,2-2 0,-1 0 3,3-3 0,-3 3 1,-3-2-1,-2 4-2,-2-2-1,-6 0-5,3 1-51,1 3-19,0 0-104,2 4-47,6 5-284,-5 4 26</inkml:trace>
          <inkml:trace contextRef="#ctx0" brushRef="#br0" timeOffset="15222.4449">13524 39 536,'7'-3'368,"-7"8"-29,-7 4-27,4 6-131,-4 6 4,-4 1-25,-1 9-2,3-6-46,0 1-16,4-6-32,4-2-14,2-9-25,7-1-10,2-4-10,5-5-3,2-3-1,6-7 0,2 0 1,5-6-2,-1 1 2,1-4-3,-1 2 1,1-4-2,-7 3 3,2-1-1,-3 4 1,-1-1 0,-7 6 1,2 4 0,-8 1 2,1 5 3,-8 5 4,-1 3 9,-4 3 3,-2 10 5,-2-2-4,-2 7-3,2 1-9,3 0-4,3-5-5,1 1-1,5-6-1,1-5-1,2-1 0,0-6-1,3-3 0,3-2-2,1-5 1,6-3-1,-2 1 1,5-6-1,-2 1 3,3-3-2,-3 2 2,5-3-1,-3 0 0,5 0 0,-5 3 1,4-5 0,-7 6 1,1 3 0,-6 3 0,0 5 0,-9 3-1,1 3 1,-5 1 0,-2 8 0,-4 2 1,3 7-1,-9-1 1,0 6-1,3-3 1,-3-1 0,3-3 0,5-5-18,2-4-2,2-6-100,1-6-87,0-10-139,-7-2-195,1-5-61</inkml:trace>
          <inkml:trace contextRef="#ctx0" brushRef="#br0" timeOffset="11533.913">11183 3 629,'0'-5'253,"1"1"47,-1 3-148,0 5 16,-3 5-14,-1 11 16,1 2-26,-3 8-5,1 2-33,0 5-11,0-3-31,-1 1-10,3-6-22,-4 0-9,3-8-15,-2 1-9,-1-8-11,-1-1-32,3-6-19,-3-7-97,2-3-41,3-9-285,4-5 18</inkml:trace>
          <inkml:trace contextRef="#ctx0" brushRef="#br0" timeOffset="11739.3237">11188-190 549,'0'-1'460,"1"-6"-86,1 5-11,1-1-236,-1 2-32,0 2-33,2 3-14,-1 0-38,2 5-60,0 1-53,2 7-316,-2 2 37</inkml:trace>
          <inkml:trace contextRef="#ctx0" brushRef="#br0" timeOffset="12276.8861">11418 1 726,'5'-5'332,"-4"2"26,-2 9-155,-3 9-21,-4 7-36,-2 9 12,-2 5-26,-2 3-10,6-3-38,3 1-11,5-8-26,5-4-12,1-7-19,5-3-7,3-4-3,1-5-4,-4-6 0,9-3-3,-2-3 1,-2-7-2,2 0 0,3-8-7,-5-1-4,9-7-13,-2 5-5,3-5-7,-2 8 6,1 1 3,-10 6 15,-3 1 6,-4 8 8,-1 3 1,-7 4 2,-2 4 1,-3 5 2,-4 6 1,-2 2 1,-2 9-1,2-2-1,-1 6-3,4-2-9,3-1-44,2-5-59,6-5-80,5-7-43,9-12-257,1-6 38</inkml:trace>
        </inkml:traceGroup>
        <inkml:traceGroup>
          <inkml:annotationXML>
            <emma:emma xmlns:emma="http://www.w3.org/2003/04/emma" version="1.0">
              <emma:interpretation id="{40242174-4B0A-4F6A-A429-D80A810B1641}" emma:medium="tactile" emma:mode="ink">
                <msink:context xmlns:msink="http://schemas.microsoft.com/ink/2010/main" type="inkWord" rotatedBoundingBox="16102,734 18543,718 18547,1454 16107,1470"/>
              </emma:interpretation>
              <emma:one-of disjunction-type="recognition" id="oneOf4">
                <emma:interpretation id="interp20" emma:lang="de-DE" emma:confidence="0">
                  <emma:literal>abent</emma:literal>
                </emma:interpretation>
                <emma:interpretation id="interp21" emma:lang="de-DE" emma:confidence="0">
                  <emma:literal>abart</emma:literal>
                </emma:interpretation>
                <emma:interpretation id="interp22" emma:lang="de-DE" emma:confidence="0">
                  <emma:literal>absent</emma:literal>
                </emma:interpretation>
                <emma:interpretation id="interp23" emma:lang="de-DE" emma:confidence="0">
                  <emma:literal>abmt</emma:literal>
                </emma:interpretation>
                <emma:interpretation id="interp24" emma:lang="de-DE" emma:confidence="0">
                  <emma:literal>ahmt</emma:literal>
                </emma:interpretation>
              </emma:one-of>
            </emma:emma>
          </inkml:annotationXML>
          <inkml:trace contextRef="#ctx0" brushRef="#br0" timeOffset="23205.3642">15519 150 664,'4'-13'303,"-4"0"23,0-2-113,-6 2-59,-7 1 13,-3 3-35,-5 1 4,-6 1-42,2 4-1,-4 3-36,-1 5 6,3 3-26,0 12 10,-3-1-20,2 9 12,0-2-11,2 8 11,8-6-12,1 8 8,6-9-14,6 6 5,5-7-15,4 0 7,4-9-14,5 0 7,4-8-12,6-1 6,2-7-12,7-3 9,-5-7-10,4-12 8,-3-6-12,7-5-1,-2-2-14,3-5-1,-3 5-10,1 0 1,-12 5 3,-5 4 11,-6 11 4,-7 5 11,-6 7 4,-6 6 9,-2 4-4,-1 8 10,2 2-3,1 3 12,6 0-5,3 2 10,2-3-11,3 1 5,3-4-12,1 2 3,0-3-12,1-1-2,-4-6-24,6-3-72,-2-7-55,6-8-106,0-6 218,4-8-463,-6-1 198</inkml:trace>
          <inkml:trace contextRef="#ctx0" brushRef="#br0" timeOffset="23834.9117">15937-280 461,'2'3'273,"-1"7"12,0 7-97,-1 12-7,0 2-48,-2 12 19,0 2-33,-9 6 21,0-4-27,1 11 32,3-7-31,-7 4 3,10-9-42,-3 0-3,5-12-45,-1-2-2,8-12-21,-1-1 4,-1-8-15,1-3 7,-3-8-13,2 0 5,2-7-10,5-3 7,-2-2-12,4-4 5,1-2-8,3-2 3,-1-2-5,8-1 5,0 3-2,3 0 12,-1 5 0,4 0 10,-4 8-1,1 0 9,-5 6-5,0 3 8,-7 5-2,-2 3 19,-6 3 1,-2 4 17,-8 2-4,-6 4 8,-6-3-19,-6 5-1,-3-3-17,-6 4 2,3-7-14,-4 4-2,7-8-18,-1 0-39,11-5-26,1-2-59,9-8-31,3-3-56,8-4 11,3-10-223,10-4 65</inkml:trace>
          <inkml:trace contextRef="#ctx0" brushRef="#br0" timeOffset="24594.2685">16625 168 700,'-4'-4'321,"-11"0"39,0 3-162,-10 5 2,1 6-47,-2 5 5,4 2-48,0 6-11,11 1-46,3-4 5,1 0-29,8 2 10,0-5-18,6-2 3,-2-8-18,12 0 8,0-6-15,8-10 9,-2-3-9,13-5 7,-6-4-8,4-5 8,-3 2-7,6-1 6,-7 4-7,0 0 8,-3 5-8,-2 6 7,-9 3-6,-2 2 7,-6 9-3,-4 3 18,-6 2-3,-1 6 13,-7 4-7,-3 3 8,2 0-17,-1 3 2,5-3-13,5 3 6,4-8-12,3-1 5,2-7-7,6-5 4,1-7-7,9-4 8,-1-4-6,5-6 6,-2-2-7,3-3 5,-5 1-9,-1-1 6,-2 6-8,-2-1 11,-3 7-8,-5 9 12,-1-2-8,-8 3 10,2 5-10,-3 7 9,-1-4-8,-4 11 9,-2 2-8,-1 6 9,2-4-10,-1 2 1,6-7-17,5-4-52,2-6-29,6-10-103,6-11-49,6-8-268,-1-5 23</inkml:trace>
          <inkml:trace contextRef="#ctx0" brushRef="#br0" timeOffset="25162.3154">17271 67 675,'7'-2'360,"1"2"-6,5 2-74,3 1-131,6 0 10,1-1-35,6 1-4,-3-1-58,4 0-12,-8-4-29,6-1-86,-15-3-83,8 2-322,-9 2-1</inkml:trace>
          <inkml:trace contextRef="#ctx0" brushRef="#br0" timeOffset="24920.7756">17575-309 423,'-4'7'365,"-3"-1"-68,1 10 20,-1 2-193,-1 12 13,-2 3-23,-6 11 16,0-4-37,-3 13 16,-1-6-29,-1 9-2,6-6-30,-2 6-7,0-14-32,2 0-12,5-12-23,-2-7-37,5-8-41,2-6-60,1-9-38,-2-8-248,2-5 48</inkml:trace>
        </inkml:traceGroup>
      </inkml:traceGroup>
      <inkml:traceGroup>
        <inkml:annotationXML>
          <emma:emma xmlns:emma="http://www.w3.org/2003/04/emma" version="1.0">
            <emma:interpretation id="{D1478EFE-F653-48A5-9AA4-CA72C22DD03E}" emma:medium="tactile" emma:mode="ink">
              <msink:context xmlns:msink="http://schemas.microsoft.com/ink/2010/main" type="line" rotatedBoundingBox="1280,1748 13596,1597 13610,2706 1294,2857"/>
            </emma:interpretation>
          </emma:emma>
        </inkml:annotationXML>
        <inkml:traceGroup>
          <inkml:annotationXML>
            <emma:emma xmlns:emma="http://www.w3.org/2003/04/emma" version="1.0">
              <emma:interpretation id="{35E3977F-94E1-4A39-9A6D-BAA9C43BBDAB}" emma:medium="tactile" emma:mode="ink">
                <msink:context xmlns:msink="http://schemas.microsoft.com/ink/2010/main" type="inkWord" rotatedBoundingBox="1287,2285 1491,2283 1493,2454 1289,2456"/>
              </emma:interpretation>
              <emma:one-of disjunction-type="recognition" id="oneOf5">
                <emma:interpretation id="interp25" emma:lang="de-DE" emma:confidence="0">
                  <emma:literal>o</emma:literal>
                </emma:interpretation>
                <emma:interpretation id="interp26" emma:lang="de-DE" emma:confidence="0">
                  <emma:literal>O</emma:literal>
                </emma:interpretation>
                <emma:interpretation id="interp27" emma:lang="de-DE" emma:confidence="0">
                  <emma:literal>°</emma:literal>
                </emma:interpretation>
                <emma:interpretation id="interp28" emma:lang="de-DE" emma:confidence="0">
                  <emma:literal>0</emma:literal>
                </emma:interpretation>
                <emma:interpretation id="interp29" emma:lang="de-DE" emma:confidence="0">
                  <emma:literal>@</emma:literal>
                </emma:interpretation>
              </emma:one-of>
            </emma:emma>
          </inkml:annotationXML>
          <inkml:trace contextRef="#ctx0" brushRef="#br0" timeOffset="27161.4048">420 1336 425,'4'-4'292,"0"-2"-15,-1-1-75,-2 1-34,0 1-39,-1-4 5,0 4-10,-1-3-15,-1-1-29,-5 1-4,0 1-19,-3 2-14,1 5 1,-3 5-4,2 3-14,-3 5-5,2 3-9,-1 4-2,3-2-2,3 4 2,3-5 0,6 1 0,3-3 1,5-4-2,2-5-3,5-4-1,-1-2-1,7-5 0,-4-5 2,3-2 0,-5 0 1,2-4 3,-9 2 0,1-3 2,-5 1 2,-9-1 5,-2 4 4,-2-1 4,-5 6-1,-6 3-3,2 6-8,-6 6-8,3 2-21,1 5-38,6 1-66,1-4 171,4-4-563,1-6 194</inkml:trace>
        </inkml:traceGroup>
        <inkml:traceGroup>
          <inkml:annotationXML>
            <emma:emma xmlns:emma="http://www.w3.org/2003/04/emma" version="1.0">
              <emma:interpretation id="{04B7FB15-E3B8-4739-B8EA-DA867428B459}" emma:medium="tactile" emma:mode="ink">
                <msink:context xmlns:msink="http://schemas.microsoft.com/ink/2010/main" type="inkWord" rotatedBoundingBox="2028,1791 4833,1757 4846,2814 2041,2848"/>
              </emma:interpretation>
              <emma:one-of disjunction-type="recognition" id="oneOf6">
                <emma:interpretation id="interp30" emma:lang="de-DE" emma:confidence="0">
                  <emma:literal>Present</emma:literal>
                </emma:interpretation>
                <emma:interpretation id="interp31" emma:lang="de-DE" emma:confidence="0">
                  <emma:literal>Prosant</emma:literal>
                </emma:interpretation>
                <emma:interpretation id="interp32" emma:lang="de-DE" emma:confidence="0">
                  <emma:literal>Prosait</emma:literal>
                </emma:interpretation>
                <emma:interpretation id="interp33" emma:lang="de-DE" emma:confidence="0">
                  <emma:literal>präsent</emma:literal>
                </emma:interpretation>
                <emma:interpretation id="interp34" emma:lang="de-DE" emma:confidence="0">
                  <emma:literal>Prosenst</emma:literal>
                </emma:interpretation>
              </emma:one-of>
            </emma:emma>
          </inkml:annotationXML>
          <inkml:trace contextRef="#ctx0" brushRef="#br0" timeOffset="35431.6683">1163 1191 623,'3'-12'263,"1"1"41,-1 1-147,0 1-3,-2 0-20,-1 0 14,2 5-20,-3-2-2,5 8-13,-4 2-4,-1 7-22,-4 8-9,5 3-12,-8 8-11,3 6-8,-2 8-9,3 0 0,-4 11-9,3-4 1,1 0-9,0-7 0,0 6-11,3-10 6,-3 3-12,-1-5 5,5-1-11,1-11 8,-5-3-16,5-10-3,3-2-37,-2-6-31,-2-6-54,4-4-19,0-8-53,-2-2 2,1-8-26,-2 0 26,-2-5-195,-1 3 65</inkml:trace>
          <inkml:trace contextRef="#ctx0" brushRef="#br0" timeOffset="35822.8326">1067 1262 584,'0'-18'227,"3"-3"42,2 2-147,7-1-5,-2 2-22,2-3-5,4 1-21,2-5-8,-1 5-13,8-1-5,1 5-5,5 4-1,2 3 3,0 3 7,-7 4 3,5 9 2,-4 2-2,1 11-7,-5-2-7,2 8-10,-10-3-4,-8 5-8,-4-2 3,-9 7-6,-4-5 1,-8 5-5,0-6 3,-3 0-8,1-7 2,-3-1-22,2-6-11,-1-3-56,3-3-23,1-5-65,8-2-12,2-6-233,8-2 61</inkml:trace>
          <inkml:trace contextRef="#ctx0" brushRef="#br0" timeOffset="36270.897">1626 1086 633,'4'5'336,"-5"3"6,0 5-140,2 11-28,-5-1-41,-1 9-12,-4-2-25,0 1-16,-1-4-31,6 0-21,-1-9-11,8-4-12,1-2 0,-3-6-9,7-2 4,1-4-8,-2-1 6,2-4-7,5-3 9,-3-2-6,-2-2 9,4-3-7,-3 1 8,2-2-9,1 1 8,4-1-7,-5 3 5,1-1-15,-3 5-5,1-1-46,-3 4-13,-1 1-56,3 2-15,0 6-269,-1-2 70</inkml:trace>
          <inkml:trace contextRef="#ctx0" brushRef="#br0" timeOffset="36898.4539">1984 1227 387,'19'-5'293,"2"-7"-44,-2 2-54,-1-5-77,3 5-41,-5-4-1,-3 3-10,-4-1-9,-2 2-14,-5 1-5,-4 4-3,-3-1 2,-5 2 3,-5 4-3,-2-1-1,-8 5-10,1 4-3,-6 4-3,4 1 7,-1 5 6,6 0 6,1 4 4,9-1 3,0 3-3,6-2-3,4 2-1,4-4 0,9 0-3,0-3 0,6-3-5,1-4 0,7-4-8,-4-3-3,11-6-9,-5-3-1,5-6-9,-2-3 4,2-3-7,-8-3 6,1-5-6,-3 4 6,1-3-9,-3 4 8,5 4-7,1 7 8,-2 3-6,-4 6 5,3 4-5,-6 3 5,-2 3-6,-2 0 6,-2 3-4,-4 1 6,-7 5-5,-4-3 6,-6 3-3,-3-1-4,-6 3-34,-1-6-9,-5 7-65,1-3-23,0 3-75,5-4 9,6-5-242,7-11 59</inkml:trace>
          <inkml:trace contextRef="#ctx0" brushRef="#br0" timeOffset="37984.1502">2777 1256 412,'15'-14'203,"2"-1"4,-5 1-97,1-1-16,-11 2-28,1 0 5,-4 3-2,-2 1 13,-1 1 0,-4 1 15,-4 3-2,-3 1 7,-1 0-10,-1 3-3,1 0-16,-2 4-8,4 1-12,-3 7-3,-4-2-1,4 12 5,1-2 5,2 5 7,3 0 0,4 5-2,3-7-7,8 2-11,2-4-9,11-3-12,-1-7-3,10-6-12,-1-2 0,5-11-9,-7-3 5,10-4-10,-10-6 10,7-4-7,-2 3 6,2-6-6,-4 5 8,-2 3-9,-9 4 7,-2 6-5,-6 5 5,-3 3-5,-5 6 4,-5 6-5,-2 3 3,1 7-4,-5 5 7,4 1-6,1-1 6,6 0-3,4-5 4,5-5-9,1-3 7,5-1-9,2-8 4,-1-1-6,2-7 5,6-3-5,-1-7 8,5-2-6,3-1 9,3-3-6,-3 0 5,0-2-5,-4 3 7,2-3-9,-5 7 8,-2-2-7,1 6 8,-6 1-8,-6 6 9,-2 3-10,-2 6 6,-6 3-10,1 4 8,-1 7-11,-4 2 7,-1 3-15,2 1 3,3 1-64,-5-6-7,5 1-71,4-9-16,5-3-77,-4-8-6,13-9-190,2-5 34</inkml:trace>
          <inkml:trace contextRef="#ctx0" brushRef="#br0" timeOffset="38634.9933">3524 1078 720,'-3'-6'299,"6"-1"44,4 7-168,4-4 5,1 2-28,6 4-1,3-2-24,6 2-17,2 4-40,8-1-19,-9-5-15,6 6-18,-6-4-4,-5-3-47,-7 4-56,5 0-112,-9 0-286,10-2-3</inkml:trace>
          <inkml:trace contextRef="#ctx0" brushRef="#br0" timeOffset="38404.4126">3811 730 653,'5'5'389,"-10"4"-38,-2 3-138,-2 2-64,4 10-58,-7 12-9,3 2-6,-5 6-11,-1-3-18,-2 5-18,4-5-11,-2 5-12,4-5 1,-1 4-9,2-4 4,0-5-28,0-6-16,3-2-45,1-12-29,0-3-65,3-11 4,-1-7-215,0-7 49</inkml:trace>
        </inkml:traceGroup>
        <inkml:traceGroup>
          <inkml:annotationXML>
            <emma:emma xmlns:emma="http://www.w3.org/2003/04/emma" version="1.0">
              <emma:interpretation id="{A4C35F5C-105F-458C-9891-AE6392E46649}" emma:medium="tactile" emma:mode="ink">
                <msink:context xmlns:msink="http://schemas.microsoft.com/ink/2010/main" type="inkWord" rotatedBoundingBox="5589,1822 7675,1796 7682,2371 5596,2396"/>
              </emma:interpretation>
              <emma:one-of disjunction-type="recognition" id="oneOf7">
                <emma:interpretation id="interp35" emma:lang="de-DE" emma:confidence="0">
                  <emma:literal>AMICl</emma:literal>
                </emma:interpretation>
                <emma:interpretation id="interp36" emma:lang="de-DE" emma:confidence="0">
                  <emma:literal>AMICI</emma:literal>
                </emma:interpretation>
                <emma:interpretation id="interp37" emma:lang="de-DE" emma:confidence="0">
                  <emma:literal>AMIC#</emma:literal>
                </emma:interpretation>
                <emma:interpretation id="interp38" emma:lang="de-DE" emma:confidence="0">
                  <emma:literal>AMIC1</emma:literal>
                </emma:interpretation>
                <emma:interpretation id="interp39" emma:lang="de-DE" emma:confidence="0">
                  <emma:literal>ARMICH</emma:literal>
                </emma:interpretation>
              </emma:one-of>
            </emma:emma>
          </inkml:annotationXML>
          <inkml:trace contextRef="#ctx0" brushRef="#br0" timeOffset="40242.1487">4624 969 514,'2'-17'238,"6"-2"20,1 0-122,2-5-7,2 5-27,10-1 6,0 2-16,8 2 3,5 6-11,5 0 5,-4 7-8,-1 0-4,-11 4-9,0 7-7,-8 0-11,1 4-12,-5 2 0,7 3-10,-10-3-4,5 7-9,-8 0 0,0 5-10,-1-5 4,0 4-7,-5-5 3,-1 4-6,-1-4 6,-6 5-7,1 2 7,-2 3-8,-1-5 9,-1 5-7,1-4 5,0-4-28,-1-2-7,4-4-51,-3-10-24,3 2-59,-2-5-4,1-10-42,-4 3-184,-4-4 57</inkml:trace>
          <inkml:trace contextRef="#ctx0" brushRef="#br0" timeOffset="39867.2949">4735 897 579,'-3'5'328,"0"3"-3,-2 0-125,-1 5-31,-2 5-44,1 8 0,1-1-19,1 8 0,-1-2-17,2 5-6,2 0-15,-2 3-12,1-4-14,2 0-13,1-7-12,0-3-10,-1-8-1,1-2-7,1-6 3,-2-2-30,1-4-14,0-3-37,-2-4-19,0-4-42,0-4 3,-1-5-28,0-4 13,-2-4-23,-1 1 11,1-5-165,0 1 52</inkml:trace>
          <inkml:trace contextRef="#ctx0" brushRef="#br0" timeOffset="40482.1657">4694 1103 635,'5'0'344,"5"1"0,5 2-97,4-4-91,11-1-6,-2 2-31,10-1-17,-2-4-33,-1 2-25,-8-2-20,5-3-16,-9 4-16,3-1-78,-5-3-45,5 7-43,-5 9-273,1-6 38</inkml:trace>
          <inkml:trace contextRef="#ctx0" brushRef="#br0" timeOffset="40956.6372">5320 894 679,'3'0'306,"-3"4"19,1 4-131,-1 5-83,0 1-8,-3 5-16,2 1-5,-3 4-15,0 2-8,0 3-11,0 4-13,-1-1-13,-3 2-12,2-1-4,-2 1-5,0-8 0,4-4-31,2-6-19,0-5-40,4-5-25,-1-6-57,1-3 10,1-9-217,0-3 55</inkml:trace>
          <inkml:trace contextRef="#ctx0" brushRef="#br0" timeOffset="41461.1032">5367 940 545,'14'16'324,"-3"-5"-21,2 1-70,3-2-112,3 4-15,0-8-18,1 2-14,1-2-24,4-3-18,0 0-11,2-3-14,0-6 0,3 0-9,-3-1 7,-1-10-6,-2 8 6,-5-5-5,-6 0 4,-2 2-3,-6 9 4,-4 1-4,-2 2 7,0 6 7,-3 6 13,-3 1 9,-1 0 13,-3 9 3,0 2-1,1 4 6,-1 4 2,2 8 1,3 1-1,-1 2-3,3-8-11,2 0-15,2-9-7,-2-5-12,2-8-1,2-2-13,0-9 1,1-2-13,1-5-2,0-4-50,0-1-12,1-9-70,1 2-38,2-5-67,0 4 420,2-4-604,1 6 329</inkml:trace>
          <inkml:trace contextRef="#ctx0" brushRef="#br0" timeOffset="41806.0965">5984 958 546,'10'0'303,"-2"-1"22,0 7-114,-2 5 12,-4 2-37,-4 5 6,0 2-31,-6 7-9,0 3-42,-1 4-23,-1-2-27,-1 3-20,2-8-18,0 1-14,1-10-1,4-4-16,3-5-15,6-5-61,-1-4-31,1-5-92,-4-3-34,1-3-260,-4-1 46</inkml:trace>
          <inkml:trace contextRef="#ctx0" brushRef="#br0" timeOffset="42858.2141">6482 986 661,'0'-6'299,"-3"0"44,-1 3-153,-6-3 13,-3 4-27,-4 1 3,-4 2-33,-8 6-15,4-1-42,-5 4-16,0 0-18,-1 6-5,7 1-2,-5 5-4,8-4 0,4 7-8,7-3-4,-2-1-9,10-3 1,3 5-9,2-5 3,3 3-10,7-4 5,3 1-10,1-2 3,5-5-11,-2-1 5,2-7-27,-5-1-7,5-6-41,-2-3-39,2-6-86,1 0-27,4-6-90,-8 2-190,3-3 36</inkml:trace>
          <inkml:trace contextRef="#ctx0" brushRef="#br0" timeOffset="43183.0653">6702 911 550,'6'-4'323,"-5"3"5,-1 6-63,-3 4-63,1 7 5,-6 2-26,0 7-5,-4 0-39,1 9-21,-1-5-27,3 7-20,-2-3-24,5 2-19,-1-9-7,5-1-25,3-8-4,0-3-86,6-5-61,0-2-113,4-3-267,2-3-7</inkml:trace>
        </inkml:traceGroup>
        <inkml:traceGroup>
          <inkml:annotationXML>
            <emma:emma xmlns:emma="http://www.w3.org/2003/04/emma" version="1.0">
              <emma:interpretation id="{10863EBC-5A72-41BE-A79F-C24B892689F8}" emma:medium="tactile" emma:mode="ink">
                <msink:context xmlns:msink="http://schemas.microsoft.com/ink/2010/main" type="inkWord" rotatedBoundingBox="8216,1663 13596,1597 13608,2552 8227,2618"/>
              </emma:interpretation>
              <emma:one-of disjunction-type="recognition" id="oneOf8">
                <emma:interpretation id="interp40" emma:lang="de-DE" emma:confidence="0">
                  <emma:literal>infrastundtures</emma:literal>
                </emma:interpretation>
                <emma:interpretation id="interp41" emma:lang="de-DE" emma:confidence="0">
                  <emma:literal>iufrasturctures</emma:literal>
                </emma:interpretation>
                <emma:interpretation id="interp42" emma:lang="de-DE" emma:confidence="0">
                  <emma:literal>iufrastnrctures</emma:literal>
                </emma:interpretation>
                <emma:interpretation id="interp43" emma:lang="de-DE" emma:confidence="0">
                  <emma:literal>infrastnrctures</emma:literal>
                </emma:interpretation>
                <emma:interpretation id="interp44" emma:lang="de-DE" emma:confidence="0">
                  <emma:literal>iufrastnwctures</emma:literal>
                </emma:interpretation>
              </emma:one-of>
            </emma:emma>
          </inkml:annotationXML>
          <inkml:trace contextRef="#ctx0" brushRef="#br0" timeOffset="44231.3232">7324 1093 874,'0'9'302,"2"4"66,-1 4-224,-2 5-3,-5 4-23,-1 4-5,-3-2-22,1 4-18,0-4-26,-1-3-18,6-6-10,-4-3-26,5-8-19,-1-4-78,7-6-36,0-8-60,7-6-252,3-9 45</inkml:trace>
          <inkml:trace contextRef="#ctx0" brushRef="#br0" timeOffset="44417.2226">7370 920 622,'1'-1'353,"-2"-4"-13,-2 3-140,1 0-67,1 6-63,-2 1-29,2 3-34,2 6-59,2 1-44,2 4-262,3-1 28</inkml:trace>
          <inkml:trace contextRef="#ctx0" brushRef="#br0" timeOffset="44941.6954">7509 1081 737,'2'1'321,"-2"8"31,0 8-136,-4 2-57,-1 8 12,-3 0-19,0 4 5,1-7-38,4 1-21,4-5-35,4-5-26,5-4-23,5-5-13,4-3 0,3-8-8,3-7 5,5-5-4,-6-1 7,3-7-11,-9 4 7,0-1-15,-6 5 7,5 1-8,-9 6 12,2 3-5,-7 3 14,1 3-11,-3 2 8,0 3-12,-1 1 6,-1 7-8,0 1 12,-6 6-7,3-1 5,2 5-34,3-2-9,2 3-68,-1-7-25,5-2-88,7-5-173,7-8-37,3-6-78</inkml:trace>
          <inkml:trace contextRef="#ctx0" brushRef="#br0" timeOffset="46476.9835">8393 805 719,'-14'-19'297,"-1"-1"32,-4-1-153,2 4-55,-1 0-6,2 6-29,-2 1-17,1 8-22,5 4-14,1 4-7,0 9-2,1 9 13,3 12 10,-5 9 13,-1 15 4,2 5 10,1 12 9,-2-1-1,-4 11-2,1-8-8,-2 2-21,1-12-17,0-10-20,5-20-7,-1-5-16,3-16-2,-2-9-53,3-2-29,2-2-87,1-7-33,-2-9-72,2 5 111,-3-14-281,3-5 131</inkml:trace>
          <inkml:trace contextRef="#ctx0" brushRef="#br0" timeOffset="46942.1102">7997 1287 827,'12'-14'303,"5"-7"56,3 4-214,7-6-9,2 2-27,5-4-9,-3 3-21,3 1-8,-5 2-12,1 6-2,-9 7 1,2 3-4,-6 6-3,0 6-14,-8-3-9,1 10-12,-5 1-2,-5 3-9,-7 1 4,3 5-5,-4-4 5,2 0-7,3-5 6,2-4-7,-3-6 4,7-5-10,-2-2 4,0 0-10,3-4 7,3-3-7,-1-1 12,3-5-7,2-4 11,-1 0-6,1 4 6,1 0-7,-2 2 7,3 2-7,0 2 2,3 2-23,-2 3-7,1-1-37,-1 3-16,2 0-62,-3 0-18,5 1-51,0 2 11,1 0-217,-5 2 72</inkml:trace>
          <inkml:trace contextRef="#ctx0" brushRef="#br0" timeOffset="47462.1145">8830 1098 722,'1'-16'310,"-5"2"35,-5 1-123,-2 8-49,-3 5 11,-7 1-17,-9 11-4,3 2-41,-3 4-20,-2 4-27,5 7-16,6-4-17,8 4-13,6-6-3,7-1-11,7-5-2,7-1-11,2-5 3,7-6-9,1-4 6,5-4-8,-6-7 8,6-4-8,-7-3 7,0-4-16,-2 1 3,1-2-16,-3 4 5,7-3-13,-9 8 16,-2 0-8,-6 6 17,-3 1-3,-5 6 12,1 0-6,1 4 10,-4 2-7,2 6 9,0 2-5,0-1 9,0 7-6,3-4 7,-2 1-8,-1-2 6,3 0-52,-1-6-9,5-4-147,2-4-87,4-2-233,2-2-50</inkml:trace>
          <inkml:trace contextRef="#ctx0" brushRef="#br0" timeOffset="48211.2166">9369 1026 778,'-21'-6'380,"3"2"11,-8 0-141,-2 5-95,4 3-24,-4 4-27,3 0-25,11-2-32,6 2-20,7 4-10,9 9-14,3-2 3,6 10-7,3 0 9,2 2-7,-5-7 7,-1 2-6,-6-8 8,-3-2-5,-5-5 9,-5 1-8,-9-5 8,-1 3-12,-8-3-10,-11-1-39,5-3-14,-2-2-75,3-1-35,4-4 250,6-2-521,1-5 243</inkml:trace>
          <inkml:trace contextRef="#ctx0" brushRef="#br0" timeOffset="49506.3955">9442 1099 708,'6'-4'284,"0"-4"36,8 2-146,6 1-53,9-6 5,0 3-17,15 1-12,0-1-22,13-1-13,-5 2-19,3 4-5,-13 3 1,-3-1-2,-20 2 5,1 7-4,-11 0-1,-1 4-8,-5 7 1,-7 4-6,-6 1 4,4 5-7,-6-4 2,2-1-9,4-6 0,4-1-11,1-8 3,4-1-12,3-6 6,-1-3-10,4-4 9,8-4-6,1-4 10,7-6-8,3 2 10,0-5-9,-1 5 7,-1-4-7,-4 4 7,-1-1-6,-6 6 8,2-2-7,-5 5 7,-1 2-8,-2 3 9,-3 4-9,-4 3 6,-1 5-4,-4 1 9,-2 8-5,0 0 10,-2 6-6,-1 0 6,3 0-7,0-2 5,4 0-7,2-7 5,4-2-8,3-2 3,4-3-6,1-3 2,4-3-5,0-1 7,1-4-26,-1 0-27,3-5-122,-7 1-56,-7-3-293,-2 4-19</inkml:trace>
          <inkml:trace contextRef="#ctx0" brushRef="#br0" timeOffset="48885.2678">9753 605 739,'-6'24'298,"2"10"43,1 5-183,-2 13-3,-3 3-28,-2 11 6,-2-9-24,-1 4-11,2-11-29,-2 1-21,4-11-21,-3 4-13,5-10-7,-4-3-30,3-9-13,1-4-73,0-6-40,0-7-76,4-2-217,-1-7 27</inkml:trace>
          <inkml:trace contextRef="#ctx0" brushRef="#br0" timeOffset="50476.0773">10264 1291 412,'4'1'262,"0"-1"-10,1-2-64,2 2-53,-2-4-25,2 4 9,3-5-11,2 2 10,-2 4-12,5-5-1,-5-5-15,6 3-10,-6-2-20,2-10-12,0 6-8,5-4-10,-7 2-3,2-2-15,-4 2 1,0 0-12,-6 4 4,1 3-19,-3 3-7,2 2-74,-6 4-49,6 4-322,0 3 32</inkml:trace>
          <inkml:trace contextRef="#ctx0" brushRef="#br0" timeOffset="51281.8306">10881 1102 521,'3'-11'315,"-5"1"3,-6 1-93,-3 0-21,-1 5-30,-9 2 13,-1 0-26,-3 6-11,0-2-41,-4 6-18,7 5-27,-1 7-13,4-5-9,4 5-10,4-3-3,5 1-12,4-5-2,8 4-8,1-4 2,6 3-7,2-3 4,3 2-7,2-6 4,2-2-13,0-1-5,4-8-64,-1-4-21,4-2-112,1-4-40,6-6-278,-7 1 29</inkml:trace>
          <inkml:trace contextRef="#ctx0" brushRef="#br0" timeOffset="51626.6211">11236 659 870,'0'-4'232,"-1"0"94,0 6-227,-1 1 5,1 10 5,-3 6 20,0 7-16,-4 16-6,1 3-15,-8 12-7,-1-1-14,-3 5-13,1-10-12,-5 1-17,6-7-8,0-1-18,3-11-9,0 2-40,5-11-8,-5-2-77,8-11-18,1-1-67,5-9 8,-4-2-237,8-7 74</inkml:trace>
          <inkml:trace contextRef="#ctx0" brushRef="#br0" timeOffset="52474.4579">10941 1080 398,'10'-2'384,"4"0"-65,-4-2-25,11-3-131,4 3-52,7-5-12,1 5-26,13-2-12,-10 0-11,7 1-6,-6 3-1,0-2-4,-10 2 0,-3 2 2,-9 4 4,-6 3 5,-9-3 5,-5 10-1,-3 2-1,-5 5-9,3 0-8,2 9-12,4-9-4,0 2-11,5-7 1,7-3-11,-1-7 4,6-2-8,3-5 6,4-3-7,0-4 7,4-4-6,-5-1 6,6-2-16,-4-2-1,-3-3-23,2 4 3,-7-2-19,-8 3 17,-1 4-2,-3 6 23,-3 0-3,2 6 20,-6 7-7,0 2 14,-2 6 8,-4 2 18,3 6 3,4-2 16,-3-1-5,8-2-4,5 2-11,1-8-1,0 2-14,6-5 3,2-6-12,1-8 6,12-5-11,3-7 7,8-3-9,-3 0 8,3 4-9,-10 2 8,0 5-8,-8 3 6,-2 6-4,-9 3 6,-1 6-3,-6 2 7,-9 8-7,-2-1 6,0 3-8,0-5 3,-1 3-8,7-7 6,1-1-8,2-6 1,2 0-11,0-2 5,3-6-6,2-7 7,2-1-4,1-5 12,2-4-5,0-4 7,2 1-7,-1 3 6,2-4-14,-1 5-2,1 3-36,-2 3-13,2-1-39,-2 6-29,0-1-70,0 6-9,-5 3-251,0 4 36</inkml:trace>
          <inkml:trace contextRef="#ctx0" brushRef="#br0" timeOffset="53164.1334">12147 1131 578,'12'-6'346,"2"-4"-26,6 1-78,-1 0-130,1-4-11,-3 1-15,4 1-9,-6 0-14,-3-1-11,-1 0-10,-6 0-3,-4 4 0,-3-2 1,-5 5 4,-6 1 0,-1 1 3,-7 3-5,0 7-1,-5 2-5,1 1 1,0 11-3,4 0 6,-2 5 0,11-2 5,5 3-6,5-3 1,2-2-10,10-5 1,5-1-8,0-5 1,9-5-8,3-4 1,5-6-8,-2-4 5,7-3-7,-5-2 4,7-3-7,-5 2 4,3-3-10,-5 2 6,5 2-7,-12 5 8,1 2-9,-4 6 10,-5 4-8,-3 0 10,-2 3-5,0 3 11,-6 5-5,-2-2 10,-4 4-4,2-1 7,-9 5-11,-1-2 5,-7 0-13,-1-2-6,-8 0-51,0-7 3,-4-1-92,7-1-63,-10-7-129,3-3 66,-2-2-276,6-3 53</inkml:trace>
        </inkml:traceGroup>
      </inkml:traceGroup>
      <inkml:traceGroup>
        <inkml:annotationXML>
          <emma:emma xmlns:emma="http://www.w3.org/2003/04/emma" version="1.0">
            <emma:interpretation id="{44A8B816-DEB5-4878-8998-BB109A45FDA7}" emma:medium="tactile" emma:mode="ink">
              <msink:context xmlns:msink="http://schemas.microsoft.com/ink/2010/main" type="line" rotatedBoundingBox="1337,2951 9663,2732 9685,3552 1359,3771"/>
            </emma:interpretation>
          </emma:emma>
        </inkml:annotationXML>
        <inkml:traceGroup>
          <inkml:annotationXML>
            <emma:emma xmlns:emma="http://www.w3.org/2003/04/emma" version="1.0">
              <emma:interpretation id="{7AD6B2E3-14F1-4A8D-91B7-77A71033BED5}" emma:medium="tactile" emma:mode="ink">
                <msink:context xmlns:msink="http://schemas.microsoft.com/ink/2010/main" type="inkWord" rotatedBoundingBox="1347,3305 1487,3301 1490,3411 1349,3415"/>
              </emma:interpretation>
              <emma:one-of disjunction-type="recognition" id="oneOf9">
                <emma:interpretation id="interp45" emma:lang="de-DE" emma:confidence="0">
                  <emma:literal>o</emma:literal>
                </emma:interpretation>
                <emma:interpretation id="interp46" emma:lang="de-DE" emma:confidence="0">
                  <emma:literal>.</emma:literal>
                </emma:interpretation>
                <emma:interpretation id="interp47" emma:lang="de-DE" emma:confidence="0">
                  <emma:literal>°</emma:literal>
                </emma:interpretation>
                <emma:interpretation id="interp48" emma:lang="de-DE" emma:confidence="0">
                  <emma:literal>O</emma:literal>
                </emma:interpretation>
                <emma:interpretation id="interp49" emma:lang="de-DE" emma:confidence="0">
                  <emma:literal>0</emma:literal>
                </emma:interpretation>
              </emma:one-of>
            </emma:emma>
          </inkml:annotationXML>
          <inkml:trace contextRef="#ctx0" brushRef="#br0" timeOffset="54849.5388">462 2279 515,'-4'-2'296,"-2"2"-7,-2 2-108,-3 0-33,1 3-43,-2 2-10,2 1-19,2 2 0,1 3-12,3 0-2,3 0-5,2 0-7,2-2-12,8-3-13,0-3-5,6-6-8,2-1 4,3-5-5,-7-4 5,2-3-7,-2 5 5,-9-6-3,-4 2 7,-2 0-3,-6 4 7,-4 1-6,1 3 6,-2 0-7,0 5 3,-2 0-4,-2 2 6,2 3-6,3 3 5,-1 3-6,6-2 1,2 3-8,6-3 2,1 3-9,2-6 5,4-1-22,-3-1-11,7-5-77,1-4-52,-10-1-328,-3 0 34</inkml:trace>
        </inkml:traceGroup>
        <inkml:traceGroup>
          <inkml:annotationXML>
            <emma:emma xmlns:emma="http://www.w3.org/2003/04/emma" version="1.0">
              <emma:interpretation id="{B4045AA8-1E03-4339-8744-FB9776522420}" emma:medium="tactile" emma:mode="ink">
                <msink:context xmlns:msink="http://schemas.microsoft.com/ink/2010/main" type="inkWord" rotatedBoundingBox="2059,3176 3557,3136 3569,3595 2071,3634"/>
              </emma:interpretation>
              <emma:one-of disjunction-type="recognition" id="oneOf10">
                <emma:interpretation id="interp50" emma:lang="de-DE" emma:confidence="0">
                  <emma:literal>neun</emma:literal>
                </emma:interpretation>
                <emma:interpretation id="interp51" emma:lang="de-DE" emma:confidence="0">
                  <emma:literal>ne w</emma:literal>
                </emma:interpretation>
                <emma:interpretation id="interp52" emma:lang="de-DE" emma:confidence="0">
                  <emma:literal>neu</emma:literal>
                </emma:interpretation>
                <emma:interpretation id="interp53" emma:lang="de-DE" emma:confidence="0">
                  <emma:literal>neue</emma:literal>
                </emma:interpretation>
                <emma:interpretation id="interp54" emma:lang="de-DE" emma:confidence="0">
                  <emma:literal>new</emma:literal>
                </emma:interpretation>
              </emma:one-of>
            </emma:emma>
          </inkml:annotationXML>
          <inkml:trace contextRef="#ctx0" brushRef="#br0" timeOffset="56074.4329">1134 2147 760,'-3'5'289,"-2"11"64,1 4-179,-3 13-1,4 1-19,-1 10-14,-2-2-31,4 4-21,3-6-25,-2-4-16,5-6-7,1-11-15,1-4-5,1-6-15,2-5 1,3-8-12,4 0 7,2-9-7,0-3 10,8-6-6,-2 1 9,5-9-7,-1 4 3,1-5-6,-4 4 5,1-3-5,-5 8 5,0 0-5,-2 8 7,-2 5-4,-6 3 5,-5 5-4,-3 6 10,-4 8 4,-5 3 12,0 9 7,-3 3 10,-2 9-7,1-3-4,-1 5-12,5-7-8,-1 0-12,6-7-2,1-1-29,4-10-29,5-8-112,4-6-48,3-14-316,-2-7 4</inkml:trace>
          <inkml:trace contextRef="#ctx0" brushRef="#br0" timeOffset="56595.0811">1676 2397 739,'8'0'289,"4"-1"41,-2-3-178,4-2-31,2 0-20,2 1-11,-3 0-20,6 4-12,-4-6-17,4-3-13,-3-1-5,0-3-8,-3-3-2,-1 3-5,-5 6 2,-1-4-2,-6 5 7,-3 1 10,-3 3 11,-5-1 10,-4 3 10,-4 5 3,1 0-2,-7 4-3,-1 2-3,-3 5-3,5-1-2,-1 5-8,3 1-2,4 5-5,5-2 2,2 5-2,5-3 5,2 2-8,2-6 1,4 2-16,2-4 0,10-1-15,2-6 6,8-3-15,3-5-3,2-7-37,-2-5-26,5-6-89,-9-4-42,1-7-80,-5 0 54,-3-2-261,-6 3 102</inkml:trace>
          <inkml:trace contextRef="#ctx0" brushRef="#br0" timeOffset="57313.5727">2192 2264 769,'-1'-1'326,"-4"2"43,2 3-180,-5 1-11,-2 4-29,1 7 0,-1 1-23,-1 7-11,0-1-23,6 7-13,-2-1-17,7 4-17,7-7-8,1 1-13,7-7-4,-3-3-13,3-9 5,-4-1-16,5-8 6,0-7-10,5-2 9,0-9-18,3-1 2,1-7-26,-1 4-7,-1-3-30,-2 4 15,-1 5-3,-7 2 25,-3 4 11,-6 5 25,-1 6-1,-5-2 10,-1 13-4,-4 4 3,-1 6-2,2 2 7,0 9-1,2-6 6,6 2-2,2-4 8,4-7-4,-1-5 4,6-5-4,2-3 7,-1-6-6,-1-2 5,6-9-8,-2-2 4,1-5-5,0-1 6,0-4-4,-3 3 6,-3-4-7,-3 2 2,-3 3-9,-3 4 2,-3 1-8,-1 7-11,-7 0-78,-1 5-49,-3 3-146,1 2 91,-2 4-322,3 3 74</inkml:trace>
        </inkml:traceGroup>
        <inkml:traceGroup>
          <inkml:annotationXML>
            <emma:emma xmlns:emma="http://www.w3.org/2003/04/emma" version="1.0">
              <emma:interpretation id="{90B3EFF5-2C39-4879-9B65-04DCDE60E41D}" emma:medium="tactile" emma:mode="ink">
                <msink:context xmlns:msink="http://schemas.microsoft.com/ink/2010/main" type="inkWord" rotatedBoundingBox="4443,2869 9663,2732 9685,3552 4465,3690"/>
              </emma:interpretation>
              <emma:one-of disjunction-type="recognition" id="oneOf11">
                <emma:interpretation id="interp55" emma:lang="de-DE" emma:confidence="0">
                  <emma:literal>developments</emma:literal>
                </emma:interpretation>
                <emma:interpretation id="interp56" emma:lang="de-DE" emma:confidence="0">
                  <emma:literal>development,</emma:literal>
                </emma:interpretation>
                <emma:interpretation id="interp57" emma:lang="de-DE" emma:confidence="0">
                  <emma:literal>developmasts</emma:literal>
                </emma:interpretation>
                <emma:interpretation id="interp58" emma:lang="de-DE" emma:confidence="0">
                  <emma:literal>devdopments</emma:literal>
                </emma:interpretation>
                <emma:interpretation id="interp59" emma:lang="de-DE" emma:confidence="0">
                  <emma:literal>devdopmasts</emma:literal>
                </emma:interpretation>
              </emma:one-of>
            </emma:emma>
          </inkml:annotationXML>
          <inkml:trace contextRef="#ctx0" brushRef="#br0" timeOffset="58502.7076">3789 2221 733,'-21'-13'335,"-1"4"24,-5 1-130,0 7-66,-3 2-5,0 7-31,1 8-10,3-1-35,-1 10-13,6 0-17,5 5-8,2-5-6,5 5-11,9-8-3,5 3-9,4-6-1,7-3-9,1-6 3,3-2-9,3-4 4,7-4-6,-3-2 6,12-8-6,-5-1 6,6-8-7,-8-1 8,2-8-8,-6 1 7,4-7-7,-6 4 8,3-9-10,-1 5 7,-2-6-7,-7 9 6,2-4-10,-8 3 8,-2-4-9,-5 4 4,-2-3-7,-1 4 9,-2 3-4,-2 9 9,0 6-4,-3 6 7,-2 5-7,1 4 6,-1 9-7,-2 2 7,0 9 2,1 4 12,-2 9-2,0 1 11,3 5 3,0-1 9,0 7-2,1-6 4,5 5-10,2-8-3,2 3-17,4-11-2,5-3-14,-1-9-2,1-3-30,1-8-31,1-4-99,-2-8-45,0-10-104,0 4-67,-4-5-102,-3 2 2</inkml:trace>
          <inkml:trace contextRef="#ctx0" brushRef="#br0" timeOffset="58972.6245">4288 2288 660,'25'-4'272,"1"-4"24,-7-3-160,4 1-6,-8-2-30,0-1-4,-6 0-10,3 0-16,-1 0-21,-2-3-12,-9 1-3,3 3-3,-3 1 4,-6 1 2,-1 5 8,3 1 0,-6 4 2,-2-1-3,-5 3 0,-5 6-8,-4 5 2,-2 3 2,3 6 8,2 5-3,7 2 5,3 1-4,5 0-6,3 2-9,8-8-1,4 3-7,4-8 0,7 1-11,6-6 0,-2-4-13,0-6 3,2-2-20,-7-6-2,-3-7-63,2 0-16,2-4-99,-4 1-29,5-4-111,-1 2-135,3-1 3</inkml:trace>
          <inkml:trace contextRef="#ctx0" brushRef="#br0" timeOffset="59342.8891">4575 2157 621,'-10'18'406,"3"5"-46,-1 5-68,2 0-144,-2 6-10,4-2-24,0 2-4,4-5-26,-1-2-16,4-7-22,2-3-9,0-5-7,2-4-13,0-6-3,5-2-10,-4-4 1,6-7-6,-1-3 7,7-2-6,-3-3 6,1-4-7,-2 1 6,4-5-6,-5 4 5,2-3-5,2 7 7,-2 0-27,-6 6-18,0 2-66,-6 4-36,-2 0-103,-6 11-205,-4 4-14,-2 2-100</inkml:trace>
          <inkml:trace contextRef="#ctx0" brushRef="#br0" timeOffset="60756.5171">4918 2328 710,'6'-4'270,"5"-1"40,0 1-177,4-4-12,2 0-24,2-1 2,-2-1-14,-1-3-13,-4 4-15,-3-2-13,-5 5-11,-5-1-5,-2 3 2,-6 3-3,-3 2 2,-6 4-6,5 3-1,-3 4-12,6-2 3,-4 2-3,1 1 10,-1 0-1,0 6 12,1-5-6,2-2 3,11 2-12,0-3 2,11-6-10,-4 4 3,4-1-9,-1-2 7,7-3-9,-1-3 6,6-3-11,6-1 9,7-3-9,-1-5 6,6-6-10,0-1 3,7-4-15,-4-1 0,5-5-14,-2 1 5,6-4-9,-11 4 13,0-2-3,-12 0 14,-1-6-6,-9 6 13,-2-9-8,-2-1 10,-6-3-6,-5 7 11,-11-4-5,-2 14 9,-4 5-2,-2 9 14,-3 5 9,0 9 14,-2 4 2,-2 5 10,-4 7 0,-1 6-1,-2 10 1,0-1 1,3 13-4,6-4-4,6 2-7,5-2-4,6 4-5,3-7-1,4 4-8,3-2-1,6-5-12,0-6-1,4-4-22,4-7-4,1-8-67,1-7-18,5-4-117,-1-6-30,5-7-270,-1 0 25</inkml:trace>
          <inkml:trace contextRef="#ctx0" brushRef="#br0" timeOffset="61116.5838">5660 2156 692,'-22'9'355,"3"3"4,0 5-116,7 1-92,0 4-16,7 0-32,5 3-18,6-4-30,5-1-21,6-6-12,4-2-15,4-4 1,2-8-11,-2-2 6,4-8-4,-3-2 5,-1-7-5,-5-1 7,-1-5-5,-6 3 9,-4-4 3,-8 6 13,-7-2 0,-2 5 6,-9 0-10,0 3-3,-4 5-26,3 6-17,-2 4-59,6 8-26,3 12-100,4 0-67,5 10-179,6-2-7</inkml:trace>
          <inkml:trace contextRef="#ctx0" brushRef="#br0" timeOffset="61715.5151">5973 2217 628,'-5'29'353,"-5"11"-11,-3 2-125,-2 10-54,3-5-48,1-2-17,4-10-22,1-1-21,4-10-27,1-7-16,1-8-1,1-3-13,3-4 3,0-9-8,0-1 9,4-6-7,-4-4 10,4-9-5,-3 0 5,4-6-6,-1 2 6,5-8-7,0 1 7,4-6-7,-1 0 7,3 1-8,2 5 8,7 2-7,-2 8 7,10 8-7,-2 4 8,3 7-3,-7 6 14,-1 8 9,-11 1 19,-4 4 11,-7 4 13,-7 6 0,-4-2-5,-9 10-14,-3-1-10,-9-1-17,-3-1-8,-1-3-20,4-7-23,-4-2-60,11-4-48,5-3-105,3-3-44,2 1-204,9-5 11</inkml:trace>
          <inkml:trace contextRef="#ctx0" brushRef="#br0" timeOffset="62943.5761">6536 2059 565,'3'4'355,"-9"5"-12,3 6-101,-6 5-28,-3 8-42,-2 10 11,1 2-19,-3 2-17,5-4-48,9-5-24,4-10-34,4-6-21,2-8-5,7-6-11,0-2 4,7-5-9,1-8 7,2-6-9,-1 1 10,6-8-9,-11-1 7,4 1-8,1 3 8,0 4-10,-3 1 10,0 1-9,-6 6 8,-2 1-7,-3 5 8,-4 1-7,1 6 7,-3 3-9,-3-3 8,-1 7-8,-1 3 8,-2 4-5,-2 2 9,0 7-7,-2-1 7,0 3-7,4-4 6,0 1-7,4-7 5,2-1-8,2-9 4,3 0-7,2-7 5,6-2-6,-3-3 7,5-5-6,1 2 7,5-10-5,0-1 4,11-6-7,-2 2 6,6-9-9,-6 5 7,1-1-8,-8 7 9,-3 0-7,-8 6 11,-3 2-7,-7 5 11,-4-1-10,0 7 11,-3 4-10,-5 5 9,3 6-9,-5 7 10,-4 6-8,4-1 10,-3 6-9,3-7 8,4 1-8,0-7 7,2 0-13,2-8 5,2 0-37,4-6-24,6-5-93,-3-5-35,12-6-134,-1-3-173,6-2 10</inkml:trace>
          <inkml:trace contextRef="#ctx0" brushRef="#br0" timeOffset="63865.0599">7429 2200 797,'12'0'355,"-1"-1"14,6-6-194,0 0-27,2 0-46,-1-7-7,0 2-11,2-3-13,-2 2-20,-2-2-16,-6 6-7,-1-3-12,-3 3 3,-2-2-3,-6 1 9,1 1 1,-7 3 11,-5 4-5,-5 3 4,-4 10-8,-6-2-1,-2 4-11,1 4 3,-1 2-8,5 1 8,2 7-3,9 0 10,0 1-3,8-2 5,5 2-5,5-7 0,5-3-6,1-6 0,8-4-8,2-7 3,6-5-9,0-3 4,8-6-8,-2-2 6,3-6-9,-4 0 8,-1-3-8,-5 3 8,0 2-9,-8 2 10,0 4-10,-9 4 11,-3 3-10,-1 9 10,-5 4-10,-3 6 10,1 4-10,-5 4 11,-2 2-10,3 1 11,-2 0-10,7-1 9,2-2-10,1-7 8,1 0-11,4-6 7,1-4-9,3-4 9,4-5-9,3-6 10,7-3-10,-5-4 5,9-3-18,-2 1 5,2-5-20,-5 2 5,5 3-10,-7 1 17,2 0-4,-9 9 18,0 9-3,-5 1 14,-3 5-7,-4 4 9,-2 7-7,-1-2 9,-2 6-7,-2-1 8,-1 6-7,-2-7-13,0 3-64,-3-1-32,4-1-91,0 0-45,1-1-261,-1-8 49</inkml:trace>
          <inkml:trace contextRef="#ctx0" brushRef="#br0" timeOffset="64817.4764">8159 2130 629,'-2'-6'342,"2"8"20,1-2-128,8 0-6,5 5-43,5-2-7,2-3-32,14-2-23,2 2-33,8-6-20,6 1-19,8 1-11,-7-3-4,2 2-2,-12 0 5,-3 7-5,-10 2 4,-6 13-5,-10 1 2,-5 9-5,-8-3 3,-6 6-12,-6-3 1,-5 1-13,-3-4 1,-2 2-24,2-10-11,-1-3-47,4-6 3,0-3-92,6-9-48,2-1-102,2-6 7,3-3-236,3 1 41</inkml:trace>
          <inkml:trace contextRef="#ctx0" brushRef="#br0" timeOffset="64472.9385">8435 1755 874,'-8'19'300,"-1"18"58,0 2-226,-3 15-1,-2-2-20,-7 4-2,1-6-14,-2 2-15,0-9-28,5 0-21,2-4-9,4-3-38,4-15-16,1-3-64,0-12-20,2 0-81,4-9-3,-1-2-226,4 0 54</inkml:trace>
        </inkml:traceGroup>
      </inkml:traceGroup>
    </inkml:traceGroup>
    <inkml:traceGroup>
      <inkml:annotationXML>
        <emma:emma xmlns:emma="http://www.w3.org/2003/04/emma" version="1.0">
          <emma:interpretation id="{239B1C6A-C2F2-4EB9-82DC-1F066F44DF7A}" emma:medium="tactile" emma:mode="ink">
            <msink:context xmlns:msink="http://schemas.microsoft.com/ink/2010/main" type="paragraph" rotatedBoundingBox="866,4194 19416,3754 19462,5727 913,6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2B21ED-8B26-4736-9F8E-315FB3A26CA1}" emma:medium="tactile" emma:mode="ink">
              <msink:context xmlns:msink="http://schemas.microsoft.com/ink/2010/main" type="line" rotatedBoundingBox="980,4191 19416,3754 19443,4923 1008,5360"/>
            </emma:interpretation>
          </emma:emma>
        </inkml:annotationXML>
        <inkml:traceGroup>
          <inkml:annotationXML>
            <emma:emma xmlns:emma="http://www.w3.org/2003/04/emma" version="1.0">
              <emma:interpretation id="{6E4193D7-B879-4898-9816-4BA05ED0A716}" emma:medium="tactile" emma:mode="ink">
                <msink:context xmlns:msink="http://schemas.microsoft.com/ink/2010/main" type="inkWord" rotatedBoundingBox="984,4341 3771,4275 3787,4973 1000,5039"/>
              </emma:interpretation>
              <emma:one-of disjunction-type="recognition" id="oneOf12">
                <emma:interpretation id="interp60" emma:lang="de-DE" emma:confidence="0">
                  <emma:literal>disauss</emma:literal>
                </emma:interpretation>
                <emma:interpretation id="interp61" emma:lang="de-DE" emma:confidence="0">
                  <emma:literal>disass</emma:literal>
                </emma:interpretation>
                <emma:interpretation id="interp62" emma:lang="de-DE" emma:confidence="0">
                  <emma:literal>disonss</emma:literal>
                </emma:interpretation>
                <emma:interpretation id="interp63" emma:lang="de-DE" emma:confidence="0">
                  <emma:literal>discuss</emma:literal>
                </emma:interpretation>
                <emma:interpretation id="interp64" emma:lang="de-DE" emma:confidence="0">
                  <emma:literal>disouss</emma:literal>
                </emma:interpretation>
              </emma:one-of>
            </emma:emma>
          </inkml:annotationXML>
          <inkml:trace contextRef="#ctx0" brushRef="#br1" timeOffset="101060.9611">333 3757 171,'5'-5'222,"2"1"-39,-5 0-5,3 0-35,-2-3-42,2 5 6,-2-2-19,1-1 6,1 1-20,-1 1 15,-1-2-14,0-3 17,0 0-10,0-1 22,-2-4-16,-1 3 12,-4-1-17,-4 2 9,-4-1-28,-4 7 1,-4 2-21,-2 1-2,-1 1-21,-3 8 0,2-4-10,-4 6 4,2-1-8,-4 5 7,5-5-6,-2 12 7,3-1-10,5 8 9,5-3-7,4 8 8,7-9-9,5 1 9,-2-6-11,5-1 9,3-7-10,6-2 10,3-6-11,8-5 7,0-7-8,4-4 5,-3-5-8,5-5 7,-6-3-6,6-2 4,-5-1-5,6-4 5,-5 3-7,6-4 6,-3 2-6,3-12 7,-9 3-6,2-11 7,-6 5-7,0-4 7,-7 14-6,0 0 6,-4 13-6,-4 2 6,-4 8-6,-3 4 6,-1 5-9,1 6 7,-1 5-8,0 10 7,-6 5-6,-1 13 9,-2 5-6,2 15 12,2-2-3,-1 7 16,6-5-2,2 4 15,6-15-8,0 2 8,6-11-16,0-1 7,2-9-16,-3-4 6,-3-9-11,1-3 6,-3-7-11,5-4 6,0-2-9,3-5 6,2-3-7,3-5 6,-4-1-6,4-5 7,-1 3-9,3-3 7,-2 1-7,5 4 9,-4 1-8,1 4 9,-6 4-7,-2 0 6,-4 3-7,-4 6 4,-3 3-7,3 6 7,-4 7-6,-1 9 7,1 2-4,-4 6 5,-3 1-6,3 2 6,-1-7-15,-2 1-16,2-12-12,1-5-46,3-5-33,2-7-68,3-6-19,3-12-61,1-4 26,3-7-213,0 0 81</inkml:trace>
          <inkml:trace contextRef="#ctx0" brushRef="#br1" timeOffset="101226.0226">933 3530 794,'1'-15'348,"-1"4"23,-1 1-172,1 5-86,-4 0-28,1 5-48,0 3-42,2 1-41,1 6-70,3 3-32,-1-2-245,2-1 28</inkml:trace>
          <inkml:trace contextRef="#ctx0" brushRef="#br1" timeOffset="101691.0633">1279 3587 739,'-5'-8'303,"-10"2"47,2 3-190,-5 5-8,1 5-39,-4 8-4,5 0-39,1 4-7,4 3-31,6 1-2,6 0-20,3 3 10,7-3-8,2 2 9,-2-7-8,1 3 11,1-2-12,-6-4 9,-3-2-6,-3 2 8,-6-6-8,-7 1 4,-1 2-10,-3-2-6,-1 0-22,-4-1-34,6-1-47,-4-5-63,4-1-42,0-4-245,2 0 42</inkml:trace>
          <inkml:trace contextRef="#ctx0" brushRef="#br1" timeOffset="102919.2101">1680 3697 712,'-7'-7'324,"0"3"26,-7-5-121,1 3-69,-5-1 2,1 7-47,-8 2-5,4 3-52,-5 5-4,1 2-22,-2 2 8,3 1-12,-2 6 14,8-3-10,1 3 4,7 1-11,3 3 3,8-6-12,3 4 2,4-4-8,7 2 4,0-7-8,9 0 4,1-5-5,6-5 4,-1-7-7,7-6 5,-6-2-9,2-6 6,-5-2-7,6-6 5,-6 0-8,6-2 7,-8-3-7,1 4 7,-10 9-7,-1 0 9,-8 9-5,-3 5 5,-5 5-6,-3-6 7,-3 10-7,-2-1 6,0 6-6,-2 1 7,1 5-7,-1 3 7,7 0-7,0 1 7,6-1-7,3 0 6,4-7-6,4-1 5,0-4-5,4-3 4,2-6-5,-2-6 6,0-3-6,7-7 6,-4-3-5,5-3 5,0 1-5,6-3 5,-6 5-5,-1 2 6,-3 4-6,-4 3 6,-5 5-5,0 0 7,-3 3-8,-9 1 7,1 2-7,-3 7 5,-4 5-7,-2 8 8,3 4-6,-2 5 8,-2-5-7,5 4 6,6-10-6,2 0-2,4-4-16,5-3-41,-7-4-26,5-5-74,4-3-43,1-8 391,6 0-650,11 0 333</inkml:trace>
          <inkml:trace contextRef="#ctx0" brushRef="#br1" timeOffset="103529.6902">2618 3617 746,'-9'-4'346,"-2"0"21,-6 6-137,-1 0-82,-5 10-17,0-3-52,3 7-12,5-2-43,6 7-4,5-8-13,4 9 3,1-2-9,1 1 6,0 1-7,6 2 7,0-7-3,1 1 7,2-2-2,-5-5 9,-5 1-4,-4-3 5,-7-1-5,0 0 0,-2-2-10,-2 1-19,2-3-18,-1 0-41,0-6-25,4 0-52,4-2-15,2-3 234,11 0-454,4-1 229</inkml:trace>
          <inkml:trace contextRef="#ctx0" brushRef="#br1" timeOffset="103899.4798">2811 3609 849,'-9'-4'350,"-4"7"38,4 1-224,5 8-16,2 6-56,0 4 5,5-2-32,2 5 9,-2-4-18,2 1 9,1-3-18,0 5 5,-1-6-19,-1-1 3,-5-4-18,-6 2 4,2-2-13,-10-2 5,0 1-16,-4 0-33,4-4-32,-6-6-77,0 0-61,1-5-307,2-1 41</inkml:trace>
        </inkml:traceGroup>
        <inkml:traceGroup>
          <inkml:annotationXML>
            <emma:emma xmlns:emma="http://www.w3.org/2003/04/emma" version="1.0">
              <emma:interpretation id="{F30AEECE-58FB-4FFB-8C98-61A3CF75AF2E}" emma:medium="tactile" emma:mode="ink">
                <msink:context xmlns:msink="http://schemas.microsoft.com/ink/2010/main" type="inkWord" rotatedBoundingBox="4463,4582 5840,4550 5849,4929 4472,4961"/>
              </emma:interpretation>
              <emma:one-of disjunction-type="recognition" id="oneOf13">
                <emma:interpretation id="interp65" emma:lang="de-DE" emma:confidence="0">
                  <emma:literal>neu</emma:literal>
                </emma:interpretation>
                <emma:interpretation id="interp66" emma:lang="de-DE" emma:confidence="0">
                  <emma:literal>neun</emma:literal>
                </emma:interpretation>
                <emma:interpretation id="interp67" emma:lang="de-DE" emma:confidence="0">
                  <emma:literal>new</emma:literal>
                </emma:interpretation>
                <emma:interpretation id="interp68" emma:lang="de-DE" emma:confidence="0">
                  <emma:literal>neue</emma:literal>
                </emma:interpretation>
                <emma:interpretation id="interp69" emma:lang="de-DE" emma:confidence="0">
                  <emma:literal>neuer</emma:literal>
                </emma:interpretation>
              </emma:one-of>
            </emma:emma>
          </inkml:annotationXML>
          <inkml:trace contextRef="#ctx0" brushRef="#br1" timeOffset="105218.2343">3569 3555 690,'-1'-2'272,"0"6"46,-5 3-173,1 10 3,-4 7-27,-3 12 9,2 0-29,-1 7 1,4-3-30,1 0-5,6-6-23,2-3 0,2-6-18,2-4 0,2-9-13,1-4 3,-1-6-9,2-3 3,-3-3-7,2-4 2,0-1-5,3-5 2,1-1-4,7-4 4,2-2-4,3-5 3,-1 0-5,4-2 6,-2 6-7,4 0 7,-8 4-5,-1 2 7,-4 0-6,-6 4 7,-6 5-9,-1 5 8,1 6-9,-6 5 8,-3 2-6,1 6 13,-1 2-6,-5 4 10,4-4-8,0 5 5,-2-2-10,7-3 6,0-3-7,0 1-18,5-6-27,1-5-60,-3-3-55,8-9 194,7 1-497,10-1 211</inkml:trace>
          <inkml:trace contextRef="#ctx0" brushRef="#br1" timeOffset="105673.461">4096 3703 837,'8'-1'295,"5"-1"51,-2-4-228,6 0-16,-1 1-36,6-5 1,-3 1-24,-2-2 3,-6 0-16,0-6 3,-5 9-11,-2-1 10,-4-1-4,-4 3 11,-3 5-8,-10 2 6,-3 2-11,-6 11 7,4-2-9,-7 10 13,5-2-8,-3 3 9,5-6-7,-3 8 17,8-10-7,4 5 15,8-3-10,5 4 6,5-3-22,5 2 0,2-4-18,6 0 2,1-3-10,2-1 3,-5-5-7,5-3-10,-5-3-17,2-7-60,1-1-47,3-6-101,-3 0-37,2-2-249,-4 4 32</inkml:trace>
          <inkml:trace contextRef="#ctx0" brushRef="#br1" timeOffset="106259.936">4456 3607 719,'-11'6'351,"0"-3"6,6 2-173,-3 3-22,4 1-57,-5 4 5,-1 3-25,-2 1 2,4 1-35,0 10-4,8-5-24,-2 2 2,7-2-18,1 0 3,1-10-7,2-3 6,1-3-9,5-6 5,-3-9-10,8-2-2,3-3-14,7-10-6,-3 1-10,2 0-4,-6 4 3,-6-1 9,0 6 7,-6 3 11,-2 5 5,-5-2 4,-1 3-3,-3 7 8,0 1-4,-3 2 9,0 9 1,3 0 11,-1-2-6,4 6 8,3-2-10,1-3 5,-2-1-9,3 1 8,2-3-5,3-6 8,2-6-7,3-2 6,3-1-8,0-9 5,-4 3-6,5-3 12,-2-3-2,-2-1 18,-4 4-5,-1-4 8,-7 5-14,-4 3 0,-2 4-20,-4-4-4,-5 1-36,1 3-63,-2-3-56,2-1 78,-3-2-437,-2 1 148</inkml:trace>
        </inkml:traceGroup>
        <inkml:traceGroup>
          <inkml:annotationXML>
            <emma:emma xmlns:emma="http://www.w3.org/2003/04/emma" version="1.0">
              <emma:interpretation id="{ABB4E5DC-F8EB-43D1-9148-A163A0D6D2B6}" emma:medium="tactile" emma:mode="ink">
                <msink:context xmlns:msink="http://schemas.microsoft.com/ink/2010/main" type="inkWord" rotatedBoundingBox="6472,4128 11684,4004 11710,5106 6498,5230"/>
              </emma:interpretation>
              <emma:one-of disjunction-type="recognition" id="oneOf14">
                <emma:interpretation id="interp70" emma:lang="de-DE" emma:confidence="0">
                  <emma:literal>requivemeuts</emma:literal>
                </emma:interpretation>
                <emma:interpretation id="interp71" emma:lang="de-DE" emma:confidence="0">
                  <emma:literal>requivements</emma:literal>
                </emma:interpretation>
                <emma:interpretation id="interp72" emma:lang="de-DE" emma:confidence="0">
                  <emma:literal>vequivemeuts</emma:literal>
                </emma:interpretation>
                <emma:interpretation id="interp73" emma:lang="de-DE" emma:confidence="0">
                  <emma:literal>regruivemeuts</emma:literal>
                </emma:interpretation>
                <emma:interpretation id="interp74" emma:lang="de-DE" emma:confidence="0">
                  <emma:literal>reqruivemeuts</emma:literal>
                </emma:interpretation>
              </emma:one-of>
            </emma:emma>
          </inkml:annotationXML>
          <inkml:trace contextRef="#ctx0" brushRef="#br1" timeOffset="111197.7715">7918 3547 822,'-2'4'326,"1"3"60,-2 7-204,-2 5 2,-3 7-41,0 6 0,1-5-46,-1 3-16,1-4-41,3-4-8,2-3-23,2 3 3,1-12-9,3 1 8,0-3-7,4-7 6,-2-2-9,3-3 4,0 0-8,5-4 5,-4-4-6,2-5 6,0 2-5,3-6 8,-2 4-6,6-2 8,-2 13-8,1-3 8,-5 1-7,0 3-2,-1 5-20,-2-7-35,-2 2-32,0 6-74,-4-2-29,4 0-52,-3 4-180,5 1 10,-3-1-59</inkml:trace>
          <inkml:trace contextRef="#ctx0" brushRef="#br1" timeOffset="111568.829">8214 3710 568,'15'-4'268,"0"3"17,0-6-98,-2-3-51,4-3 2,-6-2-35,1-4 5,-4 4-37,-3 2 8,-3 2-21,-1 0 9,-5 2-15,-4 1 8,-4 2-21,-5 3 0,-1 6-21,0 3-3,3 6-16,-6 7 4,6 0-8,-4 4 12,5-1 2,4 2 20,4-3 1,5 4 19,5-4-6,3 0 10,-2-5-19,4-1 5,-3-5-20,8-1 2,-5-3-18,5-2 1,-3-6-20,3-2-36,-5-2-31,7-3-115,-5 0-57,8 5-257,-1 0-9</inkml:trace>
          <inkml:trace contextRef="#ctx0" brushRef="#br1" timeOffset="112539.2106">8525 3573 812,'-8'16'334,"0"8"44,5 0-206,1 7-5,2-9-52,-1 5-6,1-7-36,1-3-10,4-6-33,10-1 1,0-7-16,8-8 1,5-2-13,5-7 4,1-1-9,7 0 6,-6-4-6,1-3 6,-7 5-6,-1-5 7,-10 1-6,-1 5 7,-5 6-7,-3 1 8,-8 6-4,-3 6 10,-4 3-5,-5 7 13,0 8-7,-5 6 10,2-3-10,2 0 7,7-5-14,0 2 5,6-6-13,2 0 8,2-2-8,0-2 9,7-11-8,2-4 7,7-1-7,3-6 5,1-3-7,3-4 7,9 1-6,-11-3 6,-1 6-6,4-1 6,-6 2-7,-7-1 8,5 5-7,-3 0 6,-8 2-7,-2 8 7,-4 2-8,-6 7 7,-2 0-6,-3 5 8,-3-2-7,-1 8 6,2-6-21,1 2-41,2-7-60,0 0-82,6-2-47,0 1-245,0 5 30</inkml:trace>
          <inkml:trace contextRef="#ctx0" brushRef="#br1" timeOffset="113705.2203">9470 3698 777,'12'-4'255,"3"2"68,4-4-209,0-3 11,-1-2-30,-1-4 12,-1-2-31,-2-2-6,-2-1-27,-1-1-4,-2 4-15,-3-4 2,-2 4-7,-4 2 12,-4 3-3,-4 0 13,-1 3-6,-4 2 4,-2 5-11,-5 3 1,0 3-11,-8 9 4,0 3-6,-3 7 9,5 1-5,-3 7 15,9 0-4,1 5 14,6-8-8,1 3 14,9-9-18,3-3 8,7-4-17,5-4 7,5-8-15,6 0 10,5-2-13,3-9 7,4 0-13,0 0 6,-2-3-11,8-13 6,-6 9-9,8-9 8,-4-1-10,0-5 1,-5 7-1,-6-1 8,-14 5-7,-1 3 6,-6 12-1,-8 4-2,-3 7-8,0 7 6,-7 3-8,-3 5 8,1-1-5,-2 6 8,4-2-7,8-1 9,3-6-8,7 2 8,3-10-8,6-2 7,2-2-9,3-6 7,1-6-7,6-2 9,-2-6-9,4-5 9,-2 0-6,4-1 7,-6 1-7,0 0 8,-6 1-7,-1 8 7,-8-2-7,-2 5 6,-5 6-6,-2 5 5,-2 2-7,0 13 6,-1-4-7,0 5 7,-3-2-6,3 2-1,-1-7-17,1 3-15,4-5-30,2 0-66,-3-9-49,12-4-72,1-2-30,2-9-216,0-13 47</inkml:trace>
          <inkml:trace contextRef="#ctx0" brushRef="#br1" timeOffset="114376.3589">10242 3496 542,'-4'4'334,"8"0"-16,4-3-97,6-1-57,3-3-41,11-2 15,-1-1-26,8-2 3,-3-1-30,8-1 10,-2 1-24,4 1 17,-6 6-16,6 2 9,-10 1-22,-4 6 1,-7 1-24,-1 6 4,-7 3-15,-3 8 6,-6-2-13,-4 9 5,-6-6-11,-7 8 4,-3-10-12,-4 1 6,3-5-13,-3-4-13,1-6-25,0 0-56,4-4-34,1-2-110,6-3-37,7-8-262,6-2 21</inkml:trace>
          <inkml:trace contextRef="#ctx0" brushRef="#br1" timeOffset="114045.4081">10570 2980 844,'-13'9'305,"5"5"33,-4 7-176,3 5-74,-5 10 13,-1 3-5,0 7 7,2-2-32,-6 15-2,6-4-29,-1 10 5,2-4-20,-4 5 4,7-14-15,1 0 4,-1-15-16,-1-9 2,5-11-16,-1-1-23,1-12-27,3-1-54,-1-6-40,4-1-44,-1-16 0,0 3-211,4-5 73</inkml:trace>
          <inkml:trace contextRef="#ctx0" brushRef="#br1" timeOffset="108397.5821">5530 3758 629,'-6'-1'333,"2"-2"-12,4 1-100,1-6-112,6 1 3,2 0-28,4-9 12,7 2-24,4-1 10,3 1-21,4-1 16,-4 5-17,1 3 6,-7 1-20,1 10 1,-6 4-25,-3 2-1,-3 4-12,-2 11 5,-8-5-9,-1 6 4,-5 0-8,-1 3 6,0-8-6,1 1 4,3-8-5,0-1 4,2-6-5,0-1 2,2-4-6,-1-2 2,1-3-5,1-5 3,-1-3-2,2-5 6,0 0-2,4-5 6,2 0-4,4 1 4,0 3-5,4 0 5,0 2-6,7 2 7,-2 4-7,1-3 11,-2 3-17,-1-4-28,-6 4-24,-1 1-64,-1 3-58,-3 0-62,2 10-214,-3 0 27</inkml:trace>
          <inkml:trace contextRef="#ctx0" brushRef="#br1" timeOffset="108810.2046">6167 3719 625,'22'-4'290,"-4"-2"16,3-3-115,-4 3-65,0-5 4,-3 0-35,-2-2 2,-3 4-31,-2-4 2,-3 4-26,-3 0 4,-3 3-15,-6-3 6,-3 3-12,-3 3 5,-3 0-12,-5 7 1,-1 3-11,-5 5 2,2 2-8,-2 8 8,2-5-4,2 4 21,4-7 2,4 3 22,4-5-2,6 4 11,-1-6-20,10 7-1,-1-5-25,6 2 1,4-6-14,9 3 5,1-6-8,8-2-2,1-6-18,3 2-34,-2-5-30,0 1-72,-7 4-47,1-3-297,-7 3 48</inkml:trace>
          <inkml:trace contextRef="#ctx0" brushRef="#br1" timeOffset="109419.9993">6607 3552 831,'-8'-7'310,"-4"1"53,-5 3-221,-2 3-3,-2 3-38,-5 3 2,2 4-29,-2 7 0,4 0-26,0 6 4,5-1-18,4 3 8,5-7-13,7-2 5,6-7-15,8 0 4,6-5-14,10-2 3,4-8-10,9 0 4,-4-5-9,2-6 7,-5-1-8,-1-3 8,-4 2-6,0-4 6,-7 4-6,-4-1 8,-7 10-5,-5-1 6,-6 5-4,-1 4 13,-5 4-2,1 0 8,-2 5-5,0 3 10,1 6-12,-3 8 10,-1-1-8,-3 10 11,1-1-6,-4 11 15,-2-1-11,-5 10 17,5-1-10,-4 6 8,2-9-19,0 2 4,7-10-18,-4-5 1,1-9-17,2-1-9,6-9-19,-2-7-24,5-4-44,4-2-47,1-4-37,3-6-47,0-3-10,7-7-236,-10-4 73</inkml:trace>
          <inkml:trace contextRef="#ctx0" brushRef="#br1" timeOffset="110366.3838">6378 3888 608,'-1'7'316,"10"1"13,4-1-128,11-2-36,1-2-41,11-3 12,0-4-34,5-5 5,1-3-32,8-6 3,-4-5-25,3-9-1,-8 3-26,2-1 1,-11 5-20,4 2 3,-9 6-10,3-3 6,-10 3-7,-3 1 6,-8 7-4,-3 5 6,-4 6-2,-5 4 9,-2 6-5,-4 2 8,-2 1-7,-2 6 7,5-3-8,2 3 8,3-7-6,6 6 8,2-7-8,7 1 7,2-6-7,6 2 8,-2-6-9,7-8 9,-2-2-13,5-6 7,-1-4-11,2-4 6,-5 3-10,2-3 8,-4 0-8,-4 3 7,-1 3-7,-1 5 8,-4-3-8,-4 7 7,-3 4-7,-3 5 5,-2-4-6,-1 11 6,0 1-5,-2-2 6,-1-2-5,3 11 6,-3-8-7,3 0 6,-1 4-6,4 5 7,-1-8-6,7 3 9,-2-1-7,5-4 7,-1-5-6,6-1 6,-3-5-7,3-4 6,-7-3-7,7-4 5,-1 3-6,2-3 4,3-2-5,5 1 5,-2 1-8,2 1 8,0 0-7,0-1 8,-6 0-8,1-1 9,-8-3-7,-1 2 8,-2 6-8,-5 0 10,0 7-9,-2 2 9,-4 3-7,0 3 8,0 1-7,-5 5 8,3-3-8,-6 5 7,3-1-9,-1 7 8,7-2-8,-5 5 9,4-2-9,0 2 6,4-7-8,-5-4 3,4-5-17,2-5-12,-2-6-53,-1-7-92,6 0-54,1-6-70,0 2-237,-1-3 52</inkml:trace>
          <inkml:trace contextRef="#ctx0" brushRef="#br1" timeOffset="110575.8499">7673 3373 745,'-5'-8'479,"2"6"-52,-1-4-87,4 5-190,0 0-23,-3-1-59,-1 1-2,9 4-54,-5-1-63,1 2-66,4 4 99,-3 3-474,-15 3 152</inkml:trace>
        </inkml:traceGroup>
        <inkml:traceGroup>
          <inkml:annotationXML>
            <emma:emma xmlns:emma="http://www.w3.org/2003/04/emma" version="1.0">
              <emma:interpretation id="{05CF830B-C546-4040-80D8-4163C8A15828}" emma:medium="tactile" emma:mode="ink">
                <msink:context xmlns:msink="http://schemas.microsoft.com/ink/2010/main" type="inkWord" rotatedBoundingBox="12214,4087 14055,4043 14072,4722 12230,4766"/>
              </emma:interpretation>
              <emma:one-of disjunction-type="recognition" id="oneOf15">
                <emma:interpretation id="interp75" emma:lang="de-DE" emma:confidence="0">
                  <emma:literal>auch</emma:literal>
                </emma:interpretation>
                <emma:interpretation id="interp76" emma:lang="de-DE" emma:confidence="0">
                  <emma:literal>aud</emma:literal>
                </emma:interpretation>
                <emma:interpretation id="interp77" emma:lang="de-DE" emma:confidence="0">
                  <emma:literal>and</emma:literal>
                </emma:interpretation>
                <emma:interpretation id="interp78" emma:lang="de-DE" emma:confidence="0">
                  <emma:literal>anch</emma:literal>
                </emma:interpretation>
                <emma:interpretation id="interp79" emma:lang="de-DE" emma:confidence="0">
                  <emma:literal>arid</emma:literal>
                </emma:interpretation>
              </emma:one-of>
            </emma:emma>
          </inkml:annotationXML>
          <inkml:trace contextRef="#ctx0" brushRef="#br1" timeOffset="116406.0823">11731 3476 432,'-13'-15'342,"-5"0"-44,-5 1-8,0 3-141,-9 4 15,2 4-33,-6 6 6,4 3-39,-9 7 2,5 4-38,-6 9 12,5 0-16,2 8 9,8-2-16,3 0 3,11-3-21,5-3-3,8-5-14,7-3 5,6-3-9,6-4 6,1-1-9,6-8 6,0 2-11,6-8 4,-5 2-10,4-9 6,-1-1-8,2-6 7,-2 2-8,2-10 6,0 4-8,-3-5 5,-5 1-8,3-1 6,-11 7-3,-1-1 7,-6 5-2,-4 3 6,-3 5-3,-5 3 4,-1 4-5,-4 4 5,-2 7-5,-5 3 6,1 4-4,-3 6 7,5 2-4,2 4 5,6-5-7,5 1 9,6-4-9,2-4 9,7-4-7,3-2 6,2-7-8,9-6 6,0-6-9,8-6 6,1-3-7,6-6 7,-5-5-8,-1 1 7,-6 1-7,-4 0 8,-6 2-8,-6 3 9,-4 7-9,-5 2 9,-1 5-6,-14 9 6,3 6-9,-6 5 6,1 5-9,-1 7 6,4 1-7,-7 4 8,5-4-5,4 4 7,3-9-7,5 0 7,1-9-8,5-1 6,1-5-8,1-5 7,1-4-8,9-3 9,0-7-6,2-9 7,2-1-6,4-5 7,-4 1-7,1-1 4,-3 4-4,1 2 3,-7 4-4,-2 2 6,-2 8-4,-3 2 3,-6 2-6,-3 8 5,-6 4-8,-6 9 5,-2 3-5,-5 12 6,0-1-4,2 4-7,3-7-12,-1 3-57,10-10-33,2-5-100,7-6-39,6-2-268,3-13 35</inkml:trace>
          <inkml:trace contextRef="#ctx0" brushRef="#br1" timeOffset="116988.8283">12700 3467 833,'1'-9'310,"-6"1"55,-3 4-219,-5 0 6,-2 6-40,-3 7 11,4 4-30,-6 9-1,3 5-33,-5 9 4,2-5-22,3 3 4,11-8-16,3-4 7,7-9-14,8-2 5,1-9-14,7 0 5,-3-1-11,6-14 3,-2-3-11,5-5 5,-2-7-13,7-9-6,-2 6-14,9-8-14,-7-2-11,3-6-3,-4-1 2,4-8 1,-3 1 9,6-4 0,-4 11 7,-1 1 10,-11 9 6,-4 10 13,-10 11 5,-7 9 23,-8 11-3,-4 14 21,-2 7-2,-7 11 18,0 1-17,-1 10 13,3-5-17,1 6 6,5-3-11,0 7 8,3-7-11,-2 5 2,3-9-9,-2-1 0,6-5-11,0-2-27,5-10-36,-3-4-98,6-13-66,-2-10-292,3-8 1</inkml:trace>
        </inkml:traceGroup>
        <inkml:traceGroup>
          <inkml:annotationXML>
            <emma:emma xmlns:emma="http://www.w3.org/2003/04/emma" version="1.0">
              <emma:interpretation id="{911E1EC4-D097-44FA-BA37-FA22E91B1CDE}" emma:medium="tactile" emma:mode="ink">
                <msink:context xmlns:msink="http://schemas.microsoft.com/ink/2010/main" type="inkWord" rotatedBoundingBox="14570,3869 16696,3819 16722,4892 14596,4943"/>
              </emma:interpretation>
              <emma:one-of disjunction-type="recognition" id="oneOf16">
                <emma:interpretation id="interp80" emma:lang="de-DE" emma:confidence="0">
                  <emma:literal>offen</emma:literal>
                </emma:interpretation>
                <emma:interpretation id="interp81" emma:lang="de-DE" emma:confidence="0">
                  <emma:literal>Offen</emma:literal>
                </emma:interpretation>
                <emma:interpretation id="interp82" emma:lang="de-DE" emma:confidence="0">
                  <emma:literal>offene</emma:literal>
                </emma:interpretation>
                <emma:interpretation id="interp83" emma:lang="de-DE" emma:confidence="0">
                  <emma:literal>Ofens</emma:literal>
                </emma:interpretation>
                <emma:interpretation id="interp84" emma:lang="de-DE" emma:confidence="0">
                  <emma:literal>Offes</emma:literal>
                </emma:interpretation>
              </emma:one-of>
            </emma:emma>
          </inkml:annotationXML>
          <inkml:trace contextRef="#ctx0" brushRef="#br1" timeOffset="117910.9168">13852 3480 697,'0'-13'371,"-3"-3"9,-2 1-160,-1-2-33,-3 4-66,-6 0-8,-2 5-38,-2 6-6,-4 5-29,-1 8 3,-1 2-20,3 7 1,1 3-13,1 4 4,7 1-11,5 4 1,5-4-1,7 0 7,8-5-6,4-6 9,2-4-2,10-4-1,-2-9-10,9-2 5,-1-1-9,3-7 7,-6-3-7,0 0 7,-10-2-6,-1-5 6,-8 3-3,-6-5 13,-6 2 1,-6-2 9,-6 2-5,-7-2 3,2 4-12,-7 1-5,4 5-17,-2 0-29,4 7-31,1 7-75,9 0-29,3 7-66,5 3 204,14 1-408,7-1 206</inkml:trace>
          <inkml:trace contextRef="#ctx0" brushRef="#br1" timeOffset="118406.1664">14640 2836 780,'-13'-9'312,"-7"3"14,6 3-185,-7 8-47,0 10-29,-4 12 16,3 11-2,-4 18 6,5 4-18,-4 11 10,4 3-18,-5 15 12,1-8-16,-2 13 6,3-8-22,-2-2-1,9-13-22,0-3-2,2-18-16,2-7-13,2-12-25,-5-7-69,9-11-45,-3-9-86,1-7-153,-5-2-60,2-3-49</inkml:trace>
          <inkml:trace contextRef="#ctx0" brushRef="#br1" timeOffset="118611.816">14137 3502 682,'13'-6'301,"9"2"29,2 1-172,4 2-16,0 2-51,8 2-10,-2-2-36,8 0-10,-1-1-40,1-2-62,-6-5-51,2-3-257,-5 1 10</inkml:trace>
          <inkml:trace contextRef="#ctx0" brushRef="#br1" timeOffset="118987.8966">14985 2832 656,'-26'-13'214,"7"8"45,-5 12-140,3 8-26,-7 11 18,6 7-4,2 18 12,6 5-27,-6 11 1,4 5-24,-4 15 19,-4-9-21,-8 11 3,3-9-21,-1 2-4,1-19-28,-1-4-5,8-15-20,4-7-28,2-15-45,3-5-74,5-11-51,4-3-242,2-6 21</inkml:trace>
          <inkml:trace contextRef="#ctx0" brushRef="#br1" timeOffset="119212.787">14550 3475 791,'14'-3'280,"4"1"47,2-2-183,5-1 14,-2-1-32,4 1-9,-5 1-22,4 2-39,-4 2-38,-5 0-36,-4 1-47,4-2-93,-3 1-267,5-2 19</inkml:trace>
          <inkml:trace contextRef="#ctx0" brushRef="#br1" timeOffset="120062.3207">14985 3444 567,'16'1'234,"2"-4"20,-2-1-146,1-2-17,-4-1-31,1-2-1,-4 0-12,1-1 3,-1 2-12,-3-4 8,-2 0-5,-1-2 11,-1-1-5,-6 0 9,0 0-9,-4 1 4,-4 4-12,-3 2 8,-2 4-11,-5 5 11,0 7-9,-5 6 5,4 7-8,-4 7 11,1 0-9,0 6 17,8-8-3,3 5 7,10-8-15,5 1 3,7-7-22,8 0 3,3-7-13,6-4 5,1-7-11,7-7 4,2-2-8,4-7 5,-2 1-7,2-1 4,0 4-6,-3 0 5,-12 5-6,-3 6 7,-8 2-7,-3 8 7,-7 3-6,-1 6 9,-5 2-8,-2 5 8,-2-5-6,0 2 4,4-6-8,3 0 6,0-9-8,5 1 4,2-10-6,6-2 5,2-8-7,2-2 7,4-3-6,9-3 8,-2 0-5,4-4 6,2 6-5,2-2 7,-6 7-6,0 1 5,-1 3-3,2 4 4,-8 2-5,2 3 7,-1 3 0,-7 10 12,-7-5-3,-3 2 12,-2-3-7,-10 6 4,-3-3-14,-9 7 3,-3 2-11,-6 4-11,1-5-17,-1 0-48,5-5-35,0-4-124,7-8-48,6-7-253,4-6-8</inkml:trace>
        </inkml:traceGroup>
        <inkml:traceGroup>
          <inkml:annotationXML>
            <emma:emma xmlns:emma="http://www.w3.org/2003/04/emma" version="1.0">
              <emma:interpretation id="{12E50827-921D-4CCD-8E67-005AF0B9AAF1}" emma:medium="tactile" emma:mode="ink">
                <msink:context xmlns:msink="http://schemas.microsoft.com/ink/2010/main" type="inkWord" rotatedBoundingBox="17413,4075 19422,4028 19438,4708 17429,4756"/>
              </emma:interpretation>
              <emma:one-of disjunction-type="recognition" id="oneOf17">
                <emma:interpretation id="interp85" emma:lang="de-DE" emma:confidence="0">
                  <emma:literal>with</emma:literal>
                </emma:interpretation>
                <emma:interpretation id="interp86" emma:lang="de-DE" emma:confidence="0">
                  <emma:literal>With</emma:literal>
                </emma:interpretation>
                <emma:interpretation id="interp87" emma:lang="de-DE" emma:confidence="0">
                  <emma:literal>wifh</emma:literal>
                </emma:interpretation>
                <emma:interpretation id="interp88" emma:lang="de-DE" emma:confidence="0">
                  <emma:literal>wich</emma:literal>
                </emma:interpretation>
                <emma:interpretation id="interp89" emma:lang="de-DE" emma:confidence="0">
                  <emma:literal>wisch</emma:literal>
                </emma:interpretation>
              </emma:one-of>
            </emma:emma>
          </inkml:annotationXML>
          <inkml:trace contextRef="#ctx0" brushRef="#br1" timeOffset="130161.2673">16647 3397 680,'6'-12'277,"0"-1"51,-2 1-169,-3 2 8,-1 0-28,-5 3 9,-1 1-33,-4 4 0,1 2-28,-6 4-8,1 0-23,-3 9-4,-1 1-15,-2 7-2,2 0-9,0 6 3,-1-2-3,6 5 3,3-4-2,1 8 5,3-4-5,8 3-1,-1-6-6,4 3-1,2-13-6,3-1-2,2-6 0,5 0-2,1-5-3,11-1-2,-2-8-1,6-7-2,-2-3-2,7-15-3,-4-1-2,4-4-4,-5 0-1,2-1-4,-10 9 1,-3 1 0,-7 7 3,-4 5 1,-7 6 3,-1 2 0,-4 4 1,-2 2-3,-2 2 0,-3 6-1,1 2 1,2 8 1,1 3 4,4 4 1,7-2 4,1-1-1,1-3 3,10-1 1,-2-3 1,4-4 2,0-6 1,12-1 3,-10-10 0,6-4 1,-2-3-2,2-6-1,-4-3-2,2-4-1,-6-1-1,4-5 0,-6 5 0,-1-2-3,-5 3 1,-1 2-12,-6 6-7,1 0-32,-6 5-30,-1 4-95,-3 6-45,-3 3-50,3 8-232,-2 6 44</inkml:trace>
          <inkml:trace contextRef="#ctx0" brushRef="#br1" timeOffset="130501.2991">17496 3330 656,'3'-3'301,"-1"5"16,1 4-115,-4 5-76,-3 7 12,1 4-18,-2 7 0,0 1-21,-3 5 2,1-4-25,-2 1-8,3-5-18,-1-3-12,7-6-20,-4-5-15,5-4-23,1-4-70,-5-6-38,4-7-97,7-2-28,-2-12-213,-3-3 39</inkml:trace>
          <inkml:trace contextRef="#ctx0" brushRef="#br1" timeOffset="130670.9946">17576 3156 864,'-1'-1'245,"-1"-4"53,5 6-244,1-1-33,-2-1-32,8 3-53,6 6-233,8-4 46</inkml:trace>
          <inkml:trace contextRef="#ctx0" brushRef="#br1" timeOffset="131280.8785">17669 3420 591,'-10'-10'324,"3"-3"24,0 3-124,6 3-2,5 0-47,2 4 10,10 2-39,6 0-9,4-1-46,10 4-14,1-4-37,8 1-17,-3-1-15,5-4-26,-6 1-32,-1-1-72,-12-1-46,-1-3-97,-3-1-233,-3 6 38</inkml:trace>
          <inkml:trace contextRef="#ctx0" brushRef="#br1" timeOffset="131071.0158">17995 3011 545,'-12'22'352,"-5"10"-22,2-5-101,-1 12-51,0 2-48,2 9 1,2-7-29,-1 10-13,3-7-36,-1 4-18,1-10-19,1 2-6,2-11-2,-1-2-16,2-10-13,-1-3-57,1-7-37,-1-6-78,1-3-24,0-7-203,0-4 40</inkml:trace>
          <inkml:trace contextRef="#ctx0" brushRef="#br1" timeOffset="131784.0734">18227 3009 859,'3'2'310,"-3"7"67,0 2-223,-5 12-4,-3 2-32,-3 14 3,-2-1-24,-1 11 6,5-2-18,-2 5-3,4-6-23,3-1-11,4-12-22,5-4-5,3-10-5,3-7 0,3-4-4,3-7-3,0-6-4,6-6-3,0 0-4,2-6-5,-3 1 0,3-2-6,-2 3 2,1-6-1,-3 7 5,-1 1 0,-4 5 6,-3 6-3,-6 3 2,-6 5 1,-1 5 1,-7 8 3,0-2 5,-1 8 2,-1-1 0,2 2 0,3-8-2,3 0-4,1-6-32,2-8-108,4-5-61,2-7-334,-2-4-16</inkml:trace>
        </inkml:traceGroup>
      </inkml:traceGroup>
      <inkml:traceGroup>
        <inkml:annotationXML>
          <emma:emma xmlns:emma="http://www.w3.org/2003/04/emma" version="1.0">
            <emma:interpretation id="{B4AB9412-AC27-4C7C-ABA9-65DA9C72630D}" emma:medium="tactile" emma:mode="ink">
              <msink:context xmlns:msink="http://schemas.microsoft.com/ink/2010/main" type="line" rotatedBoundingBox="887,5243 7229,5043 7258,5976 916,6176"/>
            </emma:interpretation>
          </emma:emma>
        </inkml:annotationXML>
        <inkml:traceGroup>
          <inkml:annotationXML>
            <emma:emma xmlns:emma="http://www.w3.org/2003/04/emma" version="1.0">
              <emma:interpretation id="{4EC741AC-37DE-495B-A648-B56D104CD617}" emma:medium="tactile" emma:mode="ink">
                <msink:context xmlns:msink="http://schemas.microsoft.com/ink/2010/main" type="inkWord" rotatedBoundingBox="887,5243 7229,5043 7258,5976 916,6176"/>
              </emma:interpretation>
              <emma:one-of disjunction-type="recognition" id="oneOf18">
                <emma:interpretation id="interp90" emma:lang="de-DE" emma:confidence="0">
                  <emma:literal>repräsentatives</emma:literal>
                </emma:interpretation>
                <emma:interpretation id="interp91" emma:lang="de-DE" emma:confidence="0">
                  <emma:literal>*repräsentatives</emma:literal>
                </emma:interpretation>
                <emma:interpretation id="interp92" emma:lang="de-DE" emma:confidence="0">
                  <emma:literal>repräsentativen</emma:literal>
                </emma:interpretation>
                <emma:interpretation id="interp93" emma:lang="de-DE" emma:confidence="0">
                  <emma:literal>*repräsentativen</emma:literal>
                </emma:interpretation>
                <emma:interpretation id="interp94" emma:lang="de-DE" emma:confidence="0">
                  <emma:literal>repräsentativer</emma:literal>
                </emma:interpretation>
              </emma:one-of>
            </emma:emma>
          </inkml:annotationXML>
          <inkml:trace contextRef="#ctx0" brushRef="#br1" timeOffset="138705.7221">3700 4469 689,'-3'-8'332,"3"1"25,6 4-111,4 0-61,6-1 6,7 4-35,11-1-14,-1-2-50,7-2-25,5 1-31,3-1-18,-5-1-12,6 4-52,-15 2-29,-1 2-109,-6 2-43,-1 8-277,-8 4 21</inkml:trace>
          <inkml:trace contextRef="#ctx0" brushRef="#br1" timeOffset="138480.2198">4038 4103 591,'-2'-10'294,"-1"4"20,2 5-132,-2 1-7,2 7-35,0 6 6,-3 6-29,1 11-11,0 4-28,-2 12-4,-3 4-14,-1 8 1,0-1-4,-4 7-9,1-7-14,-1 1-14,-1-10-9,2-4-12,4-12-8,-1-5-41,2-13-17,7-3-65,-3-7-14,-3-6-71,5-3 5,-2-5-223,3-9 54</inkml:trace>
          <inkml:trace contextRef="#ctx0" brushRef="#br1" timeOffset="139215.3812">4460 4547 438,'-9'-14'370,"-3"-1"-44,5 4-49,-10-2-72,1 3-46,-2 7 6,-2 3-24,-11 3-5,2 4-37,-5 13-9,1-1-23,1 10-6,9-3-12,5 8-2,5-9-8,9 0-5,9-6-3,8 1-8,7-10-4,11-3-7,2-6-1,8-7-7,-2-10 1,3-2-10,-8-5 3,5-3-12,-7 4 3,-3 1-11,-5 6 6,-3 7-8,-11 4 9,-3 6-5,-6 2 10,-1 7-2,-3 0 10,1 5-3,0 0 6,1 5-8,2-3 4,2 4-21,2-7-15,7 0-50,2-4-16,5-7-89,0-7-20,5-6-276,-5-11 46</inkml:trace>
          <inkml:trace contextRef="#ctx0" brushRef="#br1" timeOffset="141347.8308">4728 4550 698,'-1'-4'313,"2"0"28,8 0-116,6 3-58,13-2 10,6 2-35,13-2 2,-2-2-49,8 6-5,-3-10-36,6-3-4,-7 2-26,-2 3-2,-11-6-14,-4 17 1,-10 8-7,-4 4 4,-2 3-6,-3 6 4,-7 0-4,-2 1 4,-2-1-4,-4 0 6,-2-10-9,0 0-23,-3-6-32,-3-5-50,0-8-45,-3-3-105,4-3-229,-3-8 35</inkml:trace>
          <inkml:trace contextRef="#ctx0" brushRef="#br1" timeOffset="141027.9969">5089 4176 549,'-3'-13'264,"-1"0"26,2 5-129,-1 3 7,0 6-36,1 5 17,-2 0-28,-1 10 3,-1 6-32,3 4 11,-3 7-23,-3 15 22,4-2-16,-4 9 8,0 2-28,-4 5-6,6-9-36,-2 1-3,4-9-17,-1-5 3,4-14-15,-3-2-11,1-7-21,-4-4-51,1-2-35,2-2-50,-1-6-19,3-5-45,0-4 21,3-10-197,-1-6 62</inkml:trace>
          <inkml:trace contextRef="#ctx0" brushRef="#br1" timeOffset="141557.7146">5280 4321 876,'0'-5'325,"5"1"36,-3 3-243,5 1-33,-3 1-53,4 3-9,1 1-29,5 6-42,-2-1-31,5 4-62,1 2-225,-3 5 36</inkml:trace>
          <inkml:trace contextRef="#ctx0" brushRef="#br1" timeOffset="141898.5793">5519 4479 688,'-7'11'358,"1"6"5,3 1-149,-1 5-32,4-2-58,-1 0-4,-2-5-37,7-2-11,-1-5-40,2-5 1,0-4-18,6 0 6,-4-2-13,4-5-3,3 1-3,1-3 6,0-1-9,4-4 5,-4 5 2,4-7-3,-2 4-6,3 1-3,-3 4-12,2 2-19,-9 2-28,5 1-68,-6 2-25,-3 0-63,-1 0-208,2 1 47</inkml:trace>
          <inkml:trace contextRef="#ctx0" brushRef="#br1" timeOffset="142414.1126">5881 4554 650,'18'-7'296,"-5"-2"21,4-3-118,-3-2-70,-1-3 9,-2 3-32,-5-3 2,-2 4-32,-6-1 2,-1 4-29,-7 1 2,-2 2-19,-5 5 2,-3 4-15,-7 7 1,-1 6-11,2 10 1,3-1-5,2 9 7,9-3-1,3 3 12,6-8-2,7-1 9,7-5-6,4-5 6,8-5-11,5-6 4,6-4-11,4-10 4,-3-1-10,3-7 4,-4 0-9,-1-3 6,-4 3-9,3-1 8,-4 7-7,2 1 6,-7 8-7,0 2 6,-6 4-6,-2 5 5,-3 2-6,-3 7 6,-5 2-3,-7 5 7,-2 0-6,-4 3 5,-5-5-5,-2 1-13,0-5-34,1-1-57,-1-9-48,4-4-93,3-7-22,12-8-209,-1-6 30</inkml:trace>
          <inkml:trace contextRef="#ctx0" brushRef="#br1" timeOffset="133831.4481">-66 4714 581,'2'2'274,"2"-2"16,2-2-96,-1 0-62,6-7 3,1-1-18,-5-4 0,1-2-26,7-2-5,-2 2-13,4-6-2,5 3-9,5-4 0,3 5-4,3 1-3,-3 5-10,3 9-8,-6 3-9,-2 5-4,-8 5-2,-1 10-3,-5 1 1,-5 13-5,-5-2 0,-2 5-6,-3-3 1,-4-2-4,1-11 2,2 3-7,2-8 4,1-5-6,-1-5 6,1 4-6,-4-4 5,1-6-4,1 3 4,2 0-7,2-9 5,0-4-6,2 1 5,1-4-5,2 0 6,2-7-5,0 7 6,8-6-6,1-1 6,7-4-5,2 6 4,5-4-4,-1 2 3,2-2-18,-4 8-9,1-3-52,-8 4-22,0 2-93,-8 5-20,3 3-185,0 6-58,4 2-42</inkml:trace>
          <inkml:trace contextRef="#ctx0" brushRef="#br1" timeOffset="134241.2291">726 4639 781,'18'-10'292,"6"-1"49,-2-2-207,-2-3-14,-6 3-32,3-3-7,-5 2-25,-2-1-6,1 5-17,-3 0-6,-4 2-7,-6 0 2,-2 3-2,-7-1-1,0 5-1,-10 2 1,-1 2-4,-7 5-3,2 2-1,-7 6 4,6 2 5,2 5 10,5-3 9,3 8 5,5-3 3,5 2 5,4-2-1,8 2-3,3-3 2,7-5-9,2 0-7,9-4-16,-6-5-3,9-7-16,-5 1-4,2-5-41,-4-2-27,-2 1-99,-6-1-46,3 3-307,-5-2 26</inkml:trace>
          <inkml:trace contextRef="#ctx0" brushRef="#br1" timeOffset="135056.3803">1200 4556 648,'-6'12'229,"-2"0"38,1 9-139,0 4-40,-1 10 17,7 7-3,-3 9 8,-2-6-12,5 9-7,-4-6-26,0-7-13,3-4-20,4 3-15,-4-13-11,0-2-22,0-8-13,1-5-36,0-5-18,-1-3-36,1-4 0,1-5-23,0-4 18,-1-7-34,1-2-131,-1-8 38</inkml:trace>
          <inkml:trace contextRef="#ctx0" brushRef="#br1" timeOffset="135736.4394">1136 4721 497,'6'-21'246,"4"3"7,2-6-88,5 7-60,4-6-6,4 0-21,2-4-7,2 4-21,5-7-2,-6 5-11,10 0 0,-5 4-4,1 4 4,-3 8 1,5 6 10,-9 8 2,-3 11 8,-7 8-1,-3 4-3,-8 2-12,-6 8-8,-2-1-9,-7 1-9,-3-3-2,-8 3-8,1-9 2,-2-6-6,3-10 4,2-1-9,5-6 2,4-7-11,3 0 0,4-3-10,1-8 6,5-3-6,4 0 10,4-7-1,3 2 8,7-2-2,0 3 8,4-2-2,-3 4 4,-1 2-2,-3 4 7,-1 1-1,-7 5 6,4 5-3,-5 4 3,-2 7-6,-3 3 2,-3 9-7,-7 2 4,-1 5-3,-1 0 3,0-1-4,3-9 4,5-2-5,-3-6 5,4-8-6,-2-2 3,4-3-4,-4-6 5,6-3-6,0-2 5,2-6-1,-2 1 2,3-7-4,-2 5 4,-3-7-4,5 6 2,-1-1-2,-1 7 2,5-1-17,-3 5-11,1 1-51,0 4-35,4 1-72,-5 1 48,4 3-279,-4 1 85</inkml:trace>
          <inkml:trace contextRef="#ctx0" brushRef="#br1" timeOffset="136337.0158">2119 4627 545,'10'-3'343,"6"-5"-21,-3 1-114,0-4-51,-5-2-60,5-8-12,-6 11-25,3-3-11,-5 0-14,1 1-9,-9 18-5,2-17-4,-7 3 1,-3 0-6,2 4 1,-5-10-6,-3 11 0,-4 3-8,0 5 3,-1 3-5,2 4 3,3 5 1,3 2 10,3 5 14,4-1 9,5 5 10,4-7 4,8 2 4,2-7-5,6 0 4,2-3 0,3-5 3,-1-5-5,6-1-7,-9-6-6,9-3-9,-5 1-5,4-7-8,-5 0 0,10-3-8,-5-2 1,3-5-6,-3 5 3,3-3-5,-9 3 5,1 4-5,-4 6 4,2 4-4,-6 4 3,5 8-3,-6 2 5,0 7-4,-8 1 5,-4 6-3,-5-2 2,-5 3-5,-4-5 5,-6 0-13,3-3-5,0 0-59,6-5-20,-6-3-82,7-6-37,0-6 360,4-3-613,-2-11 317</inkml:trace>
          <inkml:trace contextRef="#ctx0" brushRef="#br1" timeOffset="137770.5971">2801 4645 747,'7'0'262,"3"0"65,-1 0-192,9 0 6,-1-2-19,3-2 0,2-4-29,4-3-11,-3 0-26,1-5-12,-5-1-13,-4 0-8,-4 4-6,-2-5-6,-3 1-1,1 1 0,-6 2 3,-3-3 3,-4 6 7,-1 2 2,-4 5 0,-3 1 1,-2 3-1,-7 7-3,-5 2 0,-2 8-1,1 1 3,1 7 4,4 3 6,3 4 0,4-2 5,8 6-5,4-5-1,5 2-4,5-7 1,3-5-7,6-8 2,11-2-8,4-7 1,10-4-9,2-2 4,2-14-9,-3 0 4,7-11-7,-5-3 4,6-5-7,-6 6 7,-1-5-7,-15 12 7,-4 1-7,-12 10 5,-2 7-8,-10 6 6,-5 10-9,-6 5 6,-1 9-6,-5 1 8,2 6-5,8-6 7,3 2-6,3-8 8,8-6-7,2-3 7,2-4-8,5-7 6,5-2-7,-4-7 6,10-6-7,0-3 8,1-7-6,0 0 7,6-1-7,-2 0 7,-2 3-5,-3 5 6,-2 5-6,-8 7 5,-3 6-5,-7 7 4,-4 5-3,-4 7 2,-4 7-2,-2-2 2,0 6-8,2-5-4,3-2-28,3-9-19,4 0-77,1-10-48,5-8-114,1-3-231,1-8 11</inkml:trace>
        </inkml:traceGroup>
      </inkml:traceGroup>
    </inkml:traceGroup>
    <inkml:traceGroup>
      <inkml:annotationXML>
        <emma:emma xmlns:emma="http://www.w3.org/2003/04/emma" version="1.0">
          <emma:interpretation id="{A6F1F04A-5867-49A2-8CDD-84834ABB2B77}" emma:medium="tactile" emma:mode="ink">
            <msink:context xmlns:msink="http://schemas.microsoft.com/ink/2010/main" type="paragraph" rotatedBoundingBox="1787,6103 16762,5781 16783,6792 1809,71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EC8176-D816-4409-9B71-E055F300FEBF}" emma:medium="tactile" emma:mode="ink">
              <msink:context xmlns:msink="http://schemas.microsoft.com/ink/2010/main" type="inkBullet" rotatedBoundingBox="1799,6661 1913,6659 1917,6824 1802,6826"/>
            </emma:interpretation>
            <emma:one-of disjunction-type="recognition" id="oneOf19">
              <emma:interpretation id="interp95" emma:lang="de-DE" emma:confidence="0">
                <emma:literal>•</emma:literal>
              </emma:interpretation>
            </emma:one-of>
          </emma:emma>
        </inkml:annotationXML>
        <inkml:trace contextRef="#ctx0" brushRef="#br1" timeOffset="195036.2558">946 5652 333,'-2'-4'226,"0"-1"-7,0 2-60,1 1-11,-2-1-33,1 0 4,-2 3-21,-1 0 3,-2 0-23,-1 3 5,-1 2-15,-3 1 2,3 1-15,-1 4-1,-1 1-14,2 2-1,3 2-7,-1 2 1,5-2-6,0 1-1,4-6-6,3 2-3,3-3-5,1-7-3,3 1-1,-1-4-1,1-5-1,1-5 0,0-1-1,-1-4-1,-3-2 1,-2 0-1,-6 4 3,-2-4 2,-5 5 2,-1 3 2,-4 1 0,-2 3 1,1 2-3,-1 3-2,3 1-4,-1 6-15,6 1-19,2 1-78,7 1-41,4 1-189,7-5-114,0-6-46</inkml:trace>
      </inkml:traceGroup>
      <inkml:traceGroup>
        <inkml:annotationXML>
          <emma:emma xmlns:emma="http://www.w3.org/2003/04/emma" version="1.0">
            <emma:interpretation id="{79765CCF-5FAD-4FB9-B57C-88763919F632}" emma:medium="tactile" emma:mode="ink">
              <msink:context xmlns:msink="http://schemas.microsoft.com/ink/2010/main" type="line" rotatedBoundingBox="2594,6086 16762,5781 16783,6792 2615,7096"/>
            </emma:interpretation>
          </emma:emma>
        </inkml:annotationXML>
        <inkml:traceGroup>
          <inkml:annotationXML>
            <emma:emma xmlns:emma="http://www.w3.org/2003/04/emma" version="1.0">
              <emma:interpretation id="{BA07C839-98F2-48F6-86C7-20560076B030}" emma:medium="tactile" emma:mode="ink">
                <msink:context xmlns:msink="http://schemas.microsoft.com/ink/2010/main" type="inkWord" rotatedBoundingBox="2596,6172 4485,6131 4505,7056 2615,7096"/>
              </emma:interpretation>
              <emma:one-of disjunction-type="recognition" id="oneOf20">
                <emma:interpretation id="interp96" emma:lang="de-DE" emma:confidence="0">
                  <emma:literal>front</emma:literal>
                </emma:interpretation>
                <emma:interpretation id="interp97" emma:lang="de-DE" emma:confidence="0">
                  <emma:literal>frau</emma:literal>
                </emma:interpretation>
                <emma:interpretation id="interp98" emma:lang="de-DE" emma:confidence="0">
                  <emma:literal>from</emma:literal>
                </emma:interpretation>
                <emma:interpretation id="interp99" emma:lang="de-DE" emma:confidence="0">
                  <emma:literal>fron</emma:literal>
                </emma:interpretation>
                <emma:interpretation id="interp100" emma:lang="de-DE" emma:confidence="0">
                  <emma:literal>fromm</emma:literal>
                </emma:interpretation>
              </emma:one-of>
            </emma:emma>
          </inkml:annotationXML>
          <inkml:trace contextRef="#ctx0" brushRef="#br1" timeOffset="196581.9786">1642 5791 428,'5'-33'297,"-1"7"-17,9-4-45,2 1-84,11-4 4,0 6-30,10-8 12,1 6-21,4-2-3,-4 6-30,5 4-13,-6 10-29,-1 9 2,-6 7-8,-2 11 3,-7 1-4,-2 9 0,-6 0-9,-5 9-3,-3-6-5,-4 6-1,-2-9-4,-2 2-4,0-7-4,3-4 0,-2-8-1,6 0-5,1-9 0,3-5-3,-3-3 0,9-9 1,-2-3 3,2-3 2,-3-1 1,7-3 0,-6 5-1,3-3-1,-2 4 0,6 1 0,-2 7 1,1 3-13,0 5-18,0 2-58,0 3-35,-1 4-89,2 2-24,3 5-237,0 1 44</inkml:trace>
          <inkml:trace contextRef="#ctx0" brushRef="#br1" timeOffset="196187.4436">2213 5388 590,'-1'-23'293,"2"-1"27,-4 5-135,-1-6 2,-6 5-35,-3-3 7,0-1-27,-7 1 0,-1 1-27,-3 2-2,0 6-27,-7 3-9,3 7-19,-3 7-11,2 3-17,-2 9-5,2 4-4,-5 11 4,5 2 4,1 6 4,1-1 0,4 12 3,6-2-5,5 14 5,4 2-3,6 13 5,-2-10-3,6 1-3,2-12-7,2 0-5,-4-16-6,1 2-5,-6-9-4,-1-2-20,0-7-14,6-2-31,-2-10-21,2-2-51,0-5-4,-2-2-35,-2-3 5,0-5-21,-2-1 36,-5-10-14,-1-3 35,0-4-13,1-2-141,0-6 54</inkml:trace>
          <inkml:trace contextRef="#ctx0" brushRef="#br1" timeOffset="196970.8853">2515 5537 711,'-13'0'332,"4"0"19,-4 5-141,2 2-65,1 3-20,2 2-39,-1 2-16,7 1-31,4 3-15,3-2-13,3 3-6,2-3-3,6-2-2,1-1 2,5-3-1,2-6 2,7-3 0,-6-5 1,3-7 1,0-4 3,-1-5 3,-3-2 2,-6-4 8,-3 0 6,-9-4 9,-9 5 4,-6-4-2,3 7-10,-12 2-6,-1 6-16,0 2-27,0 8-14,-6 6-47,11 6-26,4 7-65,6 6-20,4 8-249,1 3 52</inkml:trace>
          <inkml:trace contextRef="#ctx0" brushRef="#br1" timeOffset="197999.9968">2930 5450 610,'-4'-2'360,"-2"8"-14,-1 1-127,1 10-34,-3 3-53,-2 6 10,3 0-19,-1 3-1,4-6-21,5-3-26,4-3-27,2-5-11,6-4-17,3-3-17,2-3 8,1-4-4,4-5-2,0-4-3,-1-6-2,7-8 0,-4 0 1,5-5 0,0 2 2,0 1 0,-7 5 1,-1 2 1,-7 9-1,-3 0 1,-5 7-2,-2 3 4,-5 5 3,-2 5 4,-1 4 2,-4 7 3,1 0 1,-1 7-1,1 1-3,2-2-3,5-3-2,0 0-4,3-5-4,0-6 0,3 0 2,-1-2 0,-1-7 0,4 2 0,-4-3-1,2-5 0,1 2 1,-1-3 0,-2-2 0,4-1-3,1 0 0,0-1-1,-1 0 0,1-5 0,-1 6 1,-1-1-1,-2-3 0,1 1-1,2 1 0,4-6-2,-4 2 1,6-2-2,2-1 3,1-2-1,-4 5 0,8-4 2,-4 5 1,-3 0-2,1 4 4,-1 2 3,-5-1 1,0 5 0,-2 2 5,-2 6 3,-2 2 1,-3 10 3,-4 4 3,-3 8-1,-2 0-5,1 6-3,-1-8-6,1 1-4,4-8-2,2-4-5,2-8-11,2-4-35,2-5-13,3-5-93,1-3-63,3-3-97,2-4 457,4 2-673,-2 0 356</inkml:trace>
        </inkml:traceGroup>
        <inkml:traceGroup>
          <inkml:annotationXML>
            <emma:emma xmlns:emma="http://www.w3.org/2003/04/emma" version="1.0">
              <emma:interpretation id="{E140A33C-C5CD-4EDF-927B-7339A57BF026}" emma:medium="tactile" emma:mode="ink">
                <msink:context xmlns:msink="http://schemas.microsoft.com/ink/2010/main" type="inkWord" rotatedBoundingBox="5334,6027 8860,5951 8879,6870 5354,6946"/>
              </emma:interpretation>
              <emma:one-of disjunction-type="recognition" id="oneOf21">
                <emma:interpretation id="interp101" emma:lang="de-DE" emma:confidence="0">
                  <emma:literal>Industry</emma:literal>
                </emma:interpretation>
                <emma:interpretation id="interp102" emma:lang="de-DE" emma:confidence="0">
                  <emma:literal>industriell</emma:literal>
                </emma:interpretation>
                <emma:interpretation id="interp103" emma:lang="de-DE" emma:confidence="0">
                  <emma:literal>Industyp</emma:literal>
                </emma:interpretation>
                <emma:interpretation id="interp104" emma:lang="de-DE" emma:confidence="0">
                  <emma:literal>Industray</emma:literal>
                </emma:interpretation>
                <emma:interpretation id="interp105" emma:lang="de-DE" emma:confidence="0">
                  <emma:literal>Industrax</emma:literal>
                </emma:interpretation>
              </emma:one-of>
            </emma:emma>
          </inkml:annotationXML>
          <inkml:trace contextRef="#ctx0" brushRef="#br1" timeOffset="198854.6148">4426 5391 332,'4'-9'392,"-5"2"-70,-2 10 8,1 3-109,-1 7-47,-5 7 4,6 6-34,0 5-3,1 0-44,-3 4-13,2-4-30,-8 2-13,6-8-22,2-2-9,-1-6-6,1-5-19,4-4-21,-3-3-63,2-5-46,-1-7-93,8-2 0,0-9-234,2-4 50</inkml:trace>
          <inkml:trace contextRef="#ctx0" brushRef="#br1" timeOffset="199029.5213">4485 5179 660,'-4'-8'340,"-1"2"-8,2 3-131,1 3-111,2 4-29,0 0-40,6 5-51,1 3-47,6 8-268,3-2 37</inkml:trace>
          <inkml:trace contextRef="#ctx0" brushRef="#br1" timeOffset="199556.0372">4651 5397 670,'-9'13'351,"-2"15"11,4 1-149,-2 3-20,3 1-57,5 1-13,1-8-38,7-4-22,0-6-34,6-7-9,0-5-9,6-7-2,0-5-2,11-6-2,2-4-3,7-4 0,-4 1 1,3-5 0,-12 5 1,4-1 1,-10 5-1,-4 1-1,-2 7 2,-2 5 9,-10 4 7,1 4 14,0 4 7,-3 5 14,-3 1-6,0 7 0,-1 1-14,-1 3-6,3-3-14,-1 0-6,4-3-7,1-4-19,2-6-18,-2 1-46,-1-5-29,10-4-103,-6-1-37,15-4-251,-1-4 13</inkml:trace>
          <inkml:trace contextRef="#ctx0" brushRef="#br1" timeOffset="201152.257">5490 5493 637,'-1'-15'296,"-6"4"29,1 0-103,-2 3-48,-12 3 9,4 4-33,-6 5-11,-1 4-46,-5 7-16,3 5-29,-3 5-4,4 3-11,3 1 1,6-4-5,4 1-2,6-6-8,9-6-5,1-4-6,11-2-4,1-4-3,10-6-1,1-5 1,8-6 0,-2-3 1,4-8 1,-7-4-1,7-7-1,-1 0 0,6-9-1,-4 5 1,8-4-1,-13 5 1,0-6 0,-9 2 1,1-9-6,-8 4-1,2-2-2,-6 11 2,-4 2 0,-5 14 5,-5 5 0,-3 9 2,-5 7 1,-2 6 3,-3 10 0,-4 6 2,2 9 4,2 5 0,-1 9 2,4 3 3,0 3 4,3-6 0,1 2 3,5-7-3,6-2 3,0-5-2,3-2-1,0-9-4,7 0 0,-4-9-5,9-3-3,-1-5-3,6-4-3,-2-6-2,3-6 0,-3-4-1,6-6-1,-6-2 3,6-4-2,-4 3 1,0-5 0,-8 10 0,-3 1-1,-5 11 1,-2 1-1,-5 6-1,0 0-3,-5 2-1,-2 5 1,-3 1 1,-2 10 2,-1 3 3,-1 7 2,6-1-1,-3 8-1,6-5 1,4 3 0,6-4-1,-3-6 1,4-6 2,5-2-1,-1-7 1,6-5 0,1-3 0,9-4-2,-3-8-1,3-4-1,-4-4-1,5-4 0,-8-2 0,0-1-2,-4-3-1,1 1-6,-5 5 1,3 3-2,-2 5 2,-1 5 0,-4 5 3,-2 2-3,-3 5-1,-3 3-1,-1 2 3,-1 9 3,-3 5 6,-2 3 1,1 1 2,-3 8-1,2-4-1,-1 2-1,2-5 0,4 3-1,1-5-1,1-7-15,3-5-13,4-3-53,1-3-30,4-9-84,3-3-28,-1-2-63,2-3 3,0 0-170,-4 2 59</inkml:trace>
          <inkml:trace contextRef="#ctx0" brushRef="#br1" timeOffset="201467.1141">6678 5378 765,'0'-8'347,"2"0"59,-4 4-183,0-1 13,-3 4-47,-1-1-8,-2 9-58,-1-2-16,-3 7-47,3 6-14,2 4-19,5 7-4,2-1-9,5 2-1,-5-6-2,5 6-2,-4-11-1,-2-2-3,-4-9-2,5-3-9,-9-7-12,-1-1-39,4-4-41,-2-1-80,-1-1-45,6-7-85,-5 3-194,2 0 32</inkml:trace>
          <inkml:trace contextRef="#ctx0" brushRef="#br1" timeOffset="202526.5354">7134 4940 699,'-7'3'331,"6"7"38,-3 7-166,1 13 4,-2 8-48,1 16 6,-4-1-38,-1 9-9,-4-7-33,-3 3-9,1-9-30,-5 4-11,4-8-18,-3-1-6,2-10-6,-1-3-7,3-10-4,-1-4-20,6-8-18,0-1-42,2-4-15,-1-4-34,-1-1 2,1-3-11,3-1 26,1-7 0,2-1 34,0-7 17,1-1 29,-4-2 16,3 2 26,-1-4 20,2 3 16,5 1 26,1 7 18,0-3 26,0 5-4,7 3 19,1-3-13,12-2 5,6 3-22,12 2 2,5 3-24,0-1-5,-7 6-18,6 3-5,-12 5-14,-5 1-3,-3 5-9,-7 5-3,-8 0-2,-5 10-1,-7-1-3,-6 6-1,1-6-1,-4-1-2,-1-10-2,5-2 0,2-1-3,0-10-5,2-4-2,4-6-6,-1-3 0,0-12 0,3 3 5,4-5-1,3 1 5,2-3-5,1 7-1,0-2-9,1 5-1,0 2-15,2 3-8,2 3-37,-2 1-16,4 1-52,-3-2-19,3 6-70,1 6 7,-2 5-227,-6 5 45</inkml:trace>
          <inkml:trace contextRef="#ctx0" brushRef="#br1" timeOffset="203001.8548">7566 5348 691,'-4'1'431,"0"2"-16,0 5-85,3 5-132,4 2-22,3 4-57,2 0-23,5-3-45,1-3-14,3-5-19,6-6-9,-2-2-6,6-10-15,0-1-9,10-7-15,-8 0-2,7 2-3,-8 7 14,-2 1 6,-9 7 16,-5 4 4,-7 2 13,-9 6 17,-5 3 10,-9 9 15,-7 4 11,-8 9 4,2-1-12,-5 12 1,6-6-12,-4 8-7,7-8-14,-3 2-6,2-9-8,4-4-7,8-12-6,-1-4-21,6-11-14,6 0-51,4-5-32,2-4-128,6-7-26,-6-9-270,2-2 1</inkml:trace>
        </inkml:traceGroup>
        <inkml:traceGroup>
          <inkml:annotationXML>
            <emma:emma xmlns:emma="http://www.w3.org/2003/04/emma" version="1.0">
              <emma:interpretation id="{9C2DD586-B466-44D7-B2DB-4D4B6EC1376C}" emma:medium="tactile" emma:mode="ink">
                <msink:context xmlns:msink="http://schemas.microsoft.com/ink/2010/main" type="inkWord" rotatedBoundingBox="9663,5991 11408,5954 11420,6555 9676,6592"/>
              </emma:interpretation>
              <emma:one-of disjunction-type="recognition" id="oneOf22">
                <emma:interpretation id="interp106" emma:lang="de-DE" emma:confidence="0">
                  <emma:literal>auch</emma:literal>
                </emma:interpretation>
                <emma:interpretation id="interp107" emma:lang="de-DE" emma:confidence="0">
                  <emma:literal>and</emma:literal>
                </emma:interpretation>
                <emma:interpretation id="interp108" emma:lang="de-DE" emma:confidence="0">
                  <emma:literal>aud</emma:literal>
                </emma:interpretation>
                <emma:interpretation id="interp109" emma:lang="de-DE" emma:confidence="0">
                  <emma:literal>anch</emma:literal>
                </emma:interpretation>
                <emma:interpretation id="interp110" emma:lang="de-DE" emma:confidence="0">
                  <emma:literal>omd</emma:literal>
                </emma:interpretation>
              </emma:one-of>
            </emma:emma>
          </inkml:annotationXML>
          <inkml:trace contextRef="#ctx0" brushRef="#br1" timeOffset="204848.3326">9066 5341 405,'-1'-9'361,"-3"3"-47,-1-6-30,-5 0-81,0 0-38,-6 4 20,-3-1-22,-7 7 6,-6 7-39,-4 4-9,4 3-38,-4 10-5,8-2-24,0 4 2,5 4-12,1-1-1,8-2-9,2 4-3,7-8-11,5 1-3,5-6-6,5-2-5,2-6-5,5-4-4,4-4 0,4-7-3,0-5 1,6-6 0,2-1 1,3-9-1,-2-2 0,0 0-5,-5 1-1,-2 2-9,-4 5 2,-4 5-2,-2 1 8,-4 2 3,-6 3 9,-6 1 2,0 6 2,-3 0-1,-5 5-1,-2 7 0,-1 5 1,-6 2 0,3 2 3,3 7 4,2-3 1,1 3 0,8 1 2,2 2-1,2-6-4,7 0-2,4-7-2,7-3-4,3-7-1,7-10-1,-4-4 0,9-10 0,-6 1 3,5-7-1,-8-1 2,3 1 0,-8 5 1,2 2-1,-5 4 1,-3 4 0,-6 4 2,-2 3-2,-6 3 0,-4 2-1,-2 6 1,-6 5 1,-3-5 1,0 13 2,-1-3-1,0 9-1,3-6-1,6 10-2,2-11 0,2 5-1,3-10 0,5 1-1,1-9 0,1-1-3,2-5 1,7-5-1,-3-4 1,7-4 0,-1-4 1,3-4 0,-2-1 1,6-2 1,-7 2 1,3 1 0,-2 8 2,-2 1-1,-5 8-1,-4 2 0,-6 0-1,-3 4-4,-6-1 1,0 3-2,-4 6 0,-1 4-5,-4 3-4,2 7-20,0 0-12,1 2-30,4-1-25,5-4-79,3-7-36,7 3-81,4-10-21,0-1-175,2-5 42</inkml:trace>
          <inkml:trace contextRef="#ctx0" brushRef="#br1" timeOffset="205394.4687">10102 5324 809,'-2'-6'362,"-5"-3"33,-2-1-195,-6 8-18,-1-1-47,-9 6 10,-3 7-29,0 7-5,1 3-26,0 6-12,6 3-27,8 3-11,8-4-14,0-5-3,6-6-6,8-2-3,0-10-3,5-6-5,7-5-1,8-7-3,0-4 1,6-8-4,-1 2 1,3-7-7,-6 1-2,7-5-3,-4 3 2,5-15 0,-5 2 5,3-8 1,-6 3 2,0-3-2,-7 11 2,-2 2 0,-7 13 2,-6 4-2,-7 10 2,-2 11-1,-4 7 0,-2 10 6,-5 6 3,1 14 8,-1 0 6,-3 14 6,-2-4 1,2 8 6,4-9-4,-2 3-3,5-10-5,6 2-5,2-11-9,1 1-24,7-9-13,0-7-92,3-10-65,9-1-145,-6-3-200,4-1-28</inkml:trace>
        </inkml:traceGroup>
        <inkml:traceGroup>
          <inkml:annotationXML>
            <emma:emma xmlns:emma="http://www.w3.org/2003/04/emma" version="1.0">
              <emma:interpretation id="{312370C7-68E3-4AA0-A2BD-CC30D341964E}" emma:medium="tactile" emma:mode="ink">
                <msink:context xmlns:msink="http://schemas.microsoft.com/ink/2010/main" type="inkWord" rotatedBoundingBox="12241,5887 16762,5790 16779,6593 12259,6690"/>
              </emma:interpretation>
              <emma:one-of disjunction-type="recognition" id="oneOf23">
                <emma:interpretation id="interp111" emma:lang="de-DE" emma:confidence="0">
                  <emma:literal>Academia</emma:literal>
                </emma:interpretation>
                <emma:interpretation id="interp112" emma:lang="de-DE" emma:confidence="0">
                  <emma:literal>academi a</emma:literal>
                </emma:interpretation>
                <emma:interpretation id="interp113" emma:lang="de-DE" emma:confidence="0">
                  <emma:literal>acadenir a</emma:literal>
                </emma:interpretation>
                <emma:interpretation id="interp114" emma:lang="de-DE" emma:confidence="0">
                  <emma:literal>academic</emma:literal>
                </emma:interpretation>
                <emma:interpretation id="interp115" emma:lang="de-DE" emma:confidence="0">
                  <emma:literal>acadeuir a</emma:literal>
                </emma:interpretation>
              </emma:one-of>
            </emma:emma>
          </inkml:annotationXML>
          <inkml:trace contextRef="#ctx0" brushRef="#br1" timeOffset="206672.0397">11643 5268 734,'1'-10'328,"-5"1"50,-3 1-171,0-4 4,-4 4-39,-4-1-2,0 4-47,-3-1-20,-3 8-38,-1 6-6,1 6-19,-12 6 5,0 2-4,0 7 10,-1-2-7,1 2 1,12-2-8,5 6-2,7-4-12,5-2-3,6-6-7,5-2-4,5-8-3,5-3-4,3-6-3,5-4-3,-3-6 2,7-5-2,-2-5 3,2-7-4,-4 0-1,5-8-7,-3 6-3,3 2-10,-5 1-2,-2 5 1,-7 8 5,-7 1 5,-6 3 10,-4 7 3,-3-2 4,-4 7 0,0 3 1,-1 2 4,1 1 3,4 6 6,3-4 1,5 8-1,1-8-2,5 5-4,2 0-6,1 3-2,0-9-2,4 5-21,0-7-13,1-6-76,1-4-63,8-1-101,-3-3-17,2 5-243,-5-2 46</inkml:trace>
          <inkml:trace contextRef="#ctx0" brushRef="#br1" timeOffset="207062.4907">12251 5305 837,'-1'-8'345,"-4"-3"66,-2 5-204,-4-3 4,-2 5-40,-7 1 3,-1 4-53,-6 2-13,2 4-40,-3-1-4,5 3-19,-7 7 4,9-3-6,-4 5 4,7 3-9,1 3-1,10-2-11,6 1-7,5-6-10,8 2-4,3-5-6,2 0-4,2-3-8,2-5-31,-4-4-16,3-6-63,7-4-23,0 0-108,3 2-15,7 0-278,-5 5 33</inkml:trace>
          <inkml:trace contextRef="#ctx0" brushRef="#br1" timeOffset="207657.219">12594 5327 563,'5'-11'354,"-5"-4"4,-1 2-94,-7 0-28,4 5-45,-9 1 10,0 3-45,-9 6-16,-3 3-47,-7 4-10,2 1-31,-5 10-1,5 1-12,4 0 5,8 0-5,2 7 0,9-1-9,7-4-4,4-1-11,8-2-7,1-10-6,9 0-4,2-5-2,5-7-1,-3-3 1,5-8-2,-2-1-2,2-10-10,-6 3-6,4-5-16,-8 3-5,-2-2-11,-2 8 6,-1 4 3,-9 2 15,0 9 6,-3 3 13,-4 3 3,-4-4 5,0 9-1,-1-6 4,-4 6 9,3 3 8,0 6 8,6-1 4,0 4 1,4-5-6,3-1-3,-1-2-9,2 0-2,4-4-3,1-1-17,1-2-9,6-6-85,0-4-61,3-2-144,1 2 36,-4 1-254,-3 1 37</inkml:trace>
          <inkml:trace contextRef="#ctx0" brushRef="#br1" timeOffset="208736.5969">13263 5290 580,'-17'-6'394,"-3"-6"-35,2 7-49,0 3-148,-6 9 1,-1 1-34,-2 8-2,-1 2-32,0 0-5,4-4-24,5 7-6,7-2-16,7-1-6,6 0-13,7-1-8,2-8-10,10 0-3,2-5-3,1-4-1,2-5 2,5-1-1,-6-6 0,5-6 0,-1-2-1,6-3-1,-1-1 2,6-3-2,-4-1 1,7-10 0,-5-2-1,5-12 0,-6 3 1,3-11-1,-7 9-1,-2-5-3,-8 14 1,-2 0-1,-11 14 1,-5 7 0,-4 12 2,-5 7 3,-5 8 3,-3 11 6,-2 3 7,-4 20 14,-3-2 6,0 14 18,5 0 1,3 9 5,2-4-6,3 0 0,3-10-15,3 0-4,1-18-9,6 1-7,0-9-11,4-3-10,2-9-15,1-1-38,-2-9-23,4-7-54,0 1-40,4-2-101,-3-3-16,-2-6-7,-3 10-206,-1-14 68</inkml:trace>
          <inkml:trace contextRef="#ctx0" brushRef="#br1" timeOffset="210236.959">13738 5310 737,'8'0'289,"5"-1"55,0-6-190,7 4 1,-3 0-39,5-5-2,-4-1-38,3 2-10,-5-7-24,1 1-5,-8 0-11,0-4-3,-2 6-3,-3 1 7,-6 2 6,-3 1 18,-5 2 6,-5 2 11,-4 5-8,-5 2-3,1 1-18,-5 8-1,4 3-11,0 3 1,6 2-4,-1 1 4,5 1-1,2-1 8,6-3-1,2 6 3,6-4-7,5 0-4,1-1-10,4-5-3,2 0-4,4-4-2,-1-5-2,7-4-2,-2 1-1,5-10-2,-2 1 1,7-7-3,-6-4 2,8-8-2,0 5-1,4-2-6,-6 0-2,7 4-8,-7 2-1,-5-4 0,-9 6 6,1 2 4,-7 4 7,-10 4 3,1 2 3,-6 4-2,-2 4 0,-8 3-1,2 3 2,-6 2 1,3 0 1,-3 6 4,5-4 2,-1 3-2,8 2 2,0 0 0,6-3-1,3 1-2,3-6-2,2-4-2,2-4-3,3-4-3,0-2 0,5-7 0,1 0 1,0-6-2,3-4 3,3-2-1,2 2 0,4-3-1,-3 3 2,3 4-2,-6-1 2,0 2 1,-9-2 1,1 9 0,-6-2 2,-3 1 0,-5 4 0,-1 4-1,-2-4 0,-5 7-3,0 4 0,-4 2 0,-1 1 3,-3 5 0,3-5 3,0 4-1,1-2-1,4 8-1,2-7 0,3 0-1,3-1 0,2-3-1,1-8-1,6 3-2,-1-3 0,3-5 0,2 1 0,6-5 1,-4-5 2,5 2 0,-2-2 3,1-2-3,-2 3 1,4-1-1,-4 5 1,4-3-1,-7 1 1,2-2-1,-7 0 1,3 1-2,-5 2 0,-2 3-1,-1 5 1,0 2-3,-11-3 2,1 6-1,-1 3 2,-3 2 0,-3-3 4,3 10 0,-1-5 0,-1 5 1,2-2 0,3 6 0,0-5 0,0 2 0,7-6-1,0-2-2,-3-2 0,6-1-2,2-5-1,-5 1 0,5-2 0,7-1-1,-4-2 1,6-2-1,2-7 3,0-3-2,3 0 2,1-2-2,-1-2 4,3 1-2,-4 6 2,-1-3 0,-3 1 0,4 6-2,-6 1 2,4-2 0,-3 3-1,0 2 1,-7 3 0,-2-1-1,-3 3 0,-1 5 2,-1-2 1,-3 2 2,-3-1 0,2 3 2,-3 0 1,-3 10 0,1 0 0,-2 6-1,3-4-2,0 3-2,2-9-5,-1 0-23,4-9-24,1-5-59,3-4-28,3-12-138,5-1-28,-1-6-62,1 3 41,-3-17-152,-2 0 112</inkml:trace>
          <inkml:trace contextRef="#ctx0" brushRef="#br1" timeOffset="210416.8031">15249 5045 437,'0'-7'688,"-4"1"-216,0-2-232,1 1 270,2 1-401,2 1-47,1 1-15,-1 0-32,3 2-56,-4 4-34,-4 2-121,3 6-1,-10 2-320,-2 2 37</inkml:trace>
          <inkml:trace contextRef="#ctx0" brushRef="#br1" timeOffset="211410.6813">15651 5357 696,'2'-18'331,"-4"3"21,-3-6-105,-2 8-62,-2 2 24,-2 5-30,-4-3-5,0 7-51,-6 3-13,-2 3-45,-5 4-8,2 6-14,-7 7 1,8 2-9,4 5 2,7-1-8,5 7-4,10-8-9,4-5-6,4-2-9,7-8-3,0-5-1,6-6-3,0-4 2,4-6 2,-1-1 1,4-5-3,-7 2 0,4-5-8,-5 4-2,0-4-4,-4 8 5,-3-2 1,-5 2 8,-2 7 0,-6 3 4,1 1-2,-2 5 2,-2 6 6,4-1 4,-2 7 7,0 1 6,1 6 5,0-1-3,2 1-1,2-1-6,3 1-6,2-10-10,1-2-33,4-7-17,2-7-78,0-6-98,-2-3-160,-7 2-190,-11 3-67</inkml:trace>
        </inkml:traceGroup>
      </inkml:traceGroup>
    </inkml:traceGroup>
    <inkml:traceGroup>
      <inkml:annotationXML>
        <emma:emma xmlns:emma="http://www.w3.org/2003/04/emma" version="1.0">
          <emma:interpretation id="{190F5972-5526-4B68-9C2B-3F5FFD2DE8DC}" emma:medium="tactile" emma:mode="ink">
            <msink:context xmlns:msink="http://schemas.microsoft.com/ink/2010/main" type="paragraph" rotatedBoundingBox="1792,7134 14613,6771 14647,7950 1825,83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2395E2-542C-4E23-B6C0-07974EC6DBAB}" emma:medium="tactile" emma:mode="ink">
              <msink:context xmlns:msink="http://schemas.microsoft.com/ink/2010/main" type="inkBullet" rotatedBoundingBox="1805,7587 1985,7582 1988,7696 1808,7701"/>
            </emma:interpretation>
            <emma:one-of disjunction-type="recognition" id="oneOf24">
              <emma:interpretation id="interp116" emma:lang="de-DE" emma:confidence="0">
                <emma:literal>o</emma:literal>
              </emma:interpretation>
              <emma:interpretation id="interp117" emma:lang="de-DE" emma:confidence="0">
                <emma:literal>°</emma:literal>
              </emma:interpretation>
              <emma:interpretation id="interp118" emma:lang="de-DE" emma:confidence="0">
                <emma:literal>O</emma:literal>
              </emma:interpretation>
              <emma:interpretation id="interp119" emma:lang="de-DE" emma:confidence="0">
                <emma:literal>0</emma:literal>
              </emma:interpretation>
              <emma:interpretation id="interp120" emma:lang="de-DE" emma:confidence="0">
                <emma:literal>1</emma:literal>
              </emma:interpretation>
            </emma:one-of>
          </emma:emma>
        </inkml:annotationXML>
        <inkml:trace contextRef="#ctx0" brushRef="#br1" timeOffset="213258.7403">883 6586 587,'0'-5'241,"-1"-1"42,-1 1-146,2 1 3,-1 0-24,-2 2 6,1 2-27,-3 1-2,1 3-24,-3 4-4,1 1-19,0 4-1,1 1-10,2 3-3,6-2-8,4 0-3,2-4-6,5-6-6,2-5-7,2-2-2,3-8-1,0-4 2,-1 1 3,-1-4 6,-5 0 9,-2 0 15,-7 5 11,-6 2 14,-4 6-1,-8 3-2,-1 2-17,-3 4-11,0-1-16,-2 0-4,7 1-15,1-1-52,4-1-65,3 2-122,0-1-265,0 0-7</inkml:trace>
      </inkml:traceGroup>
      <inkml:traceGroup>
        <inkml:annotationXML>
          <emma:emma xmlns:emma="http://www.w3.org/2003/04/emma" version="1.0">
            <emma:interpretation id="{7DA65316-20D0-4E98-80B6-E96860063145}" emma:medium="tactile" emma:mode="ink">
              <msink:context xmlns:msink="http://schemas.microsoft.com/ink/2010/main" type="line" rotatedBoundingBox="2630,7110 14613,6771 14647,7950 2663,8289"/>
            </emma:interpretation>
          </emma:emma>
        </inkml:annotationXML>
        <inkml:traceGroup>
          <inkml:annotationXML>
            <emma:emma xmlns:emma="http://www.w3.org/2003/04/emma" version="1.0">
              <emma:interpretation id="{DB2BEEA3-AD80-4D4C-9123-09AA629C9F22}" emma:medium="tactile" emma:mode="ink">
                <msink:context xmlns:msink="http://schemas.microsoft.com/ink/2010/main" type="inkWord" rotatedBoundingBox="2630,7110 5705,7023 5738,8202 2663,8289"/>
              </emma:interpretation>
              <emma:one-of disjunction-type="recognition" id="oneOf25">
                <emma:interpretation id="interp121" emma:lang="de-DE" emma:confidence="0">
                  <emma:literal>existiert</emma:literal>
                </emma:interpretation>
                <emma:interpretation id="interp122" emma:lang="de-DE" emma:confidence="0">
                  <emma:literal>einstieg</emma:literal>
                </emma:interpretation>
                <emma:interpretation id="interp123" emma:lang="de-DE" emma:confidence="0">
                  <emma:literal>eüstiug</emma:literal>
                </emma:interpretation>
                <emma:interpretation id="interp124" emma:lang="de-DE" emma:confidence="0">
                  <emma:literal>Eristing</emma:literal>
                </emma:interpretation>
                <emma:interpretation id="interp125" emma:lang="de-DE" emma:confidence="0">
                  <emma:literal>eüstinf</emma:literal>
                </emma:interpretation>
              </emma:one-of>
            </emma:emma>
          </inkml:annotationXML>
          <inkml:trace contextRef="#ctx0" brushRef="#br1" timeOffset="216472.5341">1713 6608 381,'-7'0'346,"4"0"-56,3 0 18,0 0-156,2 0 6,2 0-35,1 1 6,1-1-39,5 0 10,-1 0-27,7-1 12,2-1-24,5-6 5,1-1-25,8-7-2,-8-4-21,6-6 0,-5 7-13,3-6 3,-7 4-8,2 1 4,-9 10-5,-3-2 5,-7 3-5,-3 4 8,-6 1-4,-4-3 8,-4 1-9,-6 0 6,-4 6-7,-4-1 5,-1 4-8,-5 6 5,4 1-6,-2 3 6,0 2-4,0 10 14,5 1 0,-1 6 19,7 0-5,4 6 14,6-6-11,1 1 9,6-4-16,3-1 9,4-4-12,7-1 8,4-2-13,4-1 6,3-7-11,5-3 5,0-6-9,8-6 4,-2-6-7,7-7 5,-2-1-7,8-7 6,-5-2-6,8-2 5,-10 1-6,5-5 7,-8 1-7,12 1 6,-11 3-6,2-2 6,-6 6-8,-1 1 7,-14 4-9,0-1-13,-8 4-21,-1 2-17,-5 1-30,-4 0-54,0 4-46,-1 1-59,-1 2-22,-3 2 168,0-2-352,-4 3 205</inkml:trace>
          <inkml:trace contextRef="#ctx0" brushRef="#br1" timeOffset="217017.2851">2231 6430 691,'-10'-3'287,"3"5"52,1-1-171,-1 3 17,3 4-30,-1 11 30,5-2-31,0 9 11,5 4-42,3 5 0,-1-1-48,3 2-9,5-3-33,2 1 0,1-8-22,7-1 4,-7-5-11,4-3 4,-4-6-10,2 0 7,-6-6-8,6-2 3,-2-5-8,-2-3 1,4-4-8,4-4-1,1-4-4,8-5 2,3-2-3,2-5 2,0 1 0,-1-5 6,-6 6 0,-1-1 9,-9 6 2,-4 2 9,-4 9-6,-5 4 8,-7 5-4,-2 7 13,-4 5-7,-7 6 10,-1 6-6,-1 8 8,1 3-15,-4 3 7,6 0-10,1-2 5,1-8-11,6-4-5,-1-6-17,4-5-29,0-8-52,12-7-69,-8-4-34,13-10-62,-3-3-20,6-6-169,-6-3 55</inkml:trace>
          <inkml:trace contextRef="#ctx0" brushRef="#br1" timeOffset="217202.1305">2813 6334 842,'-5'-12'341,"1"-1"45,0 8-221,2 4-29,1-1-60,0 5-12,7 6-43,3 1-30,1 5-34,5 3-53,6 3-58,3 6-252,-1 2 31</inkml:trace>
          <inkml:trace contextRef="#ctx0" brushRef="#br1" timeOffset="217527.7976">3167 6453 829,'-16'-11'358,"-2"6"41,3 4-210,2 3-23,2 4-60,5 12-3,8 5-39,2 6 1,3 2-16,4 6 6,-2-4-14,0-1 1,-4-6-19,-5 2-2,-3-7-14,-9 0 5,-7-4-9,-4 0-14,2-3-29,-5-1-57,2-1-46,2-2-91,7-3 390,1-12-623,11-6 303</inkml:trace>
          <inkml:trace contextRef="#ctx0" brushRef="#br1" timeOffset="218602.8782">3744 6030 753,'2'-6'332,"-4"6"29,-3 6-143,0 7-65,-3 14 9,-1 8-42,-4 18 7,1 2-34,-4 14 5,2-4-29,-8 11 3,2-8-26,2 8-2,1-11-23,-1 0-1,6-12-16,0-6 1,0-12-14,2-6-16,2-14-23,2-7-49,2-3-33,1-6-45,-2-4-13,2-4-15,-2-3 29,0-9 11,-3 0 48,-3-5 29,1 4 36,-2-4 26,0 1 27,3-1 35,4 6 14,1-2 38,3 7 13,5 0 35,5 4-9,4 1 24,7 5-23,11-4 10,2 3-34,12 0-11,2-3-37,12-1-1,-7 4-27,5 2 6,-17 3-8,2 7 10,-16 5-13,-4 7 7,-7 0-13,-5 8 5,-5-2-11,-2 3 4,-6-3-12,2 1 5,-3-3-9,-2 0-3,-5-6-15,-1 1-15,1-8-37,1-4-52,7-6-48,-3-4-69,10-8-25,0-7-226,3-2 45</inkml:trace>
          <inkml:trace contextRef="#ctx0" brushRef="#br1" timeOffset="218781.8771">3959 6397 869,'0'-3'352,"0"-1"40,0 7-243,0-2-31,2 3-65,1-3-25,2 7-51,4 0-43,3 6-39,5 9-289,1 5 50</inkml:trace>
          <inkml:trace contextRef="#ctx0" brushRef="#br1" timeOffset="219271.6415">4262 6580 787,'0'-2'414,"-7"8"-9,-1 7-124,-2 4-113,-2 7-2,2 7-38,-1 2-2,3-1-41,6-3-14,4-7-39,6-5-6,1-9-20,7-4 0,1-6-9,7-6 3,-2-3-4,9-6 4,-2-3-6,2-6 3,-3 1-7,4-1 2,-8 2-5,2 2 8,-5 9-2,-3 3 7,-10 7-2,-1 4 10,-7 3-4,-3 5 11,-2 6-2,-2 6 7,-2 1-9,0 5 3,1 0-10,4 0 4,2-5-13,5-4-14,3-2-37,3-5-65,1-7-51,7-6-73,0-2-23,8-10-225,-3-3 60</inkml:trace>
          <inkml:trace contextRef="#ctx0" brushRef="#br1" timeOffset="219631.4471">4753 6559 727,'-3'-2'370,"-3"9"25,-2 7-168,3 12-13,-2 8-52,1 14 10,1 2-41,-1 13-7,0-3-41,-3 6-11,1-12-38,1 1-7,2-14-18,-2-3 3,4-13-9,-4-2 4,-2-11-7,-2-7 0,1-8-8,1-6 4,2-5-6,2-6 2,2-3-5,3-9-4,6 2-11,0-1-2,1 4-4,1 2 2,3 10 5,-2 0 4,1 0-12,-1 4-26,4-2-19,0-1-67,1 4-39,3-6-297,-2-1 53</inkml:trace>
        </inkml:traceGroup>
        <inkml:traceGroup>
          <inkml:annotationXML>
            <emma:emma xmlns:emma="http://www.w3.org/2003/04/emma" version="1.0">
              <emma:interpretation id="{6BA0B533-F2DE-4120-B239-1BE4E9633F71}" emma:medium="tactile" emma:mode="ink">
                <msink:context xmlns:msink="http://schemas.microsoft.com/ink/2010/main" type="inkWord" rotatedBoundingBox="6526,7222 8353,7171 8369,7731 6542,7783"/>
              </emma:interpretation>
              <emma:one-of disjunction-type="recognition" id="oneOf26">
                <emma:interpretation id="interp126" emma:lang="de-DE" emma:confidence="0">
                  <emma:literal>auch</emma:literal>
                </emma:interpretation>
                <emma:interpretation id="interp127" emma:lang="de-DE" emma:confidence="0">
                  <emma:literal>aud</emma:literal>
                </emma:interpretation>
                <emma:interpretation id="interp128" emma:lang="de-DE" emma:confidence="0">
                  <emma:literal>and</emma:literal>
                </emma:interpretation>
                <emma:interpretation id="interp129" emma:lang="de-DE" emma:confidence="0">
                  <emma:literal>omd</emma:literal>
                </emma:interpretation>
                <emma:interpretation id="interp130" emma:lang="de-DE" emma:confidence="0">
                  <emma:literal>cmd</emma:literal>
                </emma:interpretation>
              </emma:one-of>
            </emma:emma>
          </inkml:annotationXML>
          <inkml:trace contextRef="#ctx0" brushRef="#br1" timeOffset="221317.9922">5972 6514 629,'4'-17'286,"-7"3"24,-8-4-110,0 5-55,-11 2 21,-4 2-30,-8 8 12,1-1-33,-2 10 14,2 4-40,-2 4 2,4 5-31,-2 6 2,3-3-29,4 2 7,6 1-16,6 1 7,7-1-14,7 2 6,3-7-13,7-1 4,3-5-10,4-5 3,2-4-9,4-5 5,1-3-6,2-5 7,-4-2-4,7-8 4,0-2-4,2-10 5,2 1-5,4-8 3,-3 3-4,-2-3 3,-3 8-6,-3-3 6,-11 5-6,-4 5 6,1 7-5,-11 4 7,0 8-8,-5-1 8,2 5-8,-9 3 9,3 5-8,-7 3 11,4 6-8,1 6 12,2 3-7,0 1 10,5-3-8,3 2 10,4-7-9,7 0 5,2-6-8,5-4 4,2-6-10,9-7 6,-2-7-6,11-7 7,-3-5-4,6-9 7,-5 2-7,1-7 5,-8 4-7,3 0 4,-8 7-6,-3 6 6,-6 6-6,-4 2 8,-6 6-7,-5 8 7,-5-1-6,-4 7 4,-1 6-5,-5 1 7,2 0-7,0 8 6,6-2-5,5-2 4,3-4-6,4-2 2,5-4-6,1-4 4,2-3-6,5-4 3,1-4-3,5-4 7,3-6-4,4-4 7,-1-2-4,3-6 5,-6 3-7,1-3 7,-6 2-6,0 1 7,-4 13-8,-2-1 8,-6 8-7,-3 4 5,-8 2-6,-6 2 8,-1 7-7,-4 9 8,2 3-5,-4 6 6,2 0-7,3-1-2,7-3-15,-3-3-14,3-7-19,5 0-67,5-9-64,3-9-89,11-4-39,9-3-224,-2-3 30</inkml:trace>
          <inkml:trace contextRef="#ctx0" brushRef="#br1" timeOffset="221942.6891">7076 6473 708,'5'-10'286,"-5"3"44,-1-1-179,-4 2 7,-2 5-37,-4 4 16,-3-1-34,-6 13 10,-1 2-31,-5 6 8,3 3-21,0 7 7,6-7-23,4 3 0,7-8-21,5 0-3,4-11-16,7 1-3,3-9-9,7-7 3,2-5-4,7-9 3,2-3-3,3-8 3,-5 3-9,1-11-1,-8 5-9,8-6-5,-2 5-9,3-12 1,0 10-2,6-11 8,-12 5 4,0 0 8,-7 13 4,-4 4 4,-6 16-2,-5 5 3,-7 8 0,-3 11 10,-3 3 3,-2 8 18,0 8 3,2 8 16,-1-4-4,4 3 15,-1-4-10,1 4 11,5-6-14,2 3 2,4-3-22,1 2-1,4-14-18,-1-1-6,1-9-21,0-2-17,-1-7-16,2-4-84,1-4-71,-5-5-140,5 1-82,-7 1-100,0 3-62</inkml:trace>
        </inkml:traceGroup>
        <inkml:traceGroup>
          <inkml:annotationXML>
            <emma:emma xmlns:emma="http://www.w3.org/2003/04/emma" version="1.0">
              <emma:interpretation id="{048EB2BF-9619-4CD7-8932-BF9EB4C1E69D}" emma:medium="tactile" emma:mode="ink">
                <msink:context xmlns:msink="http://schemas.microsoft.com/ink/2010/main" type="inkWord" rotatedBoundingBox="9259,6988 12320,6901 12348,7879 9286,7965"/>
              </emma:interpretation>
              <emma:one-of disjunction-type="recognition" id="oneOf27">
                <emma:interpretation id="interp131" emma:lang="de-DE" emma:confidence="0">
                  <emma:literal>future</emma:literal>
                </emma:interpretation>
                <emma:interpretation id="interp132" emma:lang="de-DE" emma:confidence="0">
                  <emma:literal>Future</emma:literal>
                </emma:interpretation>
                <emma:interpretation id="interp133" emma:lang="de-DE" emma:confidence="0">
                  <emma:literal>futura</emma:literal>
                </emma:interpretation>
                <emma:interpretation id="interp134" emma:lang="de-DE" emma:confidence="0">
                  <emma:literal>futuro</emma:literal>
                </emma:interpretation>
                <emma:interpretation id="interp135" emma:lang="de-DE" emma:confidence="0">
                  <emma:literal>Guturen</emma:literal>
                </emma:interpretation>
              </emma:one-of>
            </emma:emma>
          </inkml:annotationXML>
          <inkml:trace contextRef="#ctx0" brushRef="#br1" timeOffset="242163.1707">8308 6546 759,'0'4'331,"3"-3"20,7 2-117,6 2-82,9 0 10,4-2-9,15-1 8,2-2-52,12-9-8,1 0-33,8-5-7,-8-1-23,6-7-4,-11 4-9,0-3-5,-9 5-7,-3-2-4,-14 7-6,-5 1-1,-10 6 1,-7-3-2,-2 6 1,-5 5 4,-2 4 4,-1 5 0,-1 9 2,-3 10 3,3-4-2,-1 9-1,2-7 0,4-1-1,6-8-1,1-4-2,3-8-1,7-4-2,3-6 1,5-10-2,3-5 0,8-6-4,-2-1 1,1-10-5,-6 8-2,1-3-3,-8 8 0,-8 2-3,-9 11 4,1-1-1,-6 13 4,-3 7-2,0 3 4,3 6-1,-1 2 3,0 3 1,1-4 2,1 2-1,2-6-1,5-1-11,3-4-13,5-5-51,-2-5-29,11-6-138,-1-5-44,3 0-263,2 1-14</inkml:trace>
          <inkml:trace contextRef="#ctx0" brushRef="#br1" timeOffset="241585.8109">8864 6192 435,'-2'-15'384,"4"-4"-46,-4-1-41,-2-5-72,3 3-54,-4-2 5,-4 5-38,-3 2-12,3 5-50,-7 4-12,-1 6-24,0 4-5,-3 5-10,-2 7 1,-1 3-2,-5 11 9,3 2 4,1 14 9,0 1 2,5 13 7,7 0-5,5 7 4,2-2-7,1 10 2,-1-10-11,0 9-5,1-8-12,-2-2-7,1-16-8,3-3-9,-2-17-15,2-1-37,0-18-19,2 3-70,-4-9-25,0-2-94,-3-9-7,4-2 77,-1-12-285,-7-10 125</inkml:trace>
          <inkml:trace contextRef="#ctx0" brushRef="#br1" timeOffset="243669.4822">9645 6424 844,'4'0'279,"5"7"77,5-2-220,11 0 7,4-5-21,6 4 1,3-8-32,8-1-6,-7-7-24,9 10-4,-6-6-13,3-3-5,-9 3-13,1 1-7,-14-6-9,2 2-3,-11 10-3,-3-1 3,-6 6 4,-5 6 9,-5 7 4,-2 1 6,1 1 1,1 6-1,3-1-6,5-2-2,3-5-7,4 0-4,1-5-5,6-6-2,0-4-4,4-6 1,0-6-1,5-5-1,-1-4 2,3-7-1,-1 4-1,0-1-1,-8 6-2,0-2-3,-11 12 0,-4-1 0,1 5 2,-2 2 1,-2 2 3,0 6 0,-2 0-1,-5 9 1,-1-3 3,-2 9 3,1-1 4,3 4 5,1-4 2,4 5 2,1-5-1,1-3-3,3-5-2,3-3-2,3-7-2,8-5-1,6-6-1,2-6-2,4-3-1,6-6-1,-2 4 0,2-3-1,-2 5 2,3 0 4,-11 11 2,2 1 2,-7 3 3,-3 7 7,-8 8-2,-4 1 3,-8 5-4,-5 8-1,-4-5-7,-1 2-4,1-2-4,2-1-2,6-5 0,-1-2-4,4-8-2,3-4-7,3-4 1,1-5-5,2-5 3,4-5-1,-2 1 9,6-6-1,-1 2 6,3-3-1,-3 7 2,4-3 0,-4 6-3,-4-1-16,0 9-7,-1-5-17,-3 5-41,3-1-74,-1 5-28,4 2-92,1 8-32,-1 2-176,1 3 32</inkml:trace>
          <inkml:trace contextRef="#ctx0" brushRef="#br1" timeOffset="242789.1253">9970 5920 964,'-6'-5'327,"2"3"67,-1 4-253,-2 4 3,-1 5-32,2 13 20,-4 3-23,0 13 0,-3 4-22,0 18 3,4-3-17,-8 9 2,4-7-16,2 4-12,2-12-17,-3 2-9,7-15-14,-3 2-6,6-11-2,-2-3-15,4-10-15,-2-5-29,2-10-23,4-6-57,-2-9-35,-4-7-67,4-4-14,-6-3-243,-5 4 50</inkml:trace>
          <inkml:trace contextRef="#ctx0" brushRef="#br1" timeOffset="244054.7458">11211 6493 599,'16'-7'234,"4"-1"49,-5-3-143,6 0-1,-2 1-18,-1-4-1,-2 4-30,-2-2-2,-5 4-24,-2-1 2,-6 0-6,-8 1 6,-2 1-9,-6 2 5,-6 1-6,-4 5 11,1 3-8,-3 6 0,1 1-8,0 6 10,3 2-7,0-2 15,7 2 1,6 6 8,6-3-14,5 3-2,6-3-19,4-1-7,3-8-15,5-2-7,-1-6-10,6-3-21,-2-5-25,3-7-53,-5-3-35,2-4-174,-4 2-70,-7 3-195,-6 3-79</inkml:trace>
        </inkml:traceGroup>
        <inkml:traceGroup>
          <inkml:annotationXML>
            <emma:emma xmlns:emma="http://www.w3.org/2003/04/emma" version="1.0">
              <emma:interpretation id="{9D3DCBBD-A398-4139-8226-57F3569DE864}" emma:medium="tactile" emma:mode="ink">
                <msink:context xmlns:msink="http://schemas.microsoft.com/ink/2010/main" type="inkWord" rotatedBoundingBox="13319,6949 14617,6912 14636,7565 13337,7602"/>
              </emma:interpretation>
              <emma:one-of disjunction-type="recognition" id="oneOf28">
                <emma:interpretation id="interp136" emma:lang="de-DE" emma:confidence="0">
                  <emma:literal>RIs</emma:literal>
                </emma:interpretation>
                <emma:interpretation id="interp137" emma:lang="de-DE" emma:confidence="0">
                  <emma:literal>Rls</emma:literal>
                </emma:interpretation>
                <emma:interpretation id="interp138" emma:lang="de-DE" emma:confidence="0">
                  <emma:literal>Ris</emma:literal>
                </emma:interpretation>
                <emma:interpretation id="interp139" emma:lang="de-DE" emma:confidence="0">
                  <emma:literal>Res</emma:literal>
                </emma:interpretation>
                <emma:interpretation id="interp140" emma:lang="de-DE" emma:confidence="0">
                  <emma:literal>RPs</emma:literal>
                </emma:interpretation>
              </emma:one-of>
            </emma:emma>
          </inkml:annotationXML>
          <inkml:trace contextRef="#ctx0" brushRef="#br1" timeOffset="245594.2519">12360 6232 458,'0'-19'196,"3"-6"30,-1 4-112,6-1 5,1 3-24,4-3 8,2 2-17,5 0 11,3 0-14,8-4 11,-1 5-7,5-5 10,-2 5-14,2-3 1,-6 7-19,1 6-6,-4 9-16,0 9 6,-5 7-4,-2 6 9,-6 3-1,-4 2 0,-5-1-16,-6 2-7,0-3-13,-7-2-4,-3-4-6,-6-3-2,-2 0 0,-5 1-1,2-1-1,-1 1-1,8 1 2,2 2 5,4-1 3,6 1 9,1-3 3,3 5 3,4-6-1,4 3 1,1-3-4,-2 2 4,-1-7-3,2 4-2,-2-3-5,1 3-4,2-2-7,0 4-3,-1-7-2,-3 2-15,1-7-12,-3 2-40,-1-6-38,-2 0-72,0 1-17,2-1-83,1-6 351,4 6-542,3 0 274</inkml:trace>
          <inkml:trace contextRef="#ctx0" brushRef="#br1" timeOffset="245099.5509">12487 5967 609,'1'-5'306,"-2"2"19,1 4-135,1 5-32,-2 4-35,-1 10 8,1 4-26,-5 16 5,2 4-12,-3 11 5,1-1-24,-2 7-4,1-13-22,-1 2-15,0-11-19,2 3-8,1-12-8,-3 0-13,3-8-13,-2-1-33,2-10-15,1-5-63,3-5-4,-1-3-34,4-5 15,-1-7-24,0-3 47,-2-5-22,1 1 40,-3-8-179,-2 4 66</inkml:trace>
          <inkml:trace contextRef="#ctx0" brushRef="#br1" timeOffset="246054.0319">13201 5986 892,'0'-9'298,"6"4"50,-6 1-209,5 3-1,-1 6-13,-4 8 19,-4 7-3,-1 10-2,-5 5-39,-3 8 7,3-1-19,-6 9-3,6-5-26,-6 3-11,4-11-21,-1 0-9,4-9-10,0-4-4,5-8-6,-1 2-24,4-6-15,1-5-62,-2-4-23,5-5-116,-1-10-30,-2 2-269,0-9 20</inkml:trace>
          <inkml:trace contextRef="#ctx0" brushRef="#br1" timeOffset="246848.5836">13660 6241 754,'-5'-9'344,"-12"3"60,2 2-180,-7 0-4,3 5-51,-9 4-16,11 2-58,-1 3-14,5-1-30,5 6-8,8-1-11,7 3-6,2 1-9,8 6-1,2-3-2,1 5 2,-3-6 1,-5-2 6,-7-1-1,-5-1 1,-4-5-3,-9 5-5,0-3-17,-6-6-25,0-5-48,-3-1-92,5-3-60,-7-2-322,8-1 20</inkml:trace>
        </inkml:traceGroup>
      </inkml:traceGroup>
    </inkml:traceGroup>
    <inkml:traceGroup>
      <inkml:annotationXML>
        <emma:emma xmlns:emma="http://www.w3.org/2003/04/emma" version="1.0">
          <emma:interpretation id="{CF561126-F1E0-4504-A1AE-187FC957E366}" emma:medium="tactile" emma:mode="ink">
            <msink:context xmlns:msink="http://schemas.microsoft.com/ink/2010/main" type="paragraph" rotatedBoundingBox="1800,8087 10561,8090 10560,9310 1799,9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DAEC7D-8A13-4F8C-9D10-1788D2859AE6}" emma:medium="tactile" emma:mode="ink">
              <msink:context xmlns:msink="http://schemas.microsoft.com/ink/2010/main" type="inkBullet" rotatedBoundingBox="1800,8563 1967,8564 1966,8709 1799,8708"/>
            </emma:interpretation>
            <emma:one-of disjunction-type="recognition" id="oneOf29">
              <emma:interpretation id="interp141" emma:lang="de-DE" emma:confidence="0">
                <emma:literal>•</emma:literal>
              </emma:interpretation>
            </emma:one-of>
          </emma:emma>
        </inkml:annotationXML>
        <inkml:trace contextRef="#ctx0" brushRef="#br1" timeOffset="249588.0646">938 7624 372,'2'-4'311,"-2"-2"-42,0 3-13,2-3-118,-2 2 1,1 2-26,-2-1 15,-1-3-18,0 4 4,-1 1-23,-2-2-1,1 3-28,-4 6-10,0-1-18,-1 7-8,3 2-10,-2 2-6,3-2-3,3-2-3,4-3-2,2-4-3,5-1 1,2-4-3,2-1 1,3-4 1,0-5 1,-2-3 1,1 0 3,-5-5 2,-3 4 3,-5-3 4,-6 2 5,-5 1 6,-1 3 1,-9 2 0,0 5-7,-3 3-6,-2 6-13,1 4-42,6 5-23,5 5-117,7 1-85,2 3-226,6-3-30</inkml:trace>
      </inkml:traceGroup>
      <inkml:traceGroup>
        <inkml:annotationXML>
          <emma:emma xmlns:emma="http://www.w3.org/2003/04/emma" version="1.0">
            <emma:interpretation id="{9990508A-573A-4E08-8192-5F63A191BAD5}" emma:medium="tactile" emma:mode="ink">
              <msink:context xmlns:msink="http://schemas.microsoft.com/ink/2010/main" type="line" rotatedBoundingBox="2448,8087 10561,8090 10560,9310 2447,9307"/>
            </emma:interpretation>
          </emma:emma>
        </inkml:annotationXML>
        <inkml:traceGroup>
          <inkml:annotationXML>
            <emma:emma xmlns:emma="http://www.w3.org/2003/04/emma" version="1.0">
              <emma:interpretation id="{C90322F2-C957-4125-AD98-7605B5FCB987}" emma:medium="tactile" emma:mode="ink">
                <msink:context xmlns:msink="http://schemas.microsoft.com/ink/2010/main" type="inkWord" rotatedBoundingBox="2448,8087 6188,8088 6187,9309 2447,9307"/>
              </emma:interpretation>
              <emma:one-of disjunction-type="recognition" id="oneOf30">
                <emma:interpretation id="interp142" emma:lang="de-DE" emma:confidence="0">
                  <emma:literal>fundiert</emma:literal>
                </emma:interpretation>
                <emma:interpretation id="interp143" emma:lang="de-DE" emma:confidence="0">
                  <emma:literal>fundier</emma:literal>
                </emma:interpretation>
                <emma:interpretation id="interp144" emma:lang="de-DE" emma:confidence="0">
                  <emma:literal>fündig</emma:literal>
                </emma:interpretation>
                <emma:interpretation id="interp145" emma:lang="de-DE" emma:confidence="0">
                  <emma:literal>fundier,</emma:literal>
                </emma:interpretation>
                <emma:interpretation id="interp146" emma:lang="de-DE" emma:confidence="0">
                  <emma:literal>Funding</emma:literal>
                </emma:interpretation>
              </emma:one-of>
            </emma:emma>
          </inkml:annotationXML>
          <inkml:trace contextRef="#ctx0" brushRef="#br1" timeOffset="251007.6889">2077 7230 679,'-4'-22'310,"-8"-3"36,2 2-166,-7-2 0,-4 5-39,-5 1-3,4 2-34,-3 5-8,5 5-34,-2 7-14,5 4-14,-5 9-6,4 3-7,-5 9-2,5 0 1,0 13-3,1 4 3,2 15 9,5 2 6,0 15 2,-1-2 8,6 13-3,1-9-6,1 10-11,2-13-4,1 4-12,-4-18-2,0 0-9,2-12 6,0-1-14,0-15-3,-1 3-38,-1-12-20,-2-9-60,0-6-31,4-6-93,-2-9 17,-3-1-234,-7-5 36</inkml:trace>
          <inkml:trace contextRef="#ctx0" brushRef="#br1" timeOffset="252080.4254">1480 7739 802,'8'0'320,"1"1"33,4-2-147,7 1-66,8-2 16,-1 2-9,7-1 9,6 2-36,6-3-19,-4 0-30,12-2-21,-5-1-25,7-4-13,-5-1-4,5-10-8,-5 0 3,5-6-4,-13-1 5,-2 1-7,-12 2 6,-3 2-6,-9 10 6,-6 6-6,-7 3 8,-4 4-7,-4 7 7,-10 5-7,2 3 8,-1 13 1,2 2 12,-4 4 0,9 1 10,0-2-6,4-7 0,8-1-11,1-5 0,6-4-10,3-4 6,7-6-6,-5-5 5,11-7-6,-4-7 6,4-9-7,-2-2 5,1-7-5,-5 1 2,6-2-5,-10 3 4,2 1-4,-4 10 3,-4 0-4,-5 8 7,-1 4-5,-6 5 4,-1-2-4,-3 6 6,1 3-8,-3 2 5,-2 5-5,2 6 5,-2 5-3,1-1 5,3 4-3,3-3 5,2-2-6,4-2 3,2-4-2,2-5 2,5-3-4,0-8 5,10-5-6,0-5 4,8-10-5,-5-2 5,6-7-6,-5 1 7,8-1-7,-10 6 8,6 3-7,-7 4 8,-3 3-7,-8 5 7,-3 4-5,-8 6 5,-4 4-5,-3 5 5,-5 8-5,-1-1 5,-5 6-5,3 0 4,1 4-4,1-6 4,7 2-6,5-8 6,2-1-5,2-8 4,7-3-5,-5-4 5,9-5-6,1-4 6,4-7-6,-4-2 6,7-7-4,-2 2 4,5-5-5,-1 3 6,7-1-5,-6 6 6,-1 0-6,-5 8 6,-1 5-5,-9 4 5,0 4-5,-7 4 9,-6 4-6,-2 4 6,-5 6-7,-2 1 5,1 1-14,3-2-6,-4-1-30,8-8-26,1-1-93,-3-3-40,0-6-118,2-2 481,-5-3-667,-4-3 348</inkml:trace>
          <inkml:trace contextRef="#ctx0" brushRef="#br1" timeOffset="253692.8788">3837 7614 679,'5'-17'346,"-7"6"15,-10 0-97,0 6-79,-6 0-3,-3 5-40,-5 4-19,4 5-51,-11 8-19,4 6-23,-5 6-10,9 3-6,-2 3-5,7-4 0,6 2-4,10-4 3,1-3-1,10-5 1,2-4-3,4-7 3,8-3-4,1-9 3,8-4-4,3-6 2,8-9-5,-4-2 4,7-11-6,-13 1 5,8-10-4,-6 4 5,2-8-6,-4 5 6,6-3-6,-11 10 4,2-12-5,-7 5 4,-5-4-3,-4 6 4,-3 1-4,-5 14 5,-4 9-4,2 8 3,-5 8-3,-1 7 3,-6 13-4,-3 7 5,-7 12 2,2 6 5,-3 3 2,4 0 7,2 6 1,6-10 0,7 5-5,4-6 2,6-8-6,4-5 0,5-5-3,1-9 3,6-5-3,-5-7 3,2-5-5,1-6 3,2-6-6,-1-2 2,7-8-5,-1 3 4,3-7-6,-6 4 6,1-2-6,-5 5 5,-6 3-6,-7 7 7,0 2-7,-6 6 7,5 6-8,-4 1 7,0 5-7,-4 5 7,2 7-6,-6 0 7,2 5-7,-2 0 8,1 1-7,1 0 9,-1-1-8,2-5 7,2 2-7,-2-7 7,2-1-7,3-6 6,-2-3-7,1-2 9,5-3-8,-4-2 8,1-1-6,2-2 6,-1-4-7,-1-3 7,5 0-9,-1-3 8,4 0-8,-2-1 6,9-5-7,0 4 7,4-4-6,0 1 5,5 0-5,-6 1 6,-1-2-7,-6 6 6,-3-1-4,-4 6 6,1 2-2,-5 6 8,4 0 1,-1 6 6,-2 3-1,-3 4 1,-2 3-4,-6 1-2,-2 5-5,-2 0-1,0 3-5,3-1 1,-2 8-7,6-3 0,-1-1-21,-3-6-5,2-3-28,2-8-10,0-11-59,6-5-46,0-16-98,2-4-18,-4-12-226,1 7 19</inkml:trace>
          <inkml:trace contextRef="#ctx0" brushRef="#br1" timeOffset="253917.7354">4539 7412 860,'-7'-3'378,"3"1"50,3 0-215,5 1-17,-2-5-59,4 0-32,-2 2-48,2 1-18,-2-3-38,3 4-91,0 2-67,4 0-328,-1-4-1</inkml:trace>
          <inkml:trace contextRef="#ctx0" brushRef="#br1" timeOffset="254652.5327">4662 7871 674,'-3'2'338,"2"2"20,2 0-157,3 1-4,2-2-52,9-1-11,2-2-30,9-6-13,5-6-28,11-5-5,-7-1-13,5-11-8,-9 4-5,-2-1-11,-8 5-4,1 4-10,-8 9 3,-2 5-7,-4 6 5,-2 7-6,-6 0 8,0 11-7,2 4 6,-1 4-6,-4-1 4,6 6-9,-1-9-1,2-1-48,0-10-14,4-4-79,0-10-48,6-9 170,5-8-444,5-8 182</inkml:trace>
          <inkml:trace contextRef="#ctx0" brushRef="#br1" timeOffset="255007.5348">5217 7639 769,'0'19'399,"0"9"-11,0 14-118,0 3-124,1 19 9,-1-4-16,0 9-4,1-12-32,-2 9-16,1-18-38,-6 0-16,-1-12-10,-2-2-7,-3-19 1,-4-5-8,2-9 1,-2-6-8,1-8 2,2-6-7,0-2 4,3-9-5,4 3 3,5-6-15,-1 3 1,9 3-18,-1 6 0,7-1-45,2 5-7,6 2-61,-2-4-20,2 3-67,-4-4-237,3-7 54</inkml:trace>
        </inkml:traceGroup>
        <inkml:traceGroup>
          <inkml:annotationXML>
            <emma:emma xmlns:emma="http://www.w3.org/2003/04/emma" version="1.0">
              <emma:interpretation id="{05513AE7-7EE8-4E30-83F9-91640FB61E14}" emma:medium="tactile" emma:mode="ink">
                <msink:context xmlns:msink="http://schemas.microsoft.com/ink/2010/main" type="inkWord" rotatedBoundingBox="6994,8246 10561,8247 10560,9211 6993,9210"/>
              </emma:interpretation>
              <emma:one-of disjunction-type="recognition" id="oneOf31">
                <emma:interpretation id="interp147" emma:lang="de-DE" emma:confidence="0">
                  <emma:literal>agenzien</emma:literal>
                </emma:interpretation>
                <emma:interpretation id="interp148" emma:lang="de-DE" emma:confidence="0">
                  <emma:literal>agenzie</emma:literal>
                </emma:interpretation>
                <emma:interpretation id="interp149" emma:lang="de-DE" emma:confidence="0">
                  <emma:literal>agencin</emma:literal>
                </emma:interpretation>
                <emma:interpretation id="interp150" emma:lang="de-DE" emma:confidence="0">
                  <emma:literal>amendier</emma:literal>
                </emma:interpretation>
                <emma:interpretation id="interp151" emma:lang="de-DE" emma:confidence="0">
                  <emma:literal>agonales</emma:literal>
                </emma:interpretation>
              </emma:one-of>
            </emma:emma>
          </inkml:annotationXML>
          <inkml:trace contextRef="#ctx0" brushRef="#br1" timeOffset="255997.8469">6354 7592 483,'5'-22'318,"-7"5"-15,-7-3-38,0 9-88,-4 2 23,-5 2-20,-7 6 11,-1 6-31,-9 7-17,1 6-40,-6 9-17,6 2-29,4 8-13,8-3-9,1 1-9,10-4-3,7 2-10,4-9 2,4-2-10,6-8 3,10-3-9,3-7 4,11-6-5,5-6 5,8-6-6,-6-4 6,5-7-6,-7 0 5,4-4-6,-9 3 4,2 0-6,-9 6 6,-7 3-7,-9 8 7,-3 5-4,-8 4 6,-5 6-7,-2 0 8,-3 10-6,0 1 6,5 5-1,0-1 7,5 4-5,6-6 4,4 1-8,0-4 3,8-2-15,-1-7-6,4-5-47,-2-3-36,4-4-86,-1-2-42,7-2-99,-2 1-176,9-1 22</inkml:trace>
          <inkml:trace contextRef="#ctx0" brushRef="#br1" timeOffset="257017.3105">6977 7496 1018,'-15'0'354,"-5"1"73,0 3-263,-2 13-13,3 4-24,5 14 2,6 11-27,4 13-9,4 3-26,-1 13-15,2-7-13,-2 5-13,2-20-6,-1 5-7,2-20-3,-4-6-6,2-12 4,-1 1-5,-4-17 2,-4-4-5,-1-9 3,-4-7-6,1-4 1,-1-3-6,5 3 1,3-3-11,5 3 4,6 2-7,6 4 7,6-3-2,-2 1 12,13-6-5,2-2 8,10-5-5,-2-1 4,14-4-6,-6 3 8,-3-6-7,-10 3 6,1-3-4,-12 4 7,-2-2-7,-2 3 9,-7 4-7,-8 5 9,-1 1-1,-13 8 8,0 6 1,-1 5 10,-1 8-1,-3 5 4,3 7-6,4 2 3,-3 6-9,3 0 3,5 5-7,3-3 6,-2-1-4,6-2 8,1 0-4,1-6 8,8 0-9,3-5 5,3-4-10,3-5 3,10-6-9,-5-9 4,11-7-9,-5-6 6,7-4-8,-4 0 6,3-3-6,-8 7 6,3 1-6,-10 10 5,-5 2-6,-8 11 6,-6 3-4,-6 6 5,-6 4-6,-2 5 7,-2 5-7,1-1 6,1 3-7,5-3 7,4-3-7,5-5 6,4-3-8,4-4 7,6-10-8,0-2 7,2-9-7,5-5 8,3-7-8,-3 1 9,8-6-7,0 6 6,-1 0-6,-3 6 9,0 2-9,-9 8 8,-3 5-6,-5 2 6,-2 8-6,-6 0 7,-3 7-6,-2 2 5,-5 4-6,0 2 6,-2 5-10,1-4-7,-2 1-40,3-5-6,1-4-81,1-3-64,5-3-119,2-4-32,2-1-194,1-5-7</inkml:trace>
          <inkml:trace contextRef="#ctx0" brushRef="#br1" timeOffset="258081.7366">8475 7493 787,'-14'-5'336,"-7"-6"61,3 9-191,-8 0-1,1 4-43,-6 6-11,7-1-45,-7 12-16,7 3-24,-1 4-3,4 3-8,2 9-8,6-4-4,5-2-10,11 0-7,10-4-12,1-5-1,8-6-11,2-7 4,10-5-9,-2-7 7,11-9-7,2-5 7,5-6-7,-10-4 7,10-4-6,-12 3 6,3-3-6,-5 5 6,-2 1-6,-11 7 6,-1 3-6,-10 2 7,-3 4-7,-5 3 7,4 5-7,-11-1 8,7 7-8,-4 1 8,0 6-7,-1 0 8,2 9-8,-2 0 9,1 6-8,0 1 7,-5 3-9,0-7 8,-1 0-10,4-6 1,2-4-30,-2-9 4,6 0-86,3-8-19,-1-7-105,4-3-18,4-8-204,4-3 3,1-3-62</inkml:trace>
          <inkml:trace contextRef="#ctx0" brushRef="#br1" timeOffset="258266.6368">8883 7260 747,'4'-19'295,"0"4"27,-1 9-189,2 5-24,-4 5-44,6 3-14,-3 5-16,3 2-32,3 1-43,0 6-47,-1-3-268,4-1 45</inkml:trace>
          <inkml:trace contextRef="#ctx0" brushRef="#br1" timeOffset="258902.1213">9073 7575 882,'11'-1'310,"5"-2"60,-3-1-237,0 1-9,-2-4-34,2-3-8,-4-2-24,0 0-11,-1 2-14,-2-1-9,-4 3-3,-2 2 2,-4 1 6,-5 2 4,-2 3 8,-6 3 7,-4 3 3,-4 7-1,7 5-1,-3 6-3,4 2-6,5 7-3,7-7 0,1 1 0,7-3-3,6-2-4,2-6-1,8-3-2,3-5 0,8-6-4,4-3 0,8-3-7,-7-3-1,6-7-7,-6 1 3,3-8-9,-8 0 6,8 0-7,-4 3 8,0 2-2,-7 10 10,7 1 0,-15 8 10,-1 8-2,-6 1 6,-4 5-2,-10 2 3,4 4-1,-4-1 0,-4 3-8,-2-2-3,-6 3-10,-1-6-3,-4-2-24,2-4-8,-2-2-52,5-7-23,0-2-80,2-4-47,7-6-115,3-2-19,0-5-190,0-1 0</inkml:trace>
        </inkml:traceGroup>
      </inkml:traceGroup>
    </inkml:traceGroup>
    <inkml:traceGroup>
      <inkml:annotationXML>
        <emma:emma xmlns:emma="http://www.w3.org/2003/04/emma" version="1.0">
          <emma:interpretation id="{7C1F1302-8BF3-4DE6-8088-4A4DCF7667A0}" emma:medium="tactile" emma:mode="ink">
            <msink:context xmlns:msink="http://schemas.microsoft.com/ink/2010/main" type="paragraph" rotatedBoundingBox="1342,9406 15038,9333 15043,10306 1347,10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EDE61-CA97-4ECF-9A1B-A0797D971B13}" emma:medium="tactile" emma:mode="ink">
              <msink:context xmlns:msink="http://schemas.microsoft.com/ink/2010/main" type="line" rotatedBoundingBox="1342,9406 15038,9333 15043,10306 1347,10380"/>
            </emma:interpretation>
          </emma:emma>
        </inkml:annotationXML>
        <inkml:traceGroup>
          <inkml:annotationXML>
            <emma:emma xmlns:emma="http://www.w3.org/2003/04/emma" version="1.0">
              <emma:interpretation id="{C1A22500-A865-444C-AC57-3D44D5E17EF6}" emma:medium="tactile" emma:mode="ink">
                <msink:context xmlns:msink="http://schemas.microsoft.com/ink/2010/main" type="inkWord" rotatedBoundingBox="1343,9737 3579,9725 3582,10351 1347,10363"/>
              </emma:interpretation>
              <emma:one-of disjunction-type="recognition" id="oneOf32">
                <emma:interpretation id="interp152" emma:lang="de-DE" emma:confidence="0">
                  <emma:literal>OPEN</emma:literal>
                </emma:interpretation>
                <emma:interpretation id="interp153" emma:lang="de-DE" emma:confidence="0">
                  <emma:literal>0PEN</emma:literal>
                </emma:interpretation>
                <emma:interpretation id="interp154" emma:lang="de-DE" emma:confidence="0">
                  <emma:literal>0rPEN</emma:literal>
                </emma:interpretation>
                <emma:interpretation id="interp155" emma:lang="de-DE" emma:confidence="0">
                  <emma:literal>GPEN</emma:literal>
                </emma:interpretation>
                <emma:interpretation id="interp156" emma:lang="de-DE" emma:confidence="0">
                  <emma:literal>oPEN</emma:literal>
                </emma:interpretation>
              </emma:one-of>
            </emma:emma>
          </inkml:annotationXML>
          <inkml:trace contextRef="#ctx0" brushRef="#br1" timeOffset="281576.6713">642 8845 463,'6'-6'248,"0"-5"9,1 2-98,-5-1-16,6 1-29,-4-2 0,0 3-16,0-1 4,-3 3-8,-3-1 7,-2 3-7,0-1 5,-3 2-10,-2 2-6,-1 2-16,-7 5-6,0 3-8,-4 9-6,-4 2-3,-2 6-4,2 0-1,-5 5-6,1-2-2,3 6-3,6-3 5,2 3-1,7-5 7,6 5-3,5-6 3,3 5-7,3-3 0,5 6-10,-1-6 1,7 2-9,-1-8 0,6-6-10,-2-7 6,3-7-9,-2-6 4,3-7-7,-3-4 9,3-7-10,-1-3 9,3-3-8,-1 1 8,2-6-9,-2 7 8,0 0-9,-4-1 10,-2-4-9,-2 5 9,-4-14-9,-5-2 8,0-3-7,-2 0 6,-4-4-6</inkml:trace>
          <inkml:trace contextRef="#ctx0" brushRef="#br1" timeOffset="281691.6116">812 8751 3072,'-22'-12'7,"-9"9"-11,1 3 0,-11 10-39,6 7-16,4 9-58,6 2-32,4 9-115,10-3-19,6-2-274,10-10 18</inkml:trace>
          <inkml:trace contextRef="#ctx0" brushRef="#br1" timeOffset="283418.2716">1118 8896 397,'-3'-17'323,"5"2"-43,-4-4-16,4 4-132,4-4-11,2 1-22,5-3-3,4 5-15,9-3-2,0 3-8,10 4-4,2 8-9,1 3-6,-5 5-6,4 5 3,-10 7 0,-1 4 0,-7 2 2,-1 5-1,-13-1-5,-4 3-5,-10-2-3,-9 4-9,-4-7-7,-5 6-10,-2-5-2,-4 0-9,4-4 1,-2-4-35,4-7-21,3-3-53,7-7-38,1 0-65,12-4 13,1-3-30,7-3-126,9-10-19,4 0-30</inkml:trace>
          <inkml:trace contextRef="#ctx0" brushRef="#br1" timeOffset="283063.4364">1258 8760 666,'-1'-4'244,"3"4"56,-3 4-160,-2 7-7,-1 4-10,-2 10 8,-5 5-19,1 11-6,1-1-10,2 9 0,-5-9-10,7 9 1,-1-9-8,-6 3-10,4-8-15,6 6-20,-5-12-11,3-4-15,0-7-1,3-4-11,-4-7-1,2-3-60,3-4-14,1-6-78,1-4-17,2-11-55,2-1 27,-5-11-236,5 2 90</inkml:trace>
          <inkml:trace contextRef="#ctx0" brushRef="#br1" timeOffset="283868.009">1656 8742 752,'6'0'293,"-2"7"66,-3 2-179,1 6-8,-3 8-28,-4 11-20,-4 2-38,-6 10-29,-2-3-18,-1 4-11,2-10-2,-2-1-8,8-10 4,-1 1-8,6-9 4,1 1-9,3-2 4,5-1-9,-2-3 5,7-1-9,3-4 4,4-4-7,0 0 6,1-6-6,-2 0 7,2-2-8,-2 0 8,0-5-26,1 1-9,0-4-63,-5-2-15,4-2-69,-2 4-16,-3 2-249,-6 1 70</inkml:trace>
          <inkml:trace contextRef="#ctx0" brushRef="#br1" timeOffset="284097.885">1611 9050 543,'8'-4'289,"2"1"2,2-4-73,2-1-85,7 3-8,-1 1-25,4-4-21,0-1-34,5 3-22,-4-5-9,-1-1-36,-5 1-33,-2-1-70,-6-3-246,1 0 24</inkml:trace>
          <inkml:trace contextRef="#ctx0" brushRef="#br1" timeOffset="284302.7755">1702 8823 741,'8'-1'273,"8"-2"51,3-1-186,7 2-22,-1-2-32,7-3-18,-2 1-29,0-4-42,-4 1-45,3 0-58,-11 5-251,-6 4 33</inkml:trace>
          <inkml:trace contextRef="#ctx0" brushRef="#br1" timeOffset="285122.9723">2132 8797 680,'-5'0'284,"-2"6"39,3 4-167,-5 11-9,3 2-24,-5 12 5,5 6-21,-6 7-9,4-5-20,-2 0-19,0-9-22,3 3-15,1-12-9,1-2-10,1-2 1,2-5-14,-1-10-5,2-4-40,1-5-16,1-9-38,-1-2-18,3-8-37,-1 0 15,-2-7-25,-1 3-39,-2-8-104,-2 2 18</inkml:trace>
          <inkml:trace contextRef="#ctx0" brushRef="#br1" timeOffset="285523.58">2017 8832 448,'4'-12'262,"1"6"10,0 3-90,3 12 2,3 6-30,3 10 5,4 3-30,3 12-15,0-5-40,0 7-14,-1-6-16,-2 0-2,-5-9 2,-3 7-6,1-7-1,-3 0-10,2-4 1,-2 1-7,4-10 6,-2-2-7,-3-6 3,-1-3-11,2-3 1,0-4-9,-1-4 6,6-2-8,0-7 10,4-6-5,0 3 8,5-7-3,-3 0 8,4-3-3,-5 1 7,4-13-8,0 8 0,-1-6-9,-1 3 2,3 1-10,-4 13 5,-4-1-6,-3 8 4,-4 6-35,-4 4-26,-3 2-82,1 8-42,-12 0-335,3 3 50</inkml:trace>
        </inkml:traceGroup>
        <inkml:traceGroup>
          <inkml:annotationXML>
            <emma:emma xmlns:emma="http://www.w3.org/2003/04/emma" version="1.0">
              <emma:interpretation id="{4A1F8F7E-13BE-4946-A55C-23306E4F8304}" emma:medium="tactile" emma:mode="ink">
                <msink:context xmlns:msink="http://schemas.microsoft.com/ink/2010/main" type="inkWord" rotatedBoundingBox="4349,9734 7642,9784 7633,10369 4340,10319"/>
              </emma:interpretation>
              <emma:one-of disjunction-type="recognition" id="oneOf33">
                <emma:interpretation id="interp157" emma:lang="de-DE" emma:confidence="0">
                  <emma:literal>discussim</emma:literal>
                </emma:interpretation>
                <emma:interpretation id="interp158" emma:lang="de-DE" emma:confidence="0">
                  <emma:literal>diesem</emma:literal>
                </emma:interpretation>
                <emma:interpretation id="interp159" emma:lang="de-DE" emma:confidence="0">
                  <emma:literal>Discusein</emma:literal>
                </emma:interpretation>
                <emma:interpretation id="interp160" emma:lang="de-DE" emma:confidence="0">
                  <emma:literal>diskussion</emma:literal>
                </emma:interpretation>
                <emma:interpretation id="interp161" emma:lang="de-DE" emma:confidence="0">
                  <emma:literal>discussicn</emma:literal>
                </emma:interpretation>
              </emma:one-of>
            </emma:emma>
          </inkml:annotationXML>
          <inkml:trace contextRef="#ctx0" brushRef="#br1" timeOffset="288486.0932">3593 9099 408,'8'-4'252,"1"-7"-12,0 5-35,0-5-82,1-3 14,0-3-22,-5 3 15,-3-5-24,-3 5 21,-4 6-22,-7 0 11,-3 6-24,-5 6-4,-2 2-34,-7 6-3,3 9-25,-2 4 0,1-3-13,0 4 4,7 0-8,2-2 7,2-5-8,5 5 9,6-7-10,5 0 7,2-3-9,7 2 8,2-6-10,10-3 7,-4-6-7,8-4 5,0-6-8,4-5 6,-6-4-8,7-6 5,-1-2-5,5-5 4,-3 3-4,11-7 6,-7 2-7,2-7 5,-4 1-8,-2-8 6,-13 6-7,5 2 8,-13 7-7,-1 6 9,-6 9-6,-5 4 7,1 9-9,-1 7 4,-5 4-7,-2 8 7,4 6-5,-10 12 8,4 2-3,-3 13 9,7 2-6,-9 2 13,8-9-5,6 3 11,5-11-7,3-1 11,4-6-11,4 1 8,-3-10-11,2-3 7,-1-11-13,0-4 8,4-3-11,3-9 6,-1-2-11,6-4 5,0 3-8,4-8 5,-3 3-8,3-2 6,-7 6-5,-1-5 8,-4 6-5,1 1 9,-7 6-7,2-1 7,-2 4-8,-5 8 5,-3-5-7,-2 5 8,-2 8-6,-3 2 7,0-1-4,-3 15 6,0-7-8,-1 1 10,4 1-14,0 1-7,1-10-34,3-2-54,3-8-58,5-9-77,2-7-22,7-6-230,-1-5 47</inkml:trace>
          <inkml:trace contextRef="#ctx0" brushRef="#br1" timeOffset="288655.9645">4289 8807 616,'-4'-10'411,"2"6"-56,-5 0-77,6 4-185,-2 3-29,7 2-40,0 4-36,3 4-54,0 4-47,3 1-261,-5 1 34</inkml:trace>
          <inkml:trace contextRef="#ctx0" brushRef="#br1" timeOffset="289015.7707">4579 8901 582,'-22'-2'377,"0"2"-18,-3 2-98,0 10-78,3 5-53,2 8-9,7 5-41,7 8-8,4-7-38,9 1 4,0-7-17,3 1 6,0-11-12,1 5 2,-3-8-11,0-2 6,-7-6-9,-6 0 6,-5 0-12,-1 2-20,-8 1-25,0-2-66,-1-2-49,-2-3 370,4 2-650,-10 2 321</inkml:trace>
          <inkml:trace contextRef="#ctx0" brushRef="#br1" timeOffset="290293.2914">4970 9013 783,'-4'-10'312,"-6"1"54,0 1-209,5 6-8,-5-3-48,-2 6-9,0 1-41,-6 8-2,-4-1-20,-2 6 5,1 0-10,-5 6 12,7-3-6,-1 7 13,5-4-3,4 7 13,4-3-11,6 5 7,6-2-15,3-1 1,5-3-19,6-6 5,2-7-13,10-5 4,3-6-9,8-5 5,-6-6-10,10-6 6,-8-4-7,6-2 6,-8-3-6,7-2 6,-8 7-7,0-2 4,-11 2-9,-4 5 6,-10-1-6,1 6 7,-6 4-2,-1 2 8,0-3-6,-2 11 4,-3-2-5,0 3 3,2 4-6,-3 5 6,0-1-3,0 3 5,0 1-4,2 7 6,4-6-6,2 4 8,0-8-6,9 0 8,2-9-5,3-2 5,6-4-7,7-5 6,-2-7-9,6-3 6,-5 2-7,4-9 6,-7 7-7,-2-4 8,-6 8-8,-2-5 7,-7 11-7,-4 0 8,-2 7-10,-1 0 8,-4 6-8,-5 6 10,-3 4-8,2 10 13,0 0-7,3 3 10,1-6-7,9 2 6,2-8-10,-2-3 4,1-6-12,11-3-56,0-6-66,3-8-103,4-3 115,9 4-400,-9 3 127</inkml:trace>
          <inkml:trace contextRef="#ctx0" brushRef="#br1" timeOffset="290876.8676">6037 9013 770,'-5'-8'392,"-3"-3"36,0 1-168,-6-2-32,-7 7-65,-9 2-16,5 8-65,-10 7-20,8 4-40,2 5-2,13 2-15,3 1 4,11-1-10,9-2 5,5-2-6,6 4 6,1-5-7,5 1 8,-5-1-8,-2 2 6,-8-7-5,-1 1 5,-13-5-5,-4 2 9,-6-5-7,-10 2 7,-4-4-6,-3 1-1,-4-1-11,1-3-19,7-1-25,1-2-37,12 0-49,2-3-69,8 0-20,10-7-240,3 4 38</inkml:trace>
          <inkml:trace contextRef="#ctx0" brushRef="#br1" timeOffset="291505.9268">6273 8932 794,'-20'3'363,"-4"5"33,0 3-193,4 3-31,4 2-61,6 3-9,7 1-48,14 1-10,-1-2-27,11 2 3,0-2-10,3 0 7,-6-3-7,-1-2 9,-7-1-5,-3 4 17,-9-4-2,-5 3 12,-5 0-5,-5-2 4,-3-3-16,-2 0-3,5-1-13,1-3-1,6-3-8,5 0 2,2-2-8,10-4 4,2-2-6,8-5-2,4-3-6,7-3-12,0-6-11,7-7-11,2 7-4,6-6 4,-7 4 12,8 2 14,-12 9 11,-3-3 13,-11 5 4,-2 6 16,-10 1 0,-2 7 16,-5 6-5,-3 4 3,-1 8-15,-6 3 1,-2-3-16,6 6-4,1-2-16,-1-3-20,5-2-22,4-4-55,1-9-39,5-5-55,5-10-236,0-3 39</inkml:trace>
          <inkml:trace contextRef="#ctx0" brushRef="#br1" timeOffset="291690.827">6674 8793 831,'-15'-12'371,"5"4"1,5 3-203,-2-1-81,-1 2-52,7 2-31,2 2-47,1 3-73,7 1-266,5 6 31</inkml:trace>
        </inkml:traceGroup>
        <inkml:traceGroup>
          <inkml:annotationXML>
            <emma:emma xmlns:emma="http://www.w3.org/2003/04/emma" version="1.0">
              <emma:interpretation id="{C5DCD76C-9D4C-46D9-9A4A-100403B6EBEF}" emma:medium="tactile" emma:mode="ink">
                <msink:context xmlns:msink="http://schemas.microsoft.com/ink/2010/main" type="inkWord" rotatedBoundingBox="7866,10099 8609,10095 8610,10316 7867,10320"/>
              </emma:interpretation>
            </emma:emma>
          </inkml:annotationXML>
          <inkml:trace contextRef="#ctx0" brushRef="#br1" timeOffset="292773.7723">7034 9080 727,'-5'-5'340,"1"3"31,-2 3-184,-5-1-17,-1 0-58,-1 5-5,-2 6-32,-2 2 16,2 5-15,1 5 17,2 4-16,4 0 1,4-2-28,4-3-3,4-4-24,5-3 1,3-6-12,4-4 4,2-6-9,6-7 4,-1-4-9,7-6 7,0 0-11,2-6 7,-2 3-8,5-1 8,-6 0-8,3 0 9,-3 3-9,-1 4 9,-9 3-9,-2 3 8,-6 10-7,-6 3 9,-2 4-5,-5 1 8,-3 5-7,-3 1 8,-1-1-9,-1 10 5,3 0-7,2 3 5,3-8-8,5 2 6,1-12-5,5-2 4,2-7-6,7-3 6,1-9-6,8-6 4,0-3-3,3-4 3,-1 3-6,4 0 6,-5 8-5,0-1 6,-2 10-4,-4-3 7,-8 9-7,-1-3 7,-2 3-9,-8-2 7,-2 6-7,-1-2 10,-1 6-8,-7 0 5,4 3-17,1 1-9,2 1-48,1-3-88,5-6-67,-1 1-308,-1-4 7</inkml:trace>
        </inkml:traceGroup>
        <inkml:traceGroup>
          <inkml:annotationXML>
            <emma:emma xmlns:emma="http://www.w3.org/2003/04/emma" version="1.0">
              <emma:interpretation id="{A9F4ABDE-1664-4866-9655-A281D9D6527F}" emma:medium="tactile" emma:mode="ink">
                <msink:context xmlns:msink="http://schemas.microsoft.com/ink/2010/main" type="inkWord" rotatedBoundingBox="9488,9522 11236,9512 11240,10327 9492,10336"/>
              </emma:interpretation>
              <emma:one-of disjunction-type="recognition" id="oneOf34">
                <emma:interpretation id="interp162" emma:lang="de-DE" emma:confidence="0">
                  <emma:literal>with</emma:literal>
                </emma:interpretation>
                <emma:interpretation id="interp163" emma:lang="de-DE" emma:confidence="0">
                  <emma:literal>With</emma:literal>
                </emma:interpretation>
                <emma:interpretation id="interp164" emma:lang="de-DE" emma:confidence="0">
                  <emma:literal>wifh</emma:literal>
                </emma:interpretation>
                <emma:interpretation id="interp165" emma:lang="de-DE" emma:confidence="0">
                  <emma:literal>wisch</emma:literal>
                </emma:interpretation>
                <emma:interpretation id="interp166" emma:lang="de-DE" emma:confidence="0">
                  <emma:literal>wich</emma:literal>
                </emma:interpretation>
              </emma:one-of>
            </emma:emma>
          </inkml:annotationXML>
          <inkml:trace contextRef="#ctx0" brushRef="#br1" timeOffset="293982.4334">8687 8977 820,'-22'12'251,"-2"4"81,1 1-222,-1 6 14,3-1-13,1 8 20,4-2-32,5 7 4,9-3-29,4 3-3,8-9-24,4-3 2,2-6-18,6-6 2,-1-7-17,6-7 1,1-7-13,4-7 4,-2-4-10,0-8 4,-6 3-8,3-4-2,-7 6-12,1 0-3,-5 7-6,1 0 7,-11 2 1,-1 5 13,-2 3 4,-3 1 5,-5 2-5,-2 9 6,-1-4-6,-1 11 8,4 4 0,4 5 14,-2-3-2,10 9 18,-1-6-5,8 3 14,2-5-7,8 2 12,0-9-12,3-3 14,-5-7-12,0-5 7,-4-9-12,3-5 5,-1-2-16,2-5 3,0 3-13,0-6 3,-1 7-13,2-2 5,-5 0-11,1-2-9,-3 9-17,-4-5-11,-4 7-36,-2 4-46,-6 1-47,3 8-63,-1 0-34,2 4-225,-2 0 44</inkml:trace>
          <inkml:trace contextRef="#ctx0" brushRef="#br1" timeOffset="294217.3504">9385 8993 605,'-1'9'379,"-5"0"-1,5 3-108,1 4-37,-7-2-61,1 3-11,2 0-57,-6-1-25,0-2-53,9 6-4,-7-7-32,6 0-32,0-1-61,6-10-91,-2-7-24,9 0-258,4-2 25</inkml:trace>
          <inkml:trace contextRef="#ctx0" brushRef="#br1" timeOffset="294412.2295">9484 8694 1020,'-4'-8'320,"2"4"78,2 1-288,1 3-18,0 0-45,3 6-14,1-1-57,6 4-73,-1 1-49,7 9-260,0-1 10</inkml:trace>
          <inkml:trace contextRef="#ctx0" brushRef="#br1" timeOffset="294926.9304">9556 8892 779,'5'2'342,"4"-2"51,6 4-196,6 1-5,2-1-55,6 1 0,4-1-47,2-2-11,-1 1-35,-3-2 0,-3-1-34,-7-1-52,-7 0-67,2-4-105,2-2-283,9-2 7</inkml:trace>
          <inkml:trace contextRef="#ctx0" brushRef="#br1" timeOffset="294727.0383">9867 8487 794,'-8'13'306,"-4"6"56,6 2-187,-2 9-17,-4 4-32,3 13 2,1 1-38,-6 12-12,-3-2-38,0 6-4,0-10-22,-1 3 0,6-18-16,1-1-5,6-17-17,-3-3-40,4-9-35,-1 0-57,1-11-39,-1-5-246,1-3 53</inkml:trace>
          <inkml:trace contextRef="#ctx0" brushRef="#br1" timeOffset="295471.6642">10069 8526 671,'3'7'342,"0"-2"6,-2 8-85,-2 8-99,-6 12 18,-6 7-27,-5 14 14,-2 3-50,2 11-3,-3-9-39,5 7-4,9-16-33,1-3 1,4-14-17,7-5 2,-2-15-16,3 0 3,1-9-13,4-4 5,4-7-9,7-1 6,-2-5-11,7-8-1,0-2-8,6-5 3,-3 0-5,0-1 8,-4 12 3,-2 4 6,-8 6-4,-5 11 8,-4 4-5,-3 8 5,-7-2-4,2 11 10,-3-3-7,-1 4 5,-1-6-5,3 6 6,-1-10-8,1-2-9,2-6-28,1-2-94,0-2-74,2-4-341,4-2 7</inkml:trace>
        </inkml:traceGroup>
        <inkml:traceGroup>
          <inkml:annotationXML>
            <emma:emma xmlns:emma="http://www.w3.org/2003/04/emma" version="1.0">
              <emma:interpretation id="{018968C1-5DA9-4D64-88B4-31C7D1CAED8F}" emma:medium="tactile" emma:mode="ink">
                <msink:context xmlns:msink="http://schemas.microsoft.com/ink/2010/main" type="inkWord" rotatedBoundingBox="11950,9349 15038,9333 15043,10242 11955,10258"/>
              </emma:interpretation>
              <emma:one-of disjunction-type="recognition" id="oneOf35">
                <emma:interpretation id="interp167" emma:lang="de-DE" emma:confidence="0">
                  <emma:literal>invitees</emma:literal>
                </emma:interpretation>
                <emma:interpretation id="interp168" emma:lang="de-DE" emma:confidence="0">
                  <emma:literal>iuvitees</emma:literal>
                </emma:interpretation>
                <emma:interpretation id="interp169" emma:lang="de-DE" emma:confidence="0">
                  <emma:literal>invitier</emma:literal>
                </emma:interpretation>
                <emma:interpretation id="interp170" emma:lang="de-DE" emma:confidence="0">
                  <emma:literal>inwitees</emma:literal>
                </emma:interpretation>
                <emma:interpretation id="interp171" emma:lang="de-DE" emma:confidence="0">
                  <emma:literal>inertes</emma:literal>
                </emma:interpretation>
              </emma:one-of>
            </emma:emma>
          </inkml:annotationXML>
          <inkml:trace contextRef="#ctx0" brushRef="#br1" timeOffset="296520.5392">11070 8924 842,'-9'8'305,"1"5"68,2 4-220,1 6 4,2 3-32,2 3-1,-3-7-31,2 6-7,-3-11-25,1 2-11,0-6-22,-1 6-10,-1-8-10,0 1-25,1-4-18,-3-2-69,6-3-42,3 1-84,11-4-236,-2-7 34</inkml:trace>
          <inkml:trace contextRef="#ctx0" brushRef="#br1" timeOffset="296710.7199">11106 8694 905,'-7'-2'239,"-1"6"74,4 0-263,0 5-21,4 2-33,3 3-53,5 1-256,8 6 50</inkml:trace>
          <inkml:trace contextRef="#ctx0" brushRef="#br1" timeOffset="297230.1466">11248 8939 866,'-9'32'307,"0"6"63,4-10-233,1 2-17,4-10-40,5-4-14,3-11-30,5-1-14,1-2-8,7 0-2,-1-4-5,7 1-2,2-3-1,3-4-1,-3-1-1,4-3 0,-8-2 1,-6-6 0,0 2 0,-4 0 0,-4 2 0,-2 4 1,-4 6 7,-4-1 19,3 6 9,-2 5 19,-4 3 7,1 6 10,-2 6-12,-10 10 2,5-3-17,-1 5-3,4 1-17,0-3-8,5-9-8,0 1-6,0-5-10,4-9-39,2-1-30,1-11-111,1-6-47,11-4-292,0 2 10</inkml:trace>
          <inkml:trace contextRef="#ctx0" brushRef="#br1" timeOffset="298589.423">11849 8839 691,'-3'-4'292,"3"5"34,2 4-173,0 7 9,2 4-33,2 11 13,-3 3-18,0 11 9,-2-6-33,1 4-11,0-10-25,0-2-13,2-6-22,2-1-8,-1-8-8,-1-1-1,0 1-3,4-8-3,-3 0-2,2-4-1,1 3-1,3-7-2,-2 1 0,3-3 0,-1 2 1,2-7-2,-2 2 3,6-1 0,-2-1 0,4-7 1,-7 7 1,3-7-1,-6 5 0,6-3-1,-5 7 0,4-4-2,-4 7-25,2-6-65,-4 0-48,0 0-111,4 2-265,3-1 28</inkml:trace>
          <inkml:trace contextRef="#ctx0" brushRef="#br1" timeOffset="298929.2637">12372 8879 602,'0'8'354,"0"0"-12,-2 8-48,-2 2-125,-3 5 13,-4 6-23,-1 4 8,1-3-51,-2 3-11,1-10-33,1-1-18,2-3-31,0-5-11,3-6-13,2 2-63,4-8-58,4-13-119,1 1 68,4-1-355,1-15 86</inkml:trace>
          <inkml:trace contextRef="#ctx0" brushRef="#br1" timeOffset="299109.1456">12451 8699 998,'0'-8'316,"2"3"77,0-2-254,2 2-57,0 1-21,1 3-40,-3-2-65,0 5-365,-7 4 70</inkml:trace>
          <inkml:trace contextRef="#ctx0" brushRef="#br1" timeOffset="300093.9151">12617 8886 852,'-1'-5'326,"1"1"81,5 1-219,4 3 4,4 3-43,12 1-5,7-2-55,6-1-23,1-1-28,5 0-9,-6-1-30,1-1-55,-9-1-45,6 2-88,-8-5-51,5 5-249,-13-2 33</inkml:trace>
          <inkml:trace contextRef="#ctx0" brushRef="#br1" timeOffset="299859.8246">12984 8316 396,'3'-5'411,"-2"5"-73,-2 4-7,-3 9-137,-1 10-47,-4 19 14,-2 5-23,-4 12 9,0 2-37,-4 13-7,2-10-31,-5 11-13,2-3-28,-2 4-10,5-13-10,-3-1-3,4-18-8,2-6-14,1-14-11,1-3-56,4-8-23,1-1-67,3-8-32,0-8-61,5-5-191,4-5 36</inkml:trace>
          <inkml:trace contextRef="#ctx0" brushRef="#br1" timeOffset="300559.4366">13167 8939 549,'7'-2'360,"-2"-1"-15,6 2-101,7 0-56,-4-2-51,8 0 0,-1 1-31,0-4-5,-4 3-31,0-3-15,-5 0-23,0 1-8,-4-2-12,-4-1 2,-3 2 1,-6-5 0,-5 2-3,-6-1 0,-5 3-2,-7 7 4,-1 4 2,-2 6 9,6 7 3,-1 6 8,8-4-1,-4 7 9,6-1-5,3 3 4,5-5-7,3 1 0,9-9-12,1 6-3,9-5-9,2-4-4,2-2-4,6 2-5,-1-8-6,1-3-22,3 2-9,3-8-73,-4 1-52,5-3-102,-4-1 38,2-17-306,-8 2 75</inkml:trace>
          <inkml:trace contextRef="#ctx0" brushRef="#br1" timeOffset="301006.3847">13565 8976 710,'14'1'272,"2"-3"52,6-2-151,-4-2-35,2-1-1,-1-1-30,1-3-17,-6 2-30,2-1-6,-2 1-17,-2-2 0,-3 3-7,2-2 3,-7-1-3,-7 1 9,-2 0 4,-4 3 12,-7 3-4,-4 4 4,-2 1-9,-5 6-2,-2 5-9,-2 5 0,6 2-5,3 6 6,6 0-3,4 1 0,8-2-6,6 0-3,3-3-9,3-1-7,5-4-4,4 2-2,-2-9-4,4-1-18,-1-2-12,2-4-65,-6-8-28,4 3-110,2-8-25,7-5-278,2 1 34</inkml:trace>
          <inkml:trace contextRef="#ctx0" brushRef="#br1" timeOffset="301366.871">14026 8831 557,'10'-11'274,"2"2"21,-3-1-119,-1 2-3,-3 3-22,-2 3 21,-3 4-19,-5 4 10,1 6-30,-4 4-10,0 1-39,-1 8-6,2-2-31,3 7-6,3 0-12,1 2 3,3-1-6,-1 2-1,1-10-4,-3-2-1,-1-4-8,-8-7-2,-3-3-3,-5-2-15,1-2-12,-3 5-54,0-8-45,-2-7-150,6 3-281,0 4 13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22:09.171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24 286 482,'-7'-8'190,"-1"4"18,3-1-116,2 2-45,2-1-12,2 2-23,2-5-5,-2 3-5,3 0 10,-3 2 10,0 0 19,-1 4 5,0-1 10,2-1-7,2 1-3,-2 1-15,5-2 3,1 0-8,-1 1 3,4-1-5,2 1 0,3 1-8,2 1-1,4-1-5,7-1-1,1-1-6,4 0 2,1-3-5,3 2 4,-3-1-3,2 0 3,-8 1-4,3 2 4,-2-1-5,6 0 4,-4 2-4,10-2 3,-7-2-2,10 0 1,-5-2-3,6-2 4,-4 3-3,8-3 4,-9 5-3,4-3 5,-2 2-4,4-5 4,-5-2-3,9 0 2,-4 0-5,6-3 5,-4 0-4,7 7 2,-12-4-3,10 1 3,-7 3-3,5-2 3,-9-1-4,11 4 5,-11-1-5,7-3 4,-5 2-4,6 2 5,-5 1-5,6-1 4,-15 2-1,1 0-1,35 0-1,-3-2 1,0-3-1,-1 3 5,-27 8-4,4-8 2,-1 3 1,8 1-1,-8 4-3,6-7 3,-8 5-5,4-5 5,-6-2-4,6-2 5,-5 5-4,7-2 5,-4 5-5,7 0 5,-5-2-5,5 2 4,-5 1-4,3-1 3,-7-2-3,5 1 3,-6 1-3,4 0 4,-3-1-5,5 2 4,-6-2-5,7-6 5,-4 6-4,2-1 4,-3 1-4,0 0 5,-7 1-5,2 1 4,-5-4-3,4 6 3,-4 0-4,3-4 5,-3-4-5,6 3 4,-6-6-3,6 4 2,-2 3-2,2 1 3,-3-1-5,4 2 5,-7-2-3,7-3 3,-3 3-4,3-2 4,-3 0-4,5-1 4,-9 3-4,6-7 5,-4 5-5,5 2 5,-3 0-4,3 1 3,-3 4-5,2 6 5,-6-7-5,5-2 6,-2-3-5,2-2 5,-2-2-5,2 1 5,-8 0-5,6 4 4,-6-4-4,7 3 4,-3 4-4,7-3 5,-4-3-5,5 4 4,-9-3-4,3-2 4,-6 4-4,2-1 5,-5-1-4,8 4 4,-8-2-4,3 1 3,-4-1-4,3 0 4,-4 0-4,7 0 4,-6-1-3,6 3 3,-6-3-3,6 0 4,-4 2-5,2-5 6,-2 3-5,0-1 5,-3 0-5,6-2 5,-2 5-6,2-7 4,0 6-4,1 0 3,-9-3-2,4 2 5,-3 3-2,1-2 4,1 2-4,0-4 3,-1 8-5,4-5 4,-4-1-6,4-1 5,-7 7-5,3-6 5,-3 3-5,-1 1 5,-5 1-5,6-5 6,-6 0-6,1 0 6,3 1-5,1 3 4,-2-4-5,4 4 5,-3-1-5,4 2 4,-4-3-4,5 1 4,-4-3-4,5 3 4,-3-5-4,5 1 5,-4 2-4,5 1 4,-3-2-5,2-2 5,-3 4-4,4 0 5,-7-2-6,5 0 6,-2 0-7,4-1 6,-3 0-6,1 2 7,-2-1-7,2 1 7,-5-3-5,2-2 4,-1 2-3,1 1 6,-2 1-4,3 0 4,-1 0-4,3-2 4,-4-4-6,4 5 3,-2-3-5,0 8 6,-4-7-6,0 7 5,-5-4-5,3 3 5,-2-4-6,2 1 7,2-3-6,3 3 5,-7-3-4,1 1 6,-4-1-6,2 4 7,-2 2-4,-1-3 6,-1 4-5,1 3 4,-3-4-6,-3 0 4,2 1-5,1-4 4,-1 1-4,2 2 5,0-3-3,-1 2 5,0 2-3,-1-1 3,-2-2-4,3 3 1,-2-2-4,0-1 2,-1 0-4,2 0 4,-1 5-2,-1-4 2,0 2-3,-2 0-4,-3 0-22,0-5-67,-2 1-270,-11-11 48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22:23.024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13 743 440,'-6'-2'151,"0"1"33,4 2-117,-1 3-8,2-3-15,-2-1-3,2 3-13,-2-3 7,2 0-2,2 0 13,2 1 0,2 1 8,-1-1-8,5 3 2,-1 1-15,1-2 2,2-2-13,3-2 2,2-3-8,3-3 3,1 1-5,5-2 4,-2 1-5,5 0 4,0 3-5,5-6 2,-4 1-4,5 0 2,-4 0-5,2-1 5,-7-1-4,5 3 6,-7 3-6,1 1 8,-3 2-6,7 2 4,-6 0-6,5 0 3,-2-3-5,1 2 3,-1 1-2,1-4 4,-1 2-3,3 0 3,-4-2-4,8 1 2,-4 2-6,6-3 4,-6 1-5,5 5 3,-10-5-5,5 3 6,-7 1-7,7 1 5,-4-2-4,6 1 3,-5-2-5,5 1 5,-5-3-4,3 4 3,-7-1-3,7 2 4,-5-1-3,6 6 3,-3-6-4,8 3 4,-5 0-4,4 0 3,-6-3-4,3 3 5,-5-3-6,6 0 6,-5 1-5,6 0 5,-4 0-6,5-1 6,-5 0-5,4 3 4,-2-1-4,2-1 4,-4 1-3,8 0 2,-5-6-3,8-1 4,-2-1-3,3-3 2,-4 0-2,2 2 4,-10 0-6,6 4 6,-1 1-5,2 2 4,-3-2-4,8 1 4,-7-3-4,5 0 4,-4-2-4,7 0 5,-5 0-5,5-2 3,-3 2-2,4 2 3,-12 2-5,8 0 5,-5 1-4,2 0 4,-1-2-4,8 0 5,-8-1-4,3-1 3,-2 0-3,4 3 3,-4-1-3,6 4 3,-3-2-4,5 5 4,-6 3-4,2-3 4,-5 0-5,4 2 5,-7-3-5,9-1 5,-2 0-4,2 1 4,-4-1-3,6 0 2,-8-2-2,8 4 2,-6-2-3,5 1 3,-6 0-2,7 0 2,-9-4-3,4 1 5,-4-4-5,4 1 4,-6-2-4,8 0 5,-3-1-5,3-1 4,-3 4-3,4-2 1,-3 1-1,4-2 3,-6 4-4,4-2 4,-6-1-4,2 3 3,-5 1-4,7-3 6,-7 1-5,7 0 4,-5 0-4,6 0 5,-6 0-5,4 0 4,-6 2-3,7-1 3,-6 1-4,6 1 3,-3 2-2,3 0 2,-7-1-3,2 1 5,-8-1-5,2 1 4,1-2-5,1 2 6,-5 0-6,11 1 5,-9-3-3,1 5 3,-4 2-3,6-1 2,-5-1-2,4 2 2,-3-3-1,6-1 0,-3 0-1,4-2 2,-6-2-2,2 1 2,-2-1-3,0 1 4,-4 3-4,2-3 4,-1-2-5,2-2 5,1 1-4,4-2 4,-2 1-4,2 1 4,-2 2-3,-1 1 3,-3-1-3,3 0 2,-2 1-2,5 1 3,-4-4-3,5 2 2,-4 0-2,3-1 2,-4 0-2,2 1 3,-5-2-5,1 4 5,-6-2-5,1 0 5,-2-2-5,5 2 6,-2 0-6,6 2 5,-5-2-3,4 0 3,-4 1-4,2-2 4,-5-1-3,5 1 2,-5-2-1,3 1 1,-2 2-2,6-3 2,-6 1-2,7 2 2,-3-2-2,4-4 2,-1 3-3,4-1 3,-3 0-2,3 2 2,-6 2-3,5-3 4,-9 0-4,6-2 4,-4 0-4,9-3 4,-5 2-4,8-3 4,-8 2-3,7 0 2,-6 1-2,8-1 3,-2 1-4,4-2 4,1 0-3,6-3 2,-8 2-3,8-1 4,-16 2-2,-1 1-2,31-4 4,-6 0-5,4-1 6,-3 1-5,-9 4 4,-2-1-4,6-1 5,-3 4-6,7-2 5,-22 2-1,1 0-4,35-5 6,-7 0-6,5 1 5,-12 0-4,-4 6 5,-8-3-5,9 3 5,-3 1-6,11-2 5,-10-4-4,2 4 4,-5-4-4,-1 0 4,-10 2-4,8 3 5,-2-2-5,3-2 4,-3 2-4,6 1 3,-3 0-3,5 0 4,-3-1-4,3-1 5,-8 2-5,2-1 4,-4 1-4,2 5 4,-6 0-4,9-1 4,-7 3-4,6-3 4,-3 1-4,6 0 3,-6-4-3,7 0 4,-7 2-3,4-6 3,-5 4-4,-1 0 4,-5 0-4,4-2 4,-5 5-3,6 0 4,-2 1-4,5 2 4,-7-1-4,9 0 2,-3 0-2,6-3 2,-5 1-2,8-3 3,-8 2-3,1-3 3,-7 3-4,8-2 3,-12 0-3,9 1 4,1 2-4,4 0 4,-6-3-2,10 5 2,-7-5-4,6 0 4,-5-1-3,8 2 2,-7-1-4,-4 2 5,-2 2-3,-1 1 3,-4 1-3,8 0 4,-5 0-5,6-3 4,-2 1-3,6-2 2,-5-1-3,7 4 4,-4-5-4,3-1 4,-5 2-4,2-2 4,-5-3-5,2 6 5,-2 1-4,4-3 4,-2 2-4,4 1 5,-3-2-5,5 0 4,-6-1-4,5 0 4,-3-1-4,3 2 3,-4 1-2,-1-1 2,-4 2-3,2-2 4,-4-1-5,3-1 5,2-1-3,-2 0 3,-1 2-3,5 0 3,-5 2-3,5 0 2,-1-2-1,4 1 1,-4-1-3,4 0 4,-8-1-5,2 3 5,-3 0-4,2-3 4,-2 3-4,5-2 5,-3-1-5,3-1 4,-1 1-3,5-1 2,-7 2-2,5 0 2,-2 3-2,3 2 3,-6 2-5,4-2 4,-5 4-3,3-4 4,-5-1-5,6-1 6,-5 3-4,8-2 3,-9 1-3,6-2 4,-4 1-5,5 0 3,-2 2-1,6-3 1,-4 0-4,3 0 5,-5 0-4,4-3 3,-4 2-4,5 0 6,-2-5-4,3 5 3,-5-3-4,5-1 4,-3 0-4,5 0 3,-2 1-3,3 1 3,-4 3-2,5-3 3,-6 2-4,0-3 4,2 0-6,3-1 7,-7 1-5,6-1 4,-3 2-3,3-1 3,-4 2-4,6-2 3,-4 1-2,2-1 2,-11 3-3,6 1 4,-5 0-4,-1 0 4,0 1-4,4 1 5,-8-1-5,8-1 4,-1 1-3,2-2 3,-2 1-3,6-3 2,-8 3-2,6 0 2,-9 2-3,5-2 4,-8 1-4,7-1 4,-5-1-5,6-2 5,-3 0-4,4-2 4,-5 3-3,2-2 3,-4 1-3,3 0 3,-4 3-3,5-1 3,-3 1-4,3 1 4,0-1-5,-3-1 4,-5 0-3,5-2 4,-6 1-4,0 0 5,1-2-4,3 2 3,-4-1-3,3 2 4,-7-2-5,6 3 4,-2 0-3,3 1 1,-6-1 0,9 3 1,-6-3-3,5 3 4,-5-5-4,7 5 3,-6-6-3,1 3 5,-6 0-6,4 0 6,-3-2-5,-2 0 4,3 1-4,0-3 4,-5 2-3,6-1 3,-4 0-2,0 3 3,0 0-3,3-2 3,-5 4-3,5-2 2,-2 2-3,1-1 2,-3 0-2,1 1 2,-4-1-3,2 0 4,-3 1-4,2-1 3,-2 0-3,5 3 4,-8-1-4,5 1 5,-1-2-5,2 2 4,-8-3-4,8 3 4,-4-4-4,-2 2 4,2-2-4,6 0 4,-3-2-4,-1 4 4,3 0-3,2 0 3,-4-1-4,4 0 4,-2-2-4,3 1 3,-3-1-1,4 2 1,-5-2-2,2-1 2,-1 2-1,2 0 0,0 0-1,0-1 3,2 2-2,-5 1 2,1 0-3,-2 0 4,1 1-5,-4 0 5,2-2-5,0-1 6,0-2-7,3-1 6,-3-1-5,6 0 5,-4 0-5,2 2 4,-6-1-3,6 2 3,-5-2-2,2 1 2,-1 3-2,4-1 2,-3 1-2,2 3 1,-2-3-3,2 1 4,-3-1-3,1-1 2,-1-1-2,1 2 3,-1-2-4,2 2 4,-1 0-3,0 2 3,-1-2-3,0 3 3,-2-2-4,-4 0 3,0-2-3,0 1 4,0 1-4,3-2 5,-2 4-5,4-3 6,-2 0-6,3 2 6,0-2-6,-1-2 4,-1 1-4,5 0 4,-7 0-3,1 0 3,1 1-3,-1 0 2,-2 2-2,4-3 2,-3 0-2,0 0 2,1-1-1,0-1 2,-1 1-3,1 1 3,0 0-3,-2-1 3,0 2-3,4 0 3,-3 1-3,1-1 2,3 2-3,-1-3 4,-1-4-4,1 4 5,-2 0-5,-2-2 4,-3 1-5,3 1 6,-1 0-5,0-2 4,1 0-4,0-2 5,-4 3-6,2-2 6,-1 2-6,0-1 6,7 2-5,-4 0 4,-2-2-5,6 2 5,-3 3-4,-4-3 4,4 0-3,0 1 3,-1 0-3,1-1 3,-4 0-4,3 0 4,-2-2-4,1 1 3,-1 1-3,2 0 3,-1 0-2,2 1 2,-7 0-1,3-1 2,-1 1-3,0 2 1,-1-2 0,0 1 0,-1 0 0,0 1 1,-2-2-2,3 2 2,-3 1-2,2-4 2,-1 2-2,3-2 3,-1 3-4,0-2 4,0-1-3,1-1 3,0 1-3,1 0 2,-1 1-2,1 1 3,-1-1-4,2 1 3,-2 2-3,2 0 3,1-1-2,3 2 2,-5-2-3,4 1 4,-3-4-5,-4 0 5,2-2-4,2 1 5,-2-3-5,3 2 5,-3 0-6,-3-2 7,-1 2-6,2-4-47,-1 0-58,9-2-264,-3 3 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22:28.046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6 233 516,'0'-9'115,"-3"4"47,-1-4-151,4 5-6,0-4 0,0-1-2,0-1 0,0 3 3,-1 0 12,0 3 31,1 2 16,-3 4 22,3-3 5,1 3-2,-1 1-30,2 2-11,0-3-22,2 4-6,1-3-7,3-1 1,0-4 20,1 2-16,12-3 1,4 4-5,4 1 1,-2 0-2,-3 5 0,-2-1-1,3-6-2,-1 2-3,8 1-3,-1-3 0,7-3 0,-4 2 1,5-1 4,-1-3 1,3-1 3,-3 1 2,6 0 3,-4-1-1,4 2-1,-5 4-3,3 0-3,-6-4-4,10 3-2,-4 1-1,3-5-2,0 5 1,6 1-1,-7 0-1,11 0 0,-6-1 1,2-2-2,-5 1 1,4 1-1,-10 1 1,10 0-2,-8 4 1,8 2-1,-6-9 2,4 9-1,-4-2 1,5-2 0,-6-1 0,6 9 0,-6-10 0,4 5-1,-4-1 1,4 1-2,-7-6 1,9 8 0,-6-4 1,8-1-1,-4-3 1,10 2-2,-8-3 2,4 2-1,-8-4 1,7 4-1,-7-1 1,4-1 1,-2-1 4,10 2 1,-7-3 2,9-2 0,-4 1-3,7 0-2,-7-1-3,8-3-1,-7 2 1,8-4-1,-6 5 1,7-3-1,-7 1 1,8-1-1,-11 0 1,8-1-2,-6 4 2,6-5-2,-9 1 2,12 5-2,-10-4 1,7 3-1,-7 4 3,3-2-2,-9 2 0,7 1 0,-7-3 1,3 3-2,1 0 1,3 0-1,-4 5 1,7-2 0,-8-3 1,7 1-1,-9-1 1,7 1-2,-6-2 1,6 0 0,-6 0 0,10-3-1,-8-3 2,6 6-1,-6 0 0,2-1 0,-7 2 1,9 0-1,-9-4 1,8-1-1,-1 4 0,8-3-1,-8 1 2,8 2-3,-9 0 3,4-1-1,-6 4 1,4-2-2,-9 0 2,7 0-2,-2-2 0,2-1 1,-6 0 0,9 1-1,-6 2 2,4 0-1,-4 2 1,4-2-1,-9 0 1,7 0-1,-7 0 0,8-2-1,-3 0 2,7-2-2,-1-1 2,3 4-1,-9 0 1,6 1-1,-7 1 0,3-1-1,-2 0 0,4 0 0,-4-1 1,5 1-1,-6 1 3,5-1-1,-7-1 0,4 1-1,-7 1 2,3-1-3,-7 3 0,4-1 0,-5 2 1,7-1-1,-3-1 0,8 4 1,-7-3 1,8 1-1,-9-2 1,2 0-1,-8 1 1,5 2-2,-10-7 1,5 6-1,-3-2 1,3-1-1,-4 0 1,7 7-1,-5-7 2,9 2-1,-7-2 1,5 0-1,-5-1 1,0-1 0,-6 1-1,5-4 0,-6 2 1,7-5-2,-4 3 2,2 0-2,-4 3 1,4-4-1,-6 6 2,8 1-2,-5 0 1,7-1 0,-2-1 0,5-1 0,-10-4 1,8 3-1,-7 1 1,2-1-1,-2 0 0,7 0-1,-9-1 0,5-2-1,-2 5 2,3-2 0,-4 4 1,5 1-1,-5 3 1,4-2-1,-9-3 2,3 1-3,-4-1 2,-1-2-1,-3 1 0,6 1-1,-1-2 2,2 1-1,2 0 0,2 1-1,-4-1 1,5 1-1,-3-1 1,4 0 0,-3-1 1,9 1-2,-6-2 2,1-1-1,0 0 1,-3 0-1,-5 0 1,5 0-2,-2 3 1,3 0 0,0-2-1,2 0 0,-4 1 1,3-1 0,-3 1 1,4 1-2,-2 3 2,3-1-2,-8-1 2,8 4-1,-7-5 1,2 0 0,-6-3 0,8 3-2,-10-2 1,6 1-1,-3-1 1,4 2-2,-6 1 3,6 0-1,-3 2 1,1 0-2,-1 2 1,8 0-1,-6-2 2,4 1-1,-7-1 1,4-1-1,-5 2 1,1-3-1,-3 3 0,6 0-1,-5-2 2,2 0-2,0-1 1,2-1-1,-4 0 2,9 1-2,-5-1 2,7-2-2,-4 0 1,3-4 0,-3 2 1,3-1-2,-6 0 2,1 1 0,-5 3-1,4 0-1,-3 0 2,6 0-2,-1-2 1,2 2-1,-2-2 2,1 1-2,-4-1 1,4 3 0,-3 0 1,3-2-2,-2 2 2,1-1-2,0 0 2,3-2 0,-6 2 0,4-5-1,-5 2 1,3 0-3,-1-3 2,3 1-1,-3 2 0,3 1 1,-1 1 0,2 0 0,-3 2 0,4 0-1,-2-1 1,3-1 0,-6 1 1,2 2 0,-6 1 0,2-1 0,-5 2 0,6-2-2,-2-1 1,5-1-2,-3 1 3,4 1-3,-7 2 3,2-1-2,0 2 1,3 0-1,-3-1 1,6-1-1,-1 1 2,2 1 1,-5-3-1,2 2-1,-7 2 1,1 3-1,-2-2 0,5 2-1,-4-2 2,7 1-2,0-4 1,1-3 0,-4 0 0,1-1-1,-3-5 1,1-1-1,-3 5 2,3-2-1,-5 0 1,3 3-1,-3 1 1,1 0-2,-3 0 3,-1 1-2,-2-2 1,1-4-2,-4 5 2,-2-4-2,3 0 1,0-3-3,1 1 2,1-5-3,-1 4 0,-4-1-1,-2 4-4,-5 3-68,3 1-284,-18 1 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08:15.04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BB4F36A-58B5-419E-8EEE-4A4627CB678B}" emma:medium="tactile" emma:mode="ink">
          <msink:context xmlns:msink="http://schemas.microsoft.com/ink/2010/main" type="inkDrawing" rotatedBoundingBox="4068,8958 10652,8924 10662,11005 4079,11038" hotPoints="10615,10371 6721,11037 2906,10013 6799,9346" semanticType="enclosure" shapeName="Ellipse"/>
        </emma:interpretation>
      </emma:emma>
    </inkml:annotationXML>
    <inkml:trace contextRef="#ctx0" brushRef="#br0">5251 346 424,'-15'2'235,"2"-4"-32,0 1-86,-4 0-75,2-3-31,-1-1-10,0 1 11,-1-3 9,2-1 16,-4 7 8,1-3 16,-5 0 0,0 2-4,1 0-9,0 2-5,-2-1-15,1 2-3,-6-1-8,3-1 3,-5 0-3,2 1 11,-5-2-3,4 0 6,-7-1-8,5 2 1,-6-2-8,6 1 2,-2 0-7,3 0 7,-7-1-5,4 2 5,-6-3-7,2 1 5,-5 1-8,6-2 7,-6 1-3,5-1 10,-12 0-5,7 2 6,-5-1-10,18 2 5,1-1-11,-37-2-8,4 2 8,-3 1-5,3-5 11,10 2-3,6 4 11,-2-3-3,13-1 27,-1 1-8,-34-2-23,-1 1-10,-1-3 4,1 5-10,25 0 7,-2 1-7,4 0 9,-5 2-6,8-1 13,-3-1-2,7 1 11,-3 1-5,4-4 6,-8 2-10,4 1 3,-11 0-12,0-2 5,-4 5-8,6-3 6,-8 4-8,6 0 8,3 4-8,6-3 9,-7 2-5,9-4 10,-4 2-4,-3-4 8,-6 3-6,9 1 7,-7 2-9,8-1 5,-6 2-11,8 0 7,0 0-11,6-2 7,-4-2-6,6-2 11,-6-2-4,0-3 11,-3 0-5,1 3 5,-3 2-9,7-1 6,-3 4-10,3-4 6,-2 3-10,5-2 8,-1 2-9,5-3 8,-3 4-7,7-4 9,-5 3-7,-3 0 7,-8 0-8,1 1 5,-6 1-10,3 0 8,-3 1-10,6-1 9,-5 1-9,9 2 9,-4 0-9,6 0 10,-2 3-10,7 0 10,-9 3-10,4 0 9,-3 2-9,1 1 8,-3 2-8,6-3 9,-2 0-9,6 0 9,-1 1-10,5-2 10,-2 1-9,5-3 8,-1 2-8,1-7 8,-1 5-7,4-5 8,-3 6-9,2-4 8,2 8-8,1-8 8,-1 8-8,4-6 8,-4 5-8,6-5 8,3 4-8,-1 0 8,0 0-9,4-2 9,-2 5-8,0-1 8,1 3-9,1-1 9,1 1-8,-2-2 8,1 1-9,2-3 9,1 3-8,2-2 8,2 4-9,0-6 9,0 6-8,2-7 9,2 3-10,-3-3 10,5-2-9,-2-1 8,1 7-8,-3-9 9,5 2-9,-4 2 9,-1 1-9,0-3 8,0 8-9,1-5 9,-1 1-8,4-6 8,0 6-9,2-6 9,1 3-8,0-1 8,2 4-8,-1-1 9,3 2-9,-2-1 9,2-1-8,-5 0 7,2-1-7,-3 0 7,0 2-7,-3-2 7,5 2-8,-2-2 8,3-4-7,-3 5 6,2 1-6,0-4 8,2 3-9,2 2 9,4-6-8,-2-2 7,2 5-7,-2-6 8,-2 0-9,0 0 8,1 0-8,-1-2 8,6 3-9,-2-2 8,1 5-7,0 0 8,2-2-8,-2-5 9,3 3-8,-4-3 8,3 3-9,-3 0 10,2 5-9,0-3 7,1 3-8,1-5 9,4 4-10,-5-5 11,2 3-9,-2-4 9,0 6-10,-1-5 9,2 1-8,0-1 7,9 0-8,-4-1 8,8 0-8,-3 3 8,6-3-9,-7 1 11,5 0-9,-2 1 8,1 0-10,0-2 10,2 2-10,-4-4 10,0 1-10,0-5 11,-2 3-10,-2-2 9,6 0-8,-1 0 7,5 1-8,-3-3 8,3-1-8,-1 2 8,1-4-8,-3 5 9,5-4-9,0 4 9,-1-4-8,-3 4 8,0-5-9,-6 2 8,2-2-7,-2 2 7,7-3-8,0 0 7,6-1-7,-4-1 8,9 0-9,-6 1 9,5-3-7,-5 3 9,9-2-8,-11 3 8,1-2-8,-3-1 8,6-1-9,-6 4 8,8-1-8,1 1 8,2 2-7,-4 0 9,8-2-9,-7 4 8,4-2-7,-6 0 6,5 1-7,-6-1 7,9-2-7,-5 2 5,7 0-6,-6-1 8,3 2-8,-8-1 8,9 5-7,-10-2 8,6 1-9,-6 0 9,4 4-8,-11-5 6,12-1-8,-4 1 8,7-1-9,-3 0 8,12 0-7,-7 1 8,8-3-6,-6 2 7,2-1-9,-4 2 9,6-4-8,-10 5 6,11-4-7,-4 1 9,4-2-7,-9 2 8,11 0-7,-13 1 8,8 1-9,-10-2 7,6 3-8,-10 1 6,12 0-7,-9-2 8,10 0-8,-7-2 9,10 0-7,-12-2 8,5 2-6,-12-5 7,1 2-6,-4 1 7,3-3-8,-3 1 7,8 0-7,-3 1 6,4-4-7,-1 3 10,5-3-10,-5 3 9,6-4-8,-7 2 7,1-2-10,-9 2 9,1-3-8,-4 5 6,4-8-6,-6 6 8,8-6-9,-4 7 8,2-4-6,-3 7 6,5-3-6,-4 2 6,2-2-8,-2 1 8,3-2-7,-8 2 5,2-4-6,-8 3 7,0 1-5,-4 0 6,-3-4-6,5 5 6,1-5-5,3-2 3,4 0-7,-1 4 8,1-3-7,0 0 6,-3 3-7,-5-2 9,2-3-9,-3-1 8,-4 0-6,-3-3 10,1 2-4,-3-1 10,-4 1-7,0 1 8,-2-6-9,-5 1 5,0-4-9,-1 2 7,-2-6-7,1 4 6,-2-4-9,1 4 8,0-7-10,1 4 7,-1-8-8,-1 6 7,-5-2-9,1 10 8,-6-5-10,-3 7 8,-4-6-5,1 2 7,-7-11-7,2 6 9,-6-3-6,2 6 7,-4-3-7,3 1 7,0 0-8,8 2 8,-3-1-8,4 3 6,-5 0-7,-1 2 8,-8-3-8,-2 3 8,-7-2-8,0 3 9,-7 0-10,2-1 9,-9 1-7,9 1 7,-1 3-7,11 3 8,-8-3-8,5-7 6,-6-2-6,-6-4 7,-11-13-9,7-2 9,-11-8-18,1-2-10,-19-21-87,-4 4-55,-35-20-166,-18 5-22,-40-6-190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24:34.567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24 182 143,'-4'2'110,"0"-1"8,0 1-15,2-1 3,-1 1-12,0 0-1,1-1-20,2 3-9,-3-4-18,3 3-1,-1-5-7,2 6 1,2-2-3,1 0 0,0-1-5,1 2-3,-1 0-4,2 0-1,-2 2-4,4-2-3,-3-1-1,6 2-1,-3-3-2,5 0 2,-5-2 0,6 1 4,-4 0-1,3-1 1,-5 0-2,1 1 2,2 0-6,3-2 2,-3 1-4,4-3 1,-2 3-3,0-3 2,-3 0-4,1-1 1,-3 4-4,4 0 2,-4-1-2,4 0 2,-5 1-3,6-3 1,-1-1-1,4 3 4,-4 1 2,2-1 5,-2 3 1,2 0 3,-2 0-4,2 2-2,-1-1-4,3 0-3,-2-2-2,2-4 1,-3 0 0,3 0 2,-2 0 1,2-1 1,0 3 2,2 2 0,-4-1 0,5 1-1,-5 0-2,6-2-2,-5-1-2,3 2-1,2-1 1,0 0 0,-6 2-1,4-1 5,-3 1-2,-7 0 4,6 1-2,-2-1 2,-2 0-4,3 0 4,3 0-6,-4-1 4,2 1-3,3 0 2,-1 1-4,1-1 2,0 0-2,4 0 0,-7 0-1,6-2 2,-5-1-2,4-4 0,-4 3 0,3-2 1,-1 1-1,3-1 0,-2 2 0,2 1 1,3 0-1,-2-2 0,0 5 1,3-1-1,-2-4 0,0 2 1,-1 1-2,3-3 2,-1 5-3,-2 0 4,-5 0-3,5 0 3,-2 0-4,1 0 4,1 0-3,4 4 3,-7-3-3,3-1 1,-2 2 0,0 0 0,-1 1-1,2 1 1,-3 0 0,2 0 0,-1-1 0,5 0 1,-2-3-1,2 0 0,-3 1 1,5-1 0,-6 0-1,5 1 1,-3 0-2,2-1 1,-7 1-2,6-1 3,-9 0-3,5-1 4,-2 2-3,5-4 2,-3-2-1,7-1 1,-4 1-2,1-2 2,-4 4-2,3 1 2,-2-1-1,-1 3 0,0 0 0,3 0 1,-3 0-1,5 0-1,-4 0 2,3 0-1,-3 0-1,4 3 1,-6-3 0,3 0 0,-1 1-1,0-2 2,-4 1-2,4-3 2,-5 3-2,-1 3 3,1-3-4,1 0 4,-2 1-4,1 0 3,2-1-2,1 3 2,-4-3-1,4 2 1,-3 1-2,2 0 3,-4 1-3,6-1 1,-5-2-1,4 0 2,-2-1-1,2 0 0,-4 0 0,2-1 0,-2 0 1,4 1-1,-2-2-1,3 1 2,0 2-1,4 1 0,-6 0 0,6 0 0,-2 2-1,2-3 1,-1-1-1,0 1 1,-1-3-1,1 0 2,-3 0-2,0 2 2,-4-1-1,2 2 2,0 2-4,-2-3 4,1 2-4,4-3 3,-1 0-3,1 0 3,2-1-2,2-1 2,-5-1-1,2 0 2,-3 4-2,0-1 1,-1 1-2,3 1 1,-2-2-1,4-1 1,0-3 0,1 2 0,-2-2 0,2 1 1,-1 1-2,0 3 1,-3 0-1,4-1 2,-3 2-2,-1-1 2,-2 0-3,2-2 4,-6 2-3,5 0 3,-7-2-4,6 2 4,-7 1-3,5-2 1,-2-1-1,5 2 2,-2-3-1,1 0 1,1 2-1,-1-3 1,1 4-1,0-2 0,-1 1 0,-1 0 0,0 2 0,1-1 0,1-1-1,1 1 1,0 0 0,2-1 0,-1-2 1,4 2-1,-1-1-1,1 1 1,-2-1 0,3 1 0,-6-2-1,0 1 2,-1 2-2,4-6 2,-9 3-3,8 1 4,-4-2-4,4 1 3,-4 3-1,3-1 1,-4 2-1,3 1 1,-2 0-2,3-2 2,-3 0-2,4-2 1,-3-1 0,1-4-1,-2 4 2,4-2-1,-4 2 0,4 3 1,-2 0-1,0 2 0,-1-1 0,4-1 0,-4 0 0,5 3 0,-1-1-1,-2-2 2,-4 0-3,2 0 3,-1 0-2,-3 0 2,3 1-2,-3-2 3,2-1-4,2 1 4,0 1-3,3 0 2,-2 0-2,1 1 2,-5-1-2,3 0 2,-3 2-2,5-1 2,-5 0-1,0 1 1,1-1-2,-1 0 1,0-2 0,3-1 0,-1 1 0,1-1 0,1-1 0,1 1 0,-2 1 0,2-1-1,-3 2 1,4 2 0,-2-1 1,1 1-1,0 2 0,-1-3 1,-1 1-2,1-1 2,-5-1-3,6 1 3,-5 0-3,-3 2 4,0-2-4,8 1 4,-8-1-3,8-1 2,2 0-2,-1 0 2,-4-1-1,5 1 0,-4 0 0,0-3 0,-1 3 1,1-3-1,-4 2 0,5 0 1,-2 0-1,2 1-2,0 0 2,2-1 0,-2 0-1,0 2 2,-1-1-1,4 2 0,-4-1-1,4 0 2,0 2-1,1-3 1,-3 0-2,-1 1 3,-4 1-3,3-1 1,-1-1 0,1 1 0,-1-1-1,6 0 2,-5 3-3,4-1 3,0-1-2,3 1 1,-4 1 1,4-3-1,-5 0 0,5-3 1,-1 2-1,3-1 0,-1 0-1,3-2 1,-4 1-1,3 2 1,-3 1 0,3 0 0,-3 0 0,2 4 1,-7-4-3,3 1 4,-4-1-4,4 0 3,-1-2-2,4 0 3,-3 1-3,5-3 2,-5 3-1,0-1 1,-1 2-1,0 0 0,-6-1 0,5 1-1,-3 0 2,3-1-2,-3 0 2,4 2-1,-2-1 0,1 0 0,-1-1 0,4-1 0,-4 1 0,3-4 1,-1 3-2,0 2 2,-1-2-2,-3 2 1,-2-1-1,2 0 2,-4-1-2,3 2 2,0-4-2,2 2 2,0 0-2,3 2 2,-5-1-1,5 1 0,-5 1 0,2-1 0,-1 0-1,4 0 1,-3-1 0,3-2 0,-1 2 1,0 1-1,-3 0 0,6 4 0,-4-3 0,5 1 0,-2-1 0,5 0 0,-3 0-1,3 0 2,-6 3-2,2-4 1,-5 1-2,4-1 4,-8 0-4,7-1 3,2 3-1,-1-2 1,-3 2-2,6-2 3,-4 0-3,1-2 2,-1 2-1,3 0 0,-1 0-1,3-1 1,-2 2 0,3-1 0,-1-1 0,3 0 1,-3 2-2,3-1 1,-3 1 0,-1 1 1,-5 0-2,3 1 3,-3-3-3,1 0 1,0 2-1,5-2 0,-7 0 0,3 3 2,-1-2-2,2-1 2,-2 2 0,2-1 0,-3-2-1,6 0 0,-5-1 0,3-1-1,0 1 1,2 2 1,-4 0-2,4 0 1,-1 2 0,3-1 1,-3-1-2,-1 2 2,-1-2-2,-1-2 2,0 1-3,-4 1 3,2 0-2,2 1 3,-4 2-3,1-2 3,-1 1-2,0-1 0,-1-1-1,4 1 1,-5-1-1,2 0 1,-3 0 0,4 4 1,-2-4-1,4 1 0,0 3 0,4-1 0,-4-2-1,5 0 1,-3-1-1,2 0 2,-1 0-1,2 1 1,-8-1-2,3 1 2,-3 1-2,1 3 1,-6-5-1,8 5 3,-4-4-3,5 1 2,-4-4-2,7 4 2,-7-4-2,6 2 2,-3 0-2,-1-1 2,0-2-2,5 1 1,-4 2 0,4 0 0,-1-3 0,4 1 1,-2 2-2,1-1 1,0 2 0,4 1 1,-8-4-2,1 2 1,2 0-2,-5-1 4,-5 0-3,11 1 1,-5-1 0,2 0 1,1 1-1,3-1 0,-4 0 0,1-2 1,-4 3-1,4-2 0,-5 2 0,4-2-1,-3 1 1,4 1 1,-4 3-1,3-2 0,-1 0 0,3 3 0,-4-1-1,5-2 2,-6 3-1,3-2 1,-6 4-2,6-6 2,-7 4-2,4-3 2,-2 2-3,2-1 3,-4-1-1,3 0 1,-2 1-2,4 0 2,-4 0-2,3-1 1,-2-1 0,3 3 0,-3-3 1,2 3-1,0-1 0,4 0 0,-4-1-1,4 0 1,-3 2-1,2-2 2,-1 1-1,2-2 1,-6 1-2,4-2 2,-5 1-3,-4-2 3,1 2-2,4 2 3,1 2-3,2-3 3,2 0-3,0-1 3,-1 2-3,0-4 2,1 2-1,-2 0 0,0-1 0,2 0-1,-3 2 2,3-1 0,-1 0 1,3 1-2,-3 2 2,5-2-1,-2 3-1,0-2 1,-3-2-2,1 0 3,-4 0-3,0-2 3,1 1-3,2-2 2,-2 2-2,2 1 3,-3-3-4,2 3 4,-3 0-2,2 2 1,-1-4-1,0 4 1,-1-2-1,5 2 0,-5-1 0,7 2 0,-1-1 0,1-1 0,-1-1 0,5 0 0,-6 0-1,2 0 3,-5 4-3,2-1 2,-3-1-1,1 2 1,1-3-3,2 2 4,-5-2-4,6 2 2,-4-1 0,0-1 1,1-1-1,1 0 1,-3 0-2,4 3 1,-3-2 0,3 1 0,-1 0-1,4-1 2,-5-1-2,6 1 2,-4-1-1,4 0 0,-3 0 0,3 1 1,-5-2-2,-1 0 2,-4 1-2,-1-1 2,1 0-2,-3 1 2,-1 0-3,2 0 4,-2 0-3,1 0 3,2 1-4,0-2 4,-2 2-3,1-1 2,-3 0-2,1 0 2,-1 1 0,1-1-1,-1 1 0,1-1 0,-1-1 0,1 1 0,1 0 0,3-1 0,-2 1 0,3 1 0,0-1 0,0 0 1,0 1-2,-1 1 1,0 1 0,4-3 1,-5 1-3,2 2 4,-5 0-3,2-1 2,-5 1-2,2-1 3,-2 0-4,-1-2 3,-2 1-2,0-1 3,-1 2-3,-2-2 4,7 0-3,-5 0 1,3 0 1,4-2 1,0 1-2,-1-2 1,2-1 1,0 2-1,-4-2-3,2-3 2,-4 2-4,2-4-8,-4 1-5,3-1-6,-5-1-1,-1 4-1,-2 2 4,2 1-43,3 2-28,-1-3-252,1 0 30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3:05:37.750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79 176 424,'-12'0'103,"7"3"35,2 0-115,3-3-20,-3-2 5,2 1-5,-3 0 4,-2-3-4,-2-3 12,1 2-2,-2-1 18,1 3-1,2 3 5,1 0-11,1 1 7,2-1-9,1 0 9,-2-4-5,3-1 8,0 1-6,3 3-3,1-3-14,0 0 2,1 4-9,-1-3 1,-1 1-6,-2 2 5,-1 1-4,1 0 4,-1-1-4,2 2 5,-1-2-4,-1-2 5,0 2-4,1 2 4,-1 2-6,4 0 5,4 1-6,6 4 3,5-6-2,4 0 1,1 0-2,8 2 4,-2-7-4,13 0 5,1 2-2,9-2 6,2-3-3,16 3 7,-9 1-4,11-6 3,-1 5-4,15-2 2,-10 0-6,17-1 3,-3-2-4,10-2 4,-12 0-1,14-3 10,-16-2-4,15 2 8,-9 2-3,8-2 5,-10 3-7,12-2 7,-10 2-8,13 0 3,-9 1-9,9 2 2,-12 2-8,5 1 5,-15 2-6,10 2 6,-11 3-2,2 2 5,-12-2-5,10 3 9,-13-2-7,9-1 4,-5 0-6,12 3 3,-15-5-7,12 3 4,-9-1-6,7-5 5,-10-2-4,17 1 3,-15-5-3,4 2 5,-6 1-4,5 3 7,-12 2-5,9 3 5,-4 4-5,6 2 2,-9-3-4,7-1 2,-11-2-4,8-4 6,-8-4-6,8 2 6,-6-2-5,12 1 5,-8 2-4,5 4 4,-11 2-5,9 5 5,-12 3-5,9 3 3,-1 0-3,10-1 3,-9-6-4,5-2 4,-9-7-4,7-5 5,-10 2-4,10-3 6,-6-5-3,11 3 5,-11 6-4,2-2 3,-11 2-5,9 5 3,-13-3-5,5 1 4,-4-2-4,3 2 4,-10 1-5,6 2 9,-6-2-2,6 3 6,-7-3-3,4 3 4,0-4-7,4 5 2,-2-4-7,8-1 4,-3 2-5,-1 1 3,-5 0-4,5-1 4,-11 2-4,7 0 8,-4-5-1,8 1 7,-4 2-2,13 1 2,-1 0-6,9 0 0,-8-6-6,4 2 2,-16 0-3,5 0 3,-8 3-4,2 5 4,-3 1-3,11 3 2,-10-1-2,14 0 3,-5-2-4,6 3 4,-6-3-4,10 1 4,-9 0-4,12 3 4,-6-9-3,13 3 4,-7-3-3,6 0 3,-6-1-2,10 2 4,-10-2-5,12 1 5,-2 2-5,2 3 1,-7-2-3,12-2 4,-10-1-4,14-1 3,-5-2-2,11-2 2,-14 1-2,15 0 3,-14 1-4,13-1 5,-7 0-4,14 1 2,-14-1-2,17-1 3,-14-2-4,13-1 3,-7 4-2,10-6 3,-14-1-3,12-1 6,-13 2-3,15 1 5,-13 2-3,18 0 3,-13 1-5,11 1 3,-12-2-6,17-1 3,-20 1-3,14 1 3,-13 2-4,12-3 4,-13 1-3,13-5 2,-14 2-2,13 1 4,-12 1-2,13 2 4,-13 5-2,13-4 4,-16-5-4,12-1 3,-9 6-4,7-1 1,-12 2-3,13 3 2,-15-5-3,13-4 3,-9 5-2,6-4 1,-13-4-1,9 13 2,-19-7-3,20 3 3,-16 3-3,11 5 2,-13-8-2,7 5 3,-11-6-3,13 2 3,-12-2-3,9 1 2,-14 1-2,7-2 3,-11-3-3,6 1 4,-9-2-2,16 1 4,-14 3 0,5-5 2,-11 3-2,12-4 2,-14 1-4,11 1 2,-5 5-4,9-2 2,-8 5-4,4-3 2,-10-1-1,2 1 1,-13 1-1,5-5 4,-6 4-1,10 2 8,-3-3 0,7-3 9,-3 5-1,5 3 2,-6-3-7,3-2 0,-6 7-10,8-2 1,-5-7-5,8 4 3,-7 3-4,7 1 3,-12-2-2,1 0 2,-12-2 0,4 2 6,-11-4 0,5 1 4,-6 1-2,6-2 0,-7-2-5,5 5 1,-4-3-4,7-1 2,-5 2-2,0-2 1,-3 1-3,-1 1 3,-8-1-3,-3-1 2,-6-1-2,-6 1-7,-5-3-20,-2-2-58,-9-14-27,-4-32-287,-3-16 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0:50:17.786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2086D7-FB10-43EF-973E-DD9ED37613AA}" emma:medium="tactile" emma:mode="ink">
          <msink:context xmlns:msink="http://schemas.microsoft.com/ink/2010/main" type="inkDrawing" rotatedBoundingBox="5266,11209 5287,4438 5940,4440 5919,11211" rotationAngle="1616915232" semanticType="callout">
            <msink:sourceLink direction="with" ref="{4D3BAB93-9A67-4D70-A8ED-05283AD6E60F}"/>
          </msink:context>
        </emma:interpretation>
      </emma:emma>
    </inkml:annotationXML>
    <inkml:trace contextRef="#ctx0" brushRef="#br0">340 118 447,'7'-12'207,"-7"-2"12,4-3-82,-3 3-48,-2-2 4,-3 3-21,0 4 8,-2 2-13,-3-1 8,-3 4-12,0-1 0,0 5-15,-5 0-3,-3 8-14,-1 1-2,-6 3-7,-3 6 0,-1 4-6,0 4 2,2 3-3,3 7 3,3-2-1,6 5 1,4-4-2,3 8 3,3-7-3,7 2 1,-1-5-2,4-1 0,3-9-4,4-2 0,2-8-2,7 2 0,-2-6-2,6-1 0,-1-4-1,4 1-2,1-3-1,3 0 0,-4-2-1,4-3 0,-3-1-1,5-3 0,-6 0 0,7-2 0,-6 4 0,3-6 0,-6 1 2,3-9 3,-8 2 3,-1-9 8,-7 2 6,4-4 11,-3 5 1,-1-4 5,-1 6-3,-2-2 7,-8 4-8,-8-4 6,-2 3-7,-6-3-4,-1 1-11,-7-3-7,-1 5-10,-8-2-28,-1 8-28,-8 5-64,1 11-68,-17 14-317,-2 8 43</inkml:trace>
    <inkml:trace contextRef="#ctx0" brushRef="#br0" timeOffset="10193.9684">268 2472 599,'-7'0'196,"-5"0"51,6 0-161,-4 1-5,1-1-15,-3 3-3,5-1-17,-8 6 2,-1 0-7,-3 4 5,4 3-4,-6 1 4,3 0-7,-1 6-1,6-3-7,-2 6 2,5 0-7,2 2 0,6 1-4,2 5-1,5-5-5,4 6-1,2-6-4,4 2-2,2-7-2,2 2-1,1-9-3,4 0 0,0-4 0,3-4 0,-3-5-1,6-3 1,-6-5-1,4-5 0,-2 0 0,4-4 1,-7 1-1,2-1 1,-4-2 2,-4-5 8,-3 4 3,-4-5 11,-1 0 6,-2-2 11,-5 3-2,-1-6 1,-3 3-9,-4-4-3,-3 7-11,-5 0-5,-4 9-7,-6 4-4,-4 8-12,-6 1-42,2 7-49,-5 2-107,2 4-248,-10 11 8</inkml:trace>
    <inkml:trace contextRef="#ctx0" brushRef="#br0" timeOffset="13995.6856">291 3428 535,'-1'-8'188,"-1"-1"43,2 2-136,-2-2 6,-1 0-9,1 4 4,-2 0-10,-9 1-6,1 1-18,-9 7-13,2 1-15,-5 4-8,1 3-5,-2 3-3,4 1 3,-5 6-4,8 2 1,-2 4-2,5-2 2,0 9-3,5-5 2,-1-1-5,6-2 3,4 6-5,5-3 3,5 3-5,5 0 3,2 4-4,-1-8 3,10 0-4,-4-5 3,6-1-4,-2-4 3,5-4-5,-3-6 3,-2-4-6,-4-4 6,5-6-6,-4-4 6,3-4-4,1-4 5,5-6-3,-5-2 5,0-8-1,-4 1 5,-1-7 1,-7 3 6,-3-5 0,-5 3 2,-2 0-5,-3 5 0,-6-3-9,-1 8 2,-8 0-9,-7 7-2,-12 3-44,3 9-32,-9 4-99,-2 11-72,-19 1-178,2-2-21</inkml:trace>
    <inkml:trace contextRef="#ctx0" brushRef="#br0" timeOffset="16210.6187">347 4918 488,'-5'-5'184,"3"-2"33,0 1-125,-1 0 3,0 0-20,0-2 8,-3 2-17,-2 0 7,-1 2-24,-1 4 3,-4 4-20,-6 4 1,-2 8-19,-7 4 5,-1 1-9,-3 6 7,2-4-5,3 2 9,7-3-5,2 3 7,7-1-7,5 2 6,4 0-8,3 2 5,3-4-9,4 1 5,2 0-6,4-1 3,1-4-7,4-1 5,1-1-7,2-8 5,-3-4-7,7 0 6,1-3-6,-2-2 6,-1-1-6,5-1 5,-6-5-5,2-3 5,2-3-5,2-2 7,-3-2-4,0-3 8,-2 4-4,-1-4 12,-4 1-3,-2-6 15,-5 1-4,-2-6 10,-4-1-8,-2-6 5,-4 6-14,-4-3 3,-3 2-10,-9 5 3,-4 5-12,-8 7-5,-8 9-20,-4 8-56,5 4-51,-5 11-304,3 0 34</inkml:trace>
    <inkml:trace contextRef="#ctx0" brushRef="#br0" timeOffset="22697.9314">306 5824 600,'-7'-3'212,"-4"-2"38,3 2-158,0-1-12,-1 3-21,-2 0-2,-2 5-14,-3 1 2,-2 2-10,-3 6 7,1 3-5,-3 5 7,6 0-6,-5 8 3,7-1-9,1 3 2,5-3-6,3 2 2,2-3-6,3 3 2,1-5-3,5 6 2,1-8-6,2-1-1,1-5-5,2 2-2,-1-9-5,4 1 1,-1-4-2,4-1 1,1-5-1,6 2 1,-1-7-2,2 2 1,-3-5-3,6 1 2,-5-6-2,2 5 1,-1-6-1,4 0 2,-6 0-1,-1-9 3,-2-1 2,3-1 5,-4 0 4,-5-6 7,1 2 1,-6-4 8,-5 2-1,-7-5 6,-3 6-7,-7 1-1,-2 8-9,-13 2-6,-2 9-13,-10 8-43,3 6-49,-9 7-118,3 9-257,-13 6 5</inkml:trace>
    <inkml:trace contextRef="#ctx0" brushRef="#br0" timeOffset="30248.1303">273 6353 530,'-1'-10'187,"-4"1"39,1-2-122,-1 4-26,-8 1-6,-2 5-15,-3 1-8,-4 6-11,-9 4 0,8 0 3,-5 5 2,4 1 1,0 1-2,5 1-4,0 4-5,7 1-3,3 4-3,1 1-1,2 4-2,3 0-2,2 3-4,0-3-1,6 2-4,2-4 2,7-4-6,1-8 4,10-2-7,1-6 4,8-7-8,3-2 5,6-5-7,-2-1 6,7-6-6,-5 1 5,3-9-6,-6 1 6,5-10-7,-8 0 6,1-4-5,-8 4 6,0-6-4,-9 4 6,-9-6-1,-8 3 5,-8-3-3,-7 8 2,-13-1-7,-5 11-9,-13 6-56,-2 11-39,-7 13-286,5 12 31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0:51:08.328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3BAB93-9A67-4D70-A8ED-05283AD6E60F}" emma:medium="tactile" emma:mode="ink">
          <msink:context xmlns:msink="http://schemas.microsoft.com/ink/2010/main" type="inkDrawing" rotatedBoundingBox="-566,10992 475,3118 4533,3655 3491,11529" shapeName="Other">
            <msink:destinationLink direction="with" ref="{422086D7-FB10-43EF-973E-DD9ED37613AA}"/>
          </msink:context>
        </emma:interpretation>
      </emma:emma>
    </inkml:annotationXML>
    <inkml:trace contextRef="#ctx0" brushRef="#br0">-5963-1270 810,'-11'-8'277,"-3"3"53,0 7-212,-3 1-21,2 6-21,-1 4-9,2 6-17,1 8-10,3 0-9,4 15-7,1 0 0,1 11-5,0-2 2,0 6-7,-3-6 2,2 6-10,-2-11 4,1 4-10,-3-11 6,1 0-7,0-11 6,-1-3-6,-1-10 6,1-2-12,2-8-1,0-4-17,-3-3 1,-3-6-15,2-1 6,-5-6-10,0 0 13,-1-5-4,7 2 13,-4-4 1,4 6 16,5 1-1,4 4 10,2 4 7,3 0 15,7 4 12,5 1 15,3 4 7,1-1 3,5 0 2,0 0-10,7-1-15,-4-3-8,7-1-10,0-1-23,-2-3-43,-7-1-30,-3-1-74,-5 4-48,-7-1-246,-3 9 35</inkml:trace>
    <inkml:trace contextRef="#ctx0" brushRef="#br0" timeOffset="-670.8718">-6487-997 460,'2'-7'268,"-3"-2"6,-3 4-99,2 2-21,-1 1-40,-3 1-9,1 2-28,-4 3-5,-4 1-16,-2 3-6,1 2-6,-1 4-5,3-1-5,1 3-4,0 1-4,2 4-4,2-6 0,2 6-7,3-5 1,4 8-8,3-7 1,4 4-7,0-3 4,5 1-7,-1-10 4,1 0-5,0-4 6,5-1-6,-7-7 6,6-2-4,0-4 5,0-2-3,-2-4 6,8-2-3,-7 3 5,5-5-2,-3 3 5,0 2-3,-6-2 6,0-3 2,-6 3 8,0-4 0,-6-1 7,-1 1 0,-5 1 2,-5 1-5,-2 6-2,-2-1-12,-1 5-2,-3 4-15,3 4-11,-5 0-42,5 8-14,-2 1-55,6 1-17,1 3-55,5 2 11,3 4-24,4-1-155,3 0 51</inkml:trace>
    <inkml:trace contextRef="#ctx0" brushRef="#br0" timeOffset="3682.3822">-3350-1231 539,'2'-7'474,"-2"4"-121,0 4-15,-2 3-242,0 6-24,-2 6-31,-2 6 13,-2 4-17,-3 12-11,-1 1-13,-3 9-9,0-2 2,-3 3-4,4-4 1,0 1-1,4-14 0,0 0-25,4-9-9,-1-8-44,0-11-32,4-8-65,2-6-2,1-5-205,1-4 38</inkml:trace>
    <inkml:trace contextRef="#ctx0" brushRef="#br0" timeOffset="3902.1838">-3608-966 722,'-3'9'297,"7"0"32,8-1-174,3 3-25,4-2-24,7-3-10,0-1-24,5-3-20,1-4-22,0-3-50,2-4-29,-7 2-76,-11 2-27,-5-10-251,-4-3 33</inkml:trace>
    <inkml:trace contextRef="#ctx0" brushRef="#br0" timeOffset="3384.6879">-4471-900 545,'7'2'248,"2"-5"20,2 1-122,2-1-32,-3 0-20,2 1-1,0-2-20,-1-1-9,-1-1-19,3-4-10,-4-2-7,1-2-6,-1 4 0,-1-5-4,-3 2 1,-3-2-4,-3 3 5,-4-1 1,-3 4 5,-2 0 3,0 5 3,-5 1-4,1 3-1,-3 3 0,2 5-2,-4 0-1,6 8 7,-3 4 6,2 0 4,-2 6 8,5-1 4,3-2-7,3-4-3,3 2-10,6-4-6,5-3-10,4-1 2,6-5-8,1-6 2,5-6-8,-1-2 3,4-2-5,-3-1 5,1 4-7,-5-1 4,1 3-4,-8 2 4,-3 7-4,-4-2 6,-6 7-4,-5 0 5,-1 0-6,-1 2 6,-3 2-6,4-8 3,2 1-5,1-3 3,0-2-7,2-5 4,0 0-6,3-1 7,-1-2-6,3-1 8,2-2-5,0-2 5,5-1-6,-1 1 7,4-2-7,2 5 5,3-1-4,-5 2 1,6-5-26,-4 5-8,1-7-51,-3 5-14,4-4-60,-4 6 2,-2-1-40,-4 6 27,-3 2-17,1 3 46,-7-1-2,0 1 50,-2-2 22,0 1 43,1-1 27,2 1 40,1-6 26,5 3 14,0 2 12,1 1 2,2-1-1,3 0-16,2 2-4,-1-3-13,0-5-7,1 2-6,1 2 1,-3-8-1,4 1-2,-5-6-1,1 0-3,-7-2-3,-1 5-2,-5-3 0,-1 7 3,5 1 1,-14 0-6,-2 3-4,-5 4-11,0 2-4,-9 7-9,8 2 3,1 4-4,2 4 10,-1-1 5,3-2 7,0 5 3,6-3 6,5-2-1,2-3 1,7 3-2,3-7 3,1-5-8,5-3 0,3-3-9,0-8-2,12-3-8,-7-4 2,-2-3-7,1 4 3,3-3-6,-9 6 5,5 2-6,0 4 5,0 0-7,-7 5 7,2 5-7,-5-4 5,-1 3-5,-1 4 7,-2-1-6,-4 5 6,-2 2-4,-2 1 5,-9-1-6,2 2 5,-5-7-17,0 3-7,-1-3-54,4-2-20,2-4-72,3-3-15,3-4-55,3-4 22,2-4-215,2 0 75</inkml:trace>
    <inkml:trace contextRef="#ctx0" brushRef="#br0" timeOffset="1704.6708">-4669-1370 379,'-6'-9'391,"0"9"-89,1 4-15,-3 5-144,6 2-50,-1 11-8,-2 3-16,4 9-13,1 3-20,-2 10-16,-5-3-6,2 6-9,3-8 2,-6 3-9,0-9 6,5-1-15,-4-11 0,-2 0-23,3-11-8,1 0-33,-1-7 0,-1 1-29,5-4 2,-1 2-59,-2-7-143,-1-1 27</inkml:trace>
    <inkml:trace contextRef="#ctx0" brushRef="#br0" timeOffset="1954.5371">-4877-1025 500,'-4'-3'359,"4"-3"-29,4 0-73,6-1-63,4-2-45,5 3 6,0 0-29,6 1-15,-2 1-37,7 0-22,-6 1-22,3-2-16,-7 2-4,3-1-26,-5 1-17,0 1-80,-4 0-42,1 5-84,0-1-217,4 0 26</inkml:trace>
    <inkml:trace contextRef="#ctx0" brushRef="#br0" timeOffset="1400.1676">-5174-1010 608,'-4'22'313,"-1"0"-6,-5 4-100,4-5-99,-3 8-11,1-8-13,3-6-12,8 3-21,1-4-15,2-11-10,7 1-12,-2-5-1,3-7-5,2-3 4,1-2-7,-2-2 4,5-1-6,-3 2 4,-3 1-6,-3 0 7,-2 9-7,-4 3 5,-1 2-5,0 2 8,-2 6-4,0-3 10,-2 8-3,-2 3 5,1 3-7,1-4 2,1 5-9,3-9 2,1-4-10,1-4 0,3-2-38,0-5-15,3-4-46,2 1-16,2-4-50,0 0 2,1-8-190,-6 0 49</inkml:trace>
    <inkml:trace contextRef="#ctx0" brushRef="#br0" timeOffset="999.9374">-5335-1181 483,'4'-12'323,"-1"1"-38,0 5-97,3 3-81,-1 2-60,1 5-21,-2 1-18,2 5-43,-1 1-25,0 1-236,-4 2 36</inkml:trace>
    <inkml:trace contextRef="#ctx0" brushRef="#br0" timeOffset="780.0409">-5368-1052 674,'3'-9'287,"-2"2"39,0 4-166,2 4-10,-3 4-33,0 6-4,1 4-31,-2 6-12,-2 2-23,1 4-16,-2-1-13,0-3-9,1-2 0,0-2-10,2-9-4,-1-3-40,2 4-17,0-9-66,2-3-23,-2-3-49,1-5-175,-2-9 44</inkml:trace>
    <inkml:trace contextRef="#ctx0" brushRef="#br0" timeOffset="5500.2876">-6665-41 503,'0'-5'312,"-1"0"-7,6 1-101,7 3-26,3 1-48,6-2 13,5 2-26,3 3-2,1 0-34,6-2-18,-3 1-31,6 1-13,-2-3-22,2-1-31,-6 2-30,0-4-43,-10 2-22,-1 0-25,-8 0 20,-1 1 20,-4 1 44,-3 0 20,-5 2 34,-2 0 28,0 2 20,-4 3 34,0 1 17,-2 2 32,1 2-2,5 2 14,-3-1-24,1 1-8,2 2-32,2-3-15,2 0-25,2 5-10,4-6-9,0-2-2,5-2-2,1-3 0,0-6 1,3-2 0,1-1 2,0-3 0,-1-7 1,-1 0 0,-1-4-1,-3-9 1,-5 2 4,-3 0 3,-6 1 2,-7 0 0,-3 8-1,-9 3-14,-3 8-18,-8 2-67,2 9-54,0 7-125,0-4-187,-9-2-15</inkml:trace>
    <inkml:trace contextRef="#ctx0" brushRef="#br0" timeOffset="4885.0369">-6449-318 593,'5'-15'262,"0"3"46,-3 4-144,1 4 7,-2 2-31,-1 4-8,-2 3-40,0 7-4,-3 7-29,-2 10-1,-3 3-9,-2 14 3,2-4-12,0 9-5,4-4-11,-1 5-3,1-10-11,0 2-3,2-10-4,-1-2-5,1-13-9,1-2-24,3-8-16,-3 1-49,0-9-18,2-1-44,-2-3-2,-1-3-26,2-5 20,-4-3-170,-1 0 64</inkml:trace>
    <inkml:trace contextRef="#ctx0" brushRef="#br0" timeOffset="7919.5357">-5218-41 614,'2'-8'274,"3"-1"38,1 3-142,-4 4 3,1 0-21,0 4 2,-1 0-25,-9 7-9,4 4-28,-8 11-12,-1 4-16,-2 16-10,1-7-9,-3 12-12,3-4-8,3 5-13,-3-8-2,3 10-9,1-15 3,3 0-12,1-12-2,0-2-38,2-10-12,1-3-47,0-9-22,1-6-40,1-8 14,1-7-19,2-3 27,-2-6-6,0-1 26,-2-10-175,0 2 57</inkml:trace>
    <inkml:trace contextRef="#ctx0" brushRef="#br0" timeOffset="8224.2179">-5300-26 492,'12'-30'262,"0"8"1,5-1-81,2 4-73,4 2-6,0 4-3,2-1-4,2 6-13,1 3-7,1 4-8,3 7-22,-6 3-8,-1 6-5,-4 2-4,-9 7-6,-5-1-2,-10 6-3,-6-2-1,-8 7-5,-5-8 1,-7 6-6,1-6 2,-6-2-9,10-12 0,-5 5-21,5-10-8,2-3-39,7 0-7,-4 0-51,13-4-11,4-1-45,4-1-174,1-3 36</inkml:trace>
    <inkml:trace contextRef="#ctx0" brushRef="#br0" timeOffset="8773.9411">-4788-71 710,'6'-9'297,"-5"-2"25,-1 5-152,-2 5-70,-5 2-11,0 4-26,-4 10-10,-1-1-14,-1 4-8,0 1-5,3 4-5,4-1-1,3 0-4,3 0 1,7-1-6,0-3 5,6-6-5,1-1 2,5-3-4,-1-5 6,6-3-3,-1-2 7,4-8-4,-1 2 6,-1-10-7,-7 2 5,0-8-3,-3 5 7,-5-9 2,-4 5 12,-2-2 1,-5 4 5,-4 0-6,-3 6-1,-5 3-13,0 6-4,-5 3-11,0 5 0,-5 0-11,6 1 4,-2 7-29,3-3-10,1 6-38,9-1-11,0 3-50,4-4-5,6 6-48,5-1 8,2-1-221,3-6 57</inkml:trace>
    <inkml:trace contextRef="#ctx0" brushRef="#br0" timeOffset="9178.7269">-4344-116 490,'-2'-7'281,"-5"0"10,0 5-99,-7 5-18,0 3-42,-1 5-8,1 3-29,0 2-14,6 1-25,6 7-11,4-2-13,4 4-11,3 1-5,5 2-6,-2-5 3,0-2-8,0-6 4,-5-2-8,-3-9 6,-3 4-4,-2-3 7,-3 1-6,2-4 6,-11 6-7,-2-4 4,-7-5-14,-2 0-6,-7-3-46,7 0-11,2-3-54,8 3-10,3-1-46,8 2-186,6-2 55</inkml:trace>
    <inkml:trace contextRef="#ctx0" brushRef="#br0" timeOffset="9992.8084">-4058-46 740,'-12'-10'242,"-6"0"59,0 3-196,-5 7-11,3 5-21,-4 7-12,3 0-18,2 4-9,5-1-7,1 5-4,8-3 2,5 3-3,5 0 3,9 4 0,0-6 4,0-1 1,5-2 4,-2-3-7,-3-4 2,-2 1-2,-5 0 1,-7-4-4,-3 6 3,-13-3-9,1-3-2,-4 3-11,0-3-1,-1-7-13,6 4 0,0-2-22,6 0-5,6-3-35,4 2 3,7 0-12,4-3 15,6-4-14,1-3 28,4 1-9,2-3 12,3 0 0,-6-3 25,6 2 2,-6 0 20,2 2 17,-7 2 24,2 6 27,-9 6 21,-2 7 21,-5-6-3,-7 13-13,1 0-23,-7 2-19,-1-7-24,1 11-16,3-11-2,1 3-10,5-1 2,2-3-27,1-10-8,4 0-45,3-4-27,3-7-72,-2-1-43,5-9-169,-2-8 9</inkml:trace>
    <inkml:trace contextRef="#ctx0" brushRef="#br0" timeOffset="10217.6892">-3828-221 961,'-3'-5'316,"-2"2"37,6 3-254,1 2-63,-1 0-26,1 2-5,1 2-4,1 1-48,2 0-24,2 1-68,-2-1-219,0 0 30</inkml:trace>
    <inkml:trace contextRef="#ctx0" brushRef="#br0" timeOffset="10667.6807">-3692-241 690,'-7'16'316,"-6"6"21,-2 9-122,0 6-67,-3 11 0,5-1-26,-2 10-17,5-11-36,1 2-27,7-17-20,0-7-14,2-9-3,5-1-8,0-9 5,3 4-7,0-7 6,2-5-5,-1-1 8,2-4-6,0-6 6,6 5-8,-2 3 5,5-5-8,-1-1 6,3 10-4,-3-2 10,2 1-7,-4 4 7,1 3-6,-7 0 7,-1 1-7,-2 2 11,-6-2-4,-2 3 9,-2 5-4,-3 0 4,-4 2-9,-5 3 4,-5-3-12,2-1-1,-3-1-27,2-7-6,3 0-41,4-3-18,2-2-54,4-5 3,2-3-53,7-6-27,1-6-134,2-3 25</inkml:trace>
    <inkml:trace contextRef="#ctx0" brushRef="#br0" timeOffset="11368.5542">-3378-170 758,'9'-7'335,"-5"2"35,-1 6-177,-6 8-18,-1 3-37,-5 8-11,-2 4-29,-4 9-19,1 0-25,0 9-13,0-3-7,1 3-3,5-8 1,0 4-3,3-10 3,2 3-8,5-10-2,-1 3-12,1-6-1,6-3-11,0-3 2,2-6-35,1-6-17,4-4-48,1-3-30,1-6-62,-2 2 6,4-3-28,-5-4 30,0 4 22,-2 3 62,2-1 30,-3 3 67,2 7 56,-2-5 44,1 5 41,-4-3 19,5-2 16,-3 6-22,4-3-11,-2-2-31,3 1-15,-6 1-27,3-5-20,-2 2-15,-2-1-13,-2 0-5,-2 2-9,-4 0 6,-5 4-4,-3 1 4,-4 5-6,-6-3 5,-2 7-7,0 5 3,-6-2-4,6 0 8,1 5 4,5-2 10,1-3 1,6 5 8,3 0-3,4-1-1,1 1-3,0 2-1,7 0-3,0-3 2,3 0-7,3-1-2,2-4-7,0-3-5,0-3-41,-2-8-19,0-1-116,-3-5-71,-7 1 23,-6 1-304</inkml:trace>
    <inkml:trace contextRef="#ctx0" brushRef="#br0" timeOffset="13373.2029">-6354 806 538,'12'-13'219,"0"0"40,-6-1-139,2-3 10,-3 7-25,-5-4 16,-4-1-25,-2 5 19,-3 1-18,-8-3 14,1 7-22,-7 4 10,0 2-32,-7 6-1,3-1-30,-3 5-2,-1 2-21,0 12 6,3-1-13,-1 9 11,10 2-6,2 3 11,8-10-8,6 3 8,6-5-11,6-1 4,4-8-11,9-5 6,0-3-8,7-6 6,-4-6-7,7-4 6,-1-5-7,4-3 5,-2-7-5,3-3 4,-7 0-6,3-2 5,-10 2-10,-4 1 2,-4 8-7,-3 1 5,-6 6-5,-6 2 10,0 2-4,-4-1 7,1 5-6,-5 4 6,-1-1-9,-1 10 9,3-1-7,-3 6 8,3-2-5,6 8 9,-2 2-6,1-1 7,3-5-6,0 5 6,5-6-9,2-4 5,0-1-17,6 1-33,0-8-25,-2-2-57,3-4-39,1-2-49,-1-3 3,11-1-206,-1-4 66</inkml:trace>
    <inkml:trace contextRef="#ctx0" brushRef="#br0" timeOffset="13895.3754">-5869 806 546,'1'-16'273,"-4"2"7,-6 0-84,-1 4-67,-8 3 2,1 2-41,0 5-7,0 3-42,-2 4-6,7 1-25,-1 8 4,4-3-9,3 7 5,7-1-8,5 3 4,6 0-7,-2-1 6,1-2-5,4 1 7,-2-4-4,-2 0 9,0-3-3,-3-2 13,-6-3-3,-7-1 11,-7-3-9,1 0 2,-3-1-12,-5 0-1,2-1-14,1 0-12,-3-2-17,0 0-21,5 0-21,3 0-30,6 0-9,6 0-35,1 0-28,9-4-154,1 1 25</inkml:trace>
    <inkml:trace contextRef="#ctx0" brushRef="#br0" timeOffset="14325.4844">-5646 825 572,'-1'-13'278,"-2"1"33,-4 2-134,-3 3-12,-7 6-51,-1 6-12,-1 3-49,-3 8-11,-3 1-26,4 6 3,11-1-11,3 5 4,6-3-10,6 4 5,8-4-8,3 3 0,0-8 1,-1 0 6,1-5-7,-2-2 10,-6-3 1,-9 0 6,4-2-5,-12-2 6,-6-3-10,0 2 5,1-3-16,-11-1-10,7-1-19,0-2-24,1 0-27,3-2-36,6 2-16,4-1-226,4-1 56</inkml:trace>
    <inkml:trace contextRef="#ctx0" brushRef="#br0" timeOffset="14745.8301">-5451 910 462,'-5'-2'418,"-9"0"-104,8 4-34,-3 1-178,0 2-50,-2 6 20,2 0-9,0 6 3,4-2-25,2 5-6,5-2-27,1 2 1,6-3-7,1-1 6,2-5-4,4 1 8,-2-11-6,5 0 9,-1-3-6,3-8 8,-3-4-8,6-1 11,-5-4-6,1-4 15,-4 1-4,-4 1 17,-5 0-5,-7 0 6,-5 4-17,-9 2 3,-3 4-24,-4 3-22,0 5-28,-3 6-58,7 6-55,-2 4-294,6 1 43</inkml:trace>
    <inkml:trace contextRef="#ctx0" brushRef="#br0" timeOffset="15760.545">-4904 929 634,'0'-11'249,"-6"2"55,-2-6-157,-4 7 7,-5 3-28,-7 4-3,0 1-43,-5 5-10,0 4-35,-2 3 1,7 1-13,-2 6 15,8 0-8,-1 4 16,5-4-8,0 6 10,7-3-14,1 2 8,8-2-16,4 0 7,0-3-16,8-1 6,-2-5-14,3-3 6,5-4-13,6 1 7,-5-4-11,7-4 8,0 0-7,1-8 5,0-4-6,0-4 8,-1 0-8,5-11 6,-5 5-7,7-7 7,-1 2-7,1-2 6,-7 5-7,0 1 6,-13 8-7,-1 2 7,-7 8-6,-5 1 7,-6 5-7,0 7 7,-3 3-7,-5 6 7,1 1-6,-2 6 7,3 0-7,-3 6 8,3 0-7,4 0 6,-1-4-6,4-4 4,1-6-14,2-3-25,3-3-24,6-4-57,0-7-38,2-6-61,4-5-41,-3-15-163,-2 0 27</inkml:trace>
    <inkml:trace contextRef="#ctx0" brushRef="#br0" timeOffset="15985.4252">-4612 738 1006,'-6'-8'301,"2"3"63,6 4-287,0-2-25,-4 2-35,5 5-1,3 3-10,-2 2-17,1 4-29,4 7-64,-4-2-38,3 7-227,3 3 16</inkml:trace>
    <inkml:trace contextRef="#ctx0" brushRef="#br0" timeOffset="16475.1648">-4391 1012 411,'7'-2'265,"-3"-1"0,-2-1-79,1 0-18,-2 0-41,-1-3 10,-1 1-33,1 1 7,-3-1-32,-6 1 0,-1 2-24,-5 3 0,-5 4-20,-6 6 6,2 6-12,-4 6 14,4 4-4,3 2 18,8-3-13,7-1 6,5-4-17,7-3 0,4-7-21,5-2 4,3-5-11,7-11 4,1 0-9,1-7 6,-2 0-7,-1-6 4,-4 6-6,-2 1 2,-6 6-8,0 5 4,-3 6-7,-8 5 7,1 5-4,-4 2 7,2 4-3,0-2 0,0-1-17,0-2-14,2-3-19,3-4-28,0-3-25,6-1-34,1-6-13,3-5-45,2-4-26,2-8-150,-3-6 28</inkml:trace>
    <inkml:trace contextRef="#ctx0" brushRef="#br0" timeOffset="16954.9077">-4204 956 935,'3'-1'294,"5"-1"63,5 1-255,1 0-6,1-1-24,4 4 7,-1-1-22,3 2-3,4-1-39,3 1-39,-5-1-39,5 1-55,-6 2-46,-3-1-246,-4-1 43</inkml:trace>
    <inkml:trace contextRef="#ctx0" brushRef="#br0" timeOffset="16735.0336">-4022 712 877,'-5'-9'282,"0"9"52,-3 7-248,-1 7 1,1 5-31,0 12 7,0 2-15,0 8-4,-4 1-24,2 6-1,1-4-17,0 6 5,3-8-1,5-4 0,-1-8-10,1-6-11,4-8-19,-3-5-29,0-5-33,1-3-52,0-6-222,-10-12 46</inkml:trace>
    <inkml:trace contextRef="#ctx0" brushRef="#br0" timeOffset="17369.6877">-3853 1066 537,'7'3'236,"5"-1"38,-1 1-140,4-1 11,-1-2-36,3 2-6,-5-5-36,-2-1-3,-2-2-32,-2 1-2,-2-3-13,-3-1 10,-2 3-7,-4-2 7,-5 2-9,-4 1 4,-6 4-14,-2 2 5,2 5-4,0 4 14,2 4 0,3 7 16,2-1-2,0 3 13,6 0-13,3-4 5,4-3-17,4-4 1,1-4-18,4 0 1,5-2-10,-3-1-15,-1 4-25,2-6-43,0-1-34,0 2-72,3-8-13,4 2-200,-3-3 35</inkml:trace>
    <inkml:trace contextRef="#ctx0" brushRef="#br0" timeOffset="17954.3817">-3539 1053 716,'-4'-2'373,"0"-2"-17,-1 2-105,-5 0-145,-3 6 6,-1 1-26,-1 5-2,0 4-31,0 3-4,-1 3-29,4 2 6,0-2-9,1-2 14,7 1-11,2-8 8,4-1-12,3-1 4,4 1-18,4-10 6,1 3-9,3-4 7,0-3-8,4-9 8,-3 3-8,4-10 6,-1-3-9,5-6 5,-2 1-7,3-8 5,0 2-5,-2-8 6,-3 4-3,-2-6 6,-6 7-3,-2-1 5,-5 9-5,-4 6 6,-2 11-4,0 6 6,-3 4-2,0 5 9,5 2-5,-8 8 9,0 2-5,0 9 11,-2 3-5,-7 4 18,8 1-8,-4 7 9,1 0-14,-2 5 4,2 2-18,-1-2 5,3-6-10,1 0 7,2-8-8,6-3 4,1 0-9,4-4-1,4-7-20,3-7-54,0-7-31,5-13-123,-3 3-89,-2-10-199,-5 3-30</inkml:trace>
    <inkml:trace contextRef="#ctx0" brushRef="#br0" timeOffset="19419.4409">-6727 1659 364,'-2'-28'276,"5"1"-11,2 3-58,6 2-42,4 5-45,10-1-3,-1 2-38,8 3-2,1 3-22,2 2 1,-2 6-11,3 6 2,-8 2-11,-3 8-1,-3 1-9,-10 8 1,-7 0-7,-9 5 0,-6-5-4,-12 2-2,-1-1-4,-9-1-2,0-3-3,-3-1-1,4-1-2,-4-8-8,10-1-9,1-3-19,6-1-18,4-2-33,9-2-27,5 3-55,9-3-6,13 2-195,5 3 34</inkml:trace>
    <inkml:trace contextRef="#ctx0" brushRef="#br0" timeOffset="19089.956">-6679 1625 683,'-5'2'309,"0"2"19,1 2-130,6 2-81,-5 9-4,1 2-30,2 7-11,-3 6-23,-1 6-2,-1-1-14,3 6-3,-3-7-11,-2 1-4,5-9-9,0-4-10,0-7-14,2-6-42,2-7-22,-2-5-53,2-4-18,4-7-35,-5-3 4,3-7-155,-1 0 51</inkml:trace>
    <inkml:trace contextRef="#ctx0" brushRef="#br0" timeOffset="20149.2773">-6149 1653 688,'-3'-16'265,"-3"4"42,2 0-145,-5 3-47,-2 2 0,-2 6-32,2 4-10,-4 8-29,-1 4 0,0 3-9,-2 4 11,0 0-2,-2 2 8,5 4-3,1 0 4,5-3-8,4 2 0,6-4-9,3-4-6,5-7-12,4-2-6,1-5-7,3-7-2,2-6-2,3-7 1,3-1 0,7-8 0,-3 3 0,3-4-2,-3 10-1,-3-3-3,-8 7-1,-3 2-1,-6 2 2,-2 1 1,-7 3 3,-3 9 0,-2-1 2,-3 9 4,0 1 2,-1 5 2,2 0 0,2 4 1,3-3-3,2 0-1,2-6-3,1 2 0,3-6-2,1 1-1,0-5-1,2 0-1,0-5 0,0-1 0,0-1 0,-2-1 1,-2 0 0,-1 0 0,-1-2 1,-3 1-1,1-3 0,1-1 0,1-1 0,-1-3 0,6 0 0,-3-4-1,-2 1 1,8 0-1,1 1 0,1-1 1,3 3-2,5 0-17,-2 1-12,0 0-36,-1 1-23,4 3-53,-3-1-21,2 1-49,1 4-44,-1-10-137,-3-1 19</inkml:trace>
    <inkml:trace contextRef="#ctx0" brushRef="#br0" timeOffset="20924.6443">-5740 1726 756,'8'-1'290,"6"-2"54,5 5-195,11-4-4,-1 5-33,9-4-10,-1 2-31,5 0-11,-9-2-24,-1 1-5,-6 2-10,-3 5 1,-10-2-3,-3 5 3,-9 1-3,-9 12 4,-3-1-3,0 4 1,0 0-4,4-3-2,4-10-5,1-1-2,4-4-2,5-5-2,0-3 1,6-5-1,5-5 0,3-5-1,3-5-2,5-2 1,-1 1-2,0 0 0,-1 3 0,-4 3 0,-6 3-1,0 3 1,-2 1 0,-7 8 0,-1 3 0,-2 3 1,-2-1 2,-6 12 2,3-4 1,-5 8 0,0-3-1,0 8-3,0-7-12,-1 0-33,4-5-21,4 1-21,-2-5-65,4 1-55,1-5 2,11-5-207,1-1 22</inkml:trace>
    <inkml:trace contextRef="#ctx0" brushRef="#br0" timeOffset="20433.8979">-5535 1394 772,'-11'5'325,"-3"13"38,-1 0-195,-2 8-20,5 5-43,-3 11-18,4-4-33,5 8-12,1 1-26,-3 4-7,2-4-6,-2 0-1,3-7-1,3 0-8,-2-12-7,4-6-27,1-9-18,1-5-17,-2-7-47,-2-5-48,2-6 2,-1-5-192,-4 0 25</inkml:trace>
    <inkml:trace contextRef="#ctx0" brushRef="#br0" timeOffset="21738.5029">-4955 1876 657,'9'1'284,"1"2"0,5-5-133,1 0-99,6-5 7,-3-1-3,4-6 6,-2 1-9,2-7-9,-2 6-24,-2-5-8,-3 3-8,-4 1 4,-6 6 4,-4-3 10,-7 7 6,-6-2 9,-4 5 0,-7-2 7,1 4-7,-2 5 3,0 3-5,-1 3 2,6 6-4,0 4 8,4 2 2,0 5 12,5-2-3,2 4 6,6-5-9,3-1-1,6-5-15,2-3-1,2-4-10,8-6-1,1-5-6,8-4-2,2-6-5,4-6-2,-3-2-4,4-4 1,-9 2-2,4-2 0,-10 6 0,0 4 1,-6 7-1,-4 5 0,-4 5 2,-2 8-1,-7 2 2,0 6-1,1-3 0,-4 2 0,5-6-1,1-5-2,-2-4-1,7-1-1,-1-5-1,3-3 0,2-5 1,9-6-1,-2-4 1,9-4 1,-2 1 0,5-3-1,-6 5 0,6 3 1,-6 4 1,3 1 0,-5 10 1,2-1 0,-10 6-1,-1 5 1,-7 2 1,-5 5-1,-3 3 3,-8 3 1,-3 0-3,-7 2-12,-2-5-15,0 1-56,5-6-20,3-2-107,6-8-38,7-6-192,2-4-8,3-5-79</inkml:trace>
    <inkml:trace contextRef="#ctx0" brushRef="#br0" timeOffset="22688.6148">-3632 1476 717,'-23'4'325,"0"4"4,-2 11-128,5 8-105,0 14 25,3 9-5,-3 14 18,5 2-15,-2 14-6,4-6-40,2 7-15,1-5-28,-2-6-11,4-16-13,-3-6-3,0-15-2,1-9-2,2-6-2,-1-5-17,3-9-6,-1-11-11,1-7-2,4-5 1,-1-4 13,5-6 2,1 4 6,6-11 1,3 2 3,7-5 2,1 7 7,8-5 4,2 8 3,7 0 10,-4 5 8,9 3 16,-9 9 5,0 5 7,-10 7-7,-1 7-2,-15 5-14,-2 9-1,-8 2-6,1 7-1,-6-2-5,4 1-3,-5-6-4,4-1-1,2-11-2,-1-1-3,1-7-1,3-6-1,0-4 0,3-6-1,1-6 2,6-3 0,1-3 1,3-4 0,1 4 0,4-3 0,-1 2 0,4 2 1,-2 6 0,-2 2-3,-2 5-8,-3 2-34,-4 5-20,-1 4-65,-1 1-29,2 11-80,-4 0-15,4 6-193,0-3 31</inkml:trace>
    <inkml:trace contextRef="#ctx0" brushRef="#br0" timeOffset="23395.0018">-3300 1863 834,'-4'-5'298,"1"6"73,-6 3-207,-5 6 11,-3 8-19,-6 7 1,-2 2-37,1 7-18,5-5-41,5 0-15,8-6-23,4-1-5,5-9-9,6-5-2,4-6-4,6-7 1,2-6-2,4-6 1,2-4-1,5-3 1,-3 2-1,3-4 0,-3 5 0,-1-3-1,-8 8 1,-4 4 1,-3 4-1,-4 4 1,-4 7-1,-2 1 1,-5 6 2,1 2 3,-2 5 3,-2 3 5,-2 0-1,0 2 0,0 0-3,-1-1-2,4-4-4,3-1-1,1-6-1,0-2-1,1-6-1,4 0-3,1-5 1,5-2 0,4-3-1,4-4 0,-1-2 0,5-5 2,-3 0-1,3-2 0,1 6 1,5-3-1,-4 5 0,1 1 2,-5 5-2,-5 0 1,-9 5 0,2 4 5,-6 3 3,-6 4 7,-2 5 4,0 6 7,-5-3-3,0 8-2,1-2-5,1 0 0,0-7-7,5 2-2,1-7 0,2-3-4,0-4-4,2-4-28,-1-6-16,0-2-74,-1 0-63,12-6-192,-1 0-2,2-2-157</inkml:trace>
    <inkml:trace contextRef="#ctx0" brushRef="#br0" timeOffset="24862.3586">-6538 2506 808,'-2'1'284,"0"8"55,-1 4-210,-3 9 1,-3 9-22,-4 12-5,-3-3-19,0 4-14,-1-9-27,-1-1-18,6-10-10,2-5-27,4-3-20,4-11-71,4-9-29,2-8-64,6-7-216,6-12 43</inkml:trace>
    <inkml:trace contextRef="#ctx0" brushRef="#br0" timeOffset="25087.2413">-6546 2376 766,'3'-16'324,"0"1"42,3 6-181,-4-1-48,3 6-42,1 3-25,0 3-40,0 5-54,-2 4-33,-1 5-92,0 1 11,-2 10-258,-1-3 35</inkml:trace>
    <inkml:trace contextRef="#ctx0" brushRef="#br0" timeOffset="25472.0336">-6311 2582 901,'-4'28'312,"-14"8"89,8-1-225,-3 0-4,3-4-18,5-2-15,6-8-49,4 1-25,5-8-34,6-4-20,0-5-4,4-11-9,6-6 5,2-3-8,-4-4 7,6-6-9,-2 4 5,-4 0-7,-1 1 5,-3 2-4,-8 8 10,-6 2-4,-5 6 9,-5 7-5,-2 2 4,-5 8-4,1 6 6,-2 3-4,2-3 5,1 8-7,4-11 6,3 6-10,2-6-1,3 0-45,6-9-16,1 0-86,3-8-36,3 0-60,2-5-203,6 2 39</inkml:trace>
    <inkml:trace contextRef="#ctx0" brushRef="#br0" timeOffset="26436.363">-5744 2690 797,'3'-8'305,"-8"3"56,1 5-198,-11 2-6,-2 7-28,-3 6-14,0 6-28,-7 3-14,6 2-19,-5 4-2,7-2-2,7 1-9,4-3-4,8-2-10,6-6-8,4-3-10,4-7 4,5-9-9,3-7 3,6-10-7,2-2 4,3-12-4,0 3 5,3-5-7,-2 4 4,-2-12-9,-2 5 4,0-7-5,-7 0 6,0-4-4,-5 13 8,-7 2-4,-5 9 6,-4 9-6,-6 11 7,-5 5-6,-1 8 5,-3 11-5,-1 4 6,-2 8-5,2 3 8,0 10-6,1-6 8,6 5-6,3-8 7,3 1-7,3-13 6,5 1-5,0-7 6,7 1-7,0-8 7,5 1-7,0-11 3,4-4-7,-4-7 4,9-4-7,-3-2 7,4-4-6,-1 1 7,1 0-7,-3 2 6,-4 2-6,-5 4 6,-7 0-5,-5 8 7,-5 3-6,-4 3 7,-7 8-7,-1 1 5,-4 3-6,2 4 8,1 4-7,6 3 8,0 3-6,5-3 6,4-2-6,4-5 5,4-1-6,2-6 6,5-7-7,2-4 3,1-7-4,2-6 5,2-6-6,0-1 6,-3-6-7,1 1 7,2-4-7,-1 8 6,-3 0-5,2 7 6,-3 3-6,-7 5 6,-2 0-6,-3 5 6,-3-2-4,-4 5 9,-3 1-3,3 3 8,-2 6-3,-4 3 7,5 6-10,-1 1 4,-1 1-9,2-4 3,3-1-25,0-6-9,4-2-74,2-8-47,3-3-125,3-3-64,0-2-184,1 3-13</inkml:trace>
    <inkml:trace contextRef="#ctx0" brushRef="#br0" timeOffset="27004.1552">-4653 2684 916,'-12'3'322,"-4"5"53,7 2-239,2 6-22,2 2-32,4 4-11,7 2-14,3 0-11,-1-3-7,3 2-7,-4 0-1,-3-5-5,-3-4 4,-5-1-5,-7-4 1,-3-2-9,-5-1 1,-5-2-18,-1 0-12,4-3-29,2-4-12,6-3-57,5 0-6,6-7-52,4-1-11,7-4-241,0 2 68</inkml:trace>
    <inkml:trace contextRef="#ctx0" brushRef="#br0" timeOffset="27667.4374">-4386 2403 686,'-6'4'367,"-1"6"-19,-2 10-99,2 7-133,-2 11-2,-1 6-9,0 13-11,3-2-26,-2-2-24,3-6-22,0 2-15,-1-12-3,0 0-13,2-3-2,-5-3-26,2-11-10,-2 0-48,1-10-4,-2-2-35,2-7 12,-3-1-10,2-5 38,3-3-5,-4 0 42,5-5 7,6 0 25,-1-4 10,6 1 24,3-4 11,7 4 17,1-7 12,7 5 9,4-1 6,2 1 0,-1 0 7,-2 7 0,6-2 25,-5 8 5,2 4 14,-6 5-5,1 2-3,-10 4-25,-8 8-15,-4 6-20,-4 5-17,-6 3-11,-2 5-10,3-9-2,0-3-7,2-10 3,1-3-8,6-11 5,0-6-6,5-7 6,0-4-5,6-2 10,-1-5-7,4 4 7,-2-1-6,0 5 6,-2 0-7,0 3 7,-1 5-5,0-1-1,1 4-46,-1 6-16,2 1-89,-2 1-35,2 4-127,1-1-127,5 2-5</inkml:trace>
    <inkml:trace contextRef="#ctx0" brushRef="#br0" timeOffset="28065.9391">-3979 2819 804,'0'-1'394,"-1"3"21,-6 2-104,-2 1-92,-3 8-2,-5 3-33,1 8-21,3 4-70,5 4-33,5-2-26,3 2-18,3-9-10,3-4-12,4-8 2,6-6-12,6-11 3,4-7-17,3-5 4,3-4-10,-7-1 12,3 0 0,-10 5 16,-3 4 1,-7 5 11,-4 7 2,-9 4 9,-5 10 0,-4 3 9,-7 8 0,0 5-1,-8 7-8,-1-1-1,-5 10-9,3-8 0,-1 7-11,8-11-2,5 0-31,7-11-10,2-2-75,3-10-30,4 0-131,3-11-52,-3-15-186,8-1-25</inkml:trace>
    <inkml:trace contextRef="#ctx0" brushRef="#br0" timeOffset="29394.4764">-5154 3659 610,'6'-15'253,"2"2"49,-7 8-146,1 8 7,0 6-18,-4 16 22,-3 9-34,-4 17 11,-4 3-36,-9 19 1,-2-7-38,-3 5-2,-1-7-33,3 0-5,9-20-25,3-7 3,5-12-15,6-10-25,3-10-29,5-5-48,2-10-40,10-7-57,2-6-13,8-9-227,-4-6 62</inkml:trace>
    <inkml:trace contextRef="#ctx0" brushRef="#br0" timeOffset="29679.3459">-4915 3683 479,'5'-3'364,"-1"1"-23,-5 9-68,-3 1-38,0 9-48,2 8 26,-5 2-43,4 3 1,-1 7-60,-1 6-14,0-2-47,0 9-7,-2-1-28,2 3-1,0-7-16,-3 1 6,2-8-8,-1 0-11,-1-13-19,3-2-29,0-8-36,0-3-49,1-6-31,0-2-62,-1-9-4,4-4-211,1-6 46</inkml:trace>
    <inkml:trace contextRef="#ctx0" brushRef="#br0" timeOffset="30214.365">-5462 3985 702,'-9'4'279,"3"5"34,3 5-123,0 5-65,3 11 26,4 4-19,1 11 12,4-4-38,1 9 4,2-11-34,7 4 7,-2-5-28,8 2 2,1-5-24,7 3 1,-5-9-20,7-2 7,-4-9-14,2-4 7,-3-6-9,6-1 9,-5-6-8,7-3 12,-1-5-6,3-5 9,-8-5-8,8-12 7,-6 1-10,5-10 8,-3 5-9,6-2 9,-8 5-8,2-1 7,-15 8-11,-3-2 7,-9 4-11,-3 2 7,-7 8-15,1-1-25,-5 5-27,-4 3-69,0 5-70,-11 4-97,-4 2-205,-4 2-18,-1-1-98</inkml:trace>
    <inkml:trace contextRef="#ctx0" brushRef="#br0" timeOffset="113323.6866">-6612 5316 492,'-18'-14'305,"5"6"-1,4 6-85,7-2-50,5 5-36,10 7 6,3-6-29,12 2-4,4 1-27,11-1-13,-3-3-29,10-1-12,-6 0-22,2 0-50,-10-1-44,0 1-89,-9 4-40,-6 9-215,2-1 17</inkml:trace>
    <inkml:trace contextRef="#ctx0" brushRef="#br0" timeOffset="113093.8107">-6460 4931 614,'4'-18'263,"0"3"39,2 1-148,2 6-11,-3 0-28,0 5-3,0 1-30,-1 9-5,0-1-20,-2 17-3,-1 2-13,-3 21 0,-3 0-9,-4 21-1,0-4-7,-1 11-3,0-15-7,1 11-2,1-19-7,1-3-2,0-14-4,4 1-23,0-10-20,3-6-59,1-9-38,2-8-67,-3-8 284,2-4-471,-2-2 241</inkml:trace>
    <inkml:trace contextRef="#ctx0" brushRef="#br0" timeOffset="113678.7333">-6109 5334 739,'-1'-8'281,"-1"7"55,-2 2-192,-1 2-11,-3 5-31,-5 10-13,2 1-36,0 4-7,4 1-21,5 2-7,3-6-7,8 0-2,1-5-4,8 0-1,2-4-1,9-4 1,-2-7 0,6-5 1,-7-6-1,0-4 6,-6-3 4,-1-1 15,-8-1 7,-6 3 21,-5 6 5,-10-3 7,-5 6-11,-4 0-8,-2 3-23,-4-2-10,6 9-15,0-5-40,6 3-23,6 0-72,10 2-51,11-1-161,7 4-105,7-2-37</inkml:trace>
    <inkml:trace contextRef="#ctx0" brushRef="#br0" timeOffset="114423.9177">-5201 4915 775,'-10'-21'317,"0"9"31,-2 5-188,5 7-28,1 2-33,-5 19 4,1 3-14,-2 19 5,-1 8-21,-4 16 0,7-3-19,-1 10-9,4-13-19,5-3-10,4-15-8,3-1-3,3-15-4,-1-3 1,0-4 0,0-4-1,-2-8-1,2-3 2,-2-5-2,2-5 0,4-4 0,4-2 1,1-1-2,6-3 1,1 0-2,3 0 1,1-2-1,1 3 2,-3 5 0,4 4 1,-7 7 0,-3 1 0,-5 4 0,-5 0 2,-8 0-1,-5 4 4,-6 3 0,-10 1 1,-4 3-1,-6 0-2,4-3-2,1 0 0,4-6-2,6 1-13,5-5-15,2-2-38,4-3-22,8-3-67,4-2-17,6-2-34,6-1 14,5-3 439,1-2-584,4 0 360</inkml:trace>
    <inkml:trace contextRef="#ctx0" brushRef="#br0" timeOffset="114793.7047">-4917 5438 652,'21'-3'317,"3"-6"28,-3 4-157,5 0-20,-2 0-46,3 0-16,-1 2-36,3-3-11,-5-2-26,1 1-8,-7-1-12,-5-3-3,-3-1-5,-3 1 2,-4-3-1,-6 1 5,-1 6 1,-9 2 5,-8 9-1,-7 6 5,0 1 1,-7 7 16,2 1 5,0 2 11,6-2-1,2 4 6,10-5-12,2 7-1,8-3-10,4 2-1,7 0-8,4 3 1,5-10-8,8 1-3,5-5-5,5-7-2,3-5-9,-1-3-33,-3-3-36,0-5-114,-7 0-76,2 6-292,-6 1-10</inkml:trace>
    <inkml:trace contextRef="#ctx0" brushRef="#br0" timeOffset="116553.8485">-5614 5885 787,'-7'-11'360,"2"8"32,0 7-183,1 4-40,2 2-40,-2 14 0,-1 4-38,1 7-14,0 4-31,1 13-15,0-1-21,0 7-5,1-6-4,-1 4-8,5-11-16,-6-2-33,3-12-13,-1-3-49,-1-13-16,-4-6-36,1-7 15,-2-6-17,-2-4 40,-4-5 21,0 2 51,-2-4 24,-5-3 42,0-2 38,2 0 25,4 2 39,3 1 12,7 2 30,4 1-18,9 1 4,4 2-28,9 1 5,6 2-33,3 1-9,-1 3-24,4 1-11,-3 3-22,2 0-22,-3 4-28,3 3-55,-6-2-43,3 2-79,-3 2-22,-2 1-215,-4 0 45</inkml:trace>
    <inkml:trace contextRef="#ctx0" brushRef="#br0" timeOffset="117469.315">-4821 6174 984,'-3'-15'389,"0"1"48,4 1-248,1 4-66,0 3-51,0 1-19,0 4-40,-1 2-83,1 2-67,0 8-316,-4 2 12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26:07.689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2805EA0-CE5F-4BCD-B3AA-E3E634428EBE}" emma:medium="tactile" emma:mode="ink">
          <msink:context xmlns:msink="http://schemas.microsoft.com/ink/2010/main" type="writingRegion" rotatedBoundingBox="20647,1529 25117,1830 24774,6914 20304,6612"/>
        </emma:interpretation>
      </emma:emma>
    </inkml:annotationXML>
    <inkml:traceGroup>
      <inkml:annotationXML>
        <emma:emma xmlns:emma="http://www.w3.org/2003/04/emma" version="1.0">
          <emma:interpretation id="{EF57477C-8A2D-4D58-9D31-9DC24E70469B}" emma:medium="tactile" emma:mode="ink">
            <msink:context xmlns:msink="http://schemas.microsoft.com/ink/2010/main" type="paragraph" rotatedBoundingBox="20631,1583 25108,1789 25062,2796 20585,2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983B99-C07F-44E0-AF97-9DC44189C521}" emma:medium="tactile" emma:mode="ink">
              <msink:context xmlns:msink="http://schemas.microsoft.com/ink/2010/main" type="line" rotatedBoundingBox="20631,1583 25108,1789 25062,2796 20585,2591"/>
            </emma:interpretation>
          </emma:emma>
        </inkml:annotationXML>
        <inkml:traceGroup>
          <inkml:annotationXML>
            <emma:emma xmlns:emma="http://www.w3.org/2003/04/emma" version="1.0">
              <emma:interpretation id="{E98F78C6-6BFD-4E5F-AC32-E0D51F00B38D}" emma:medium="tactile" emma:mode="ink">
                <msink:context xmlns:msink="http://schemas.microsoft.com/ink/2010/main" type="inkWord" rotatedBoundingBox="20627,1677 21886,1735 21844,2649 20585,2591"/>
              </emma:interpretation>
              <emma:one-of disjunction-type="recognition" id="oneOf0">
                <emma:interpretation id="interp0" emma:lang="de-DE" emma:confidence="0">
                  <emma:literal>for</emma:literal>
                </emma:interpretation>
                <emma:interpretation id="interp1" emma:lang="de-DE" emma:confidence="0">
                  <emma:literal>fort</emma:literal>
                </emma:interpretation>
                <emma:interpretation id="interp2" emma:lang="de-DE" emma:confidence="0">
                  <emma:literal>form</emma:literal>
                </emma:interpretation>
                <emma:interpretation id="interp3" emma:lang="de-DE" emma:confidence="0">
                  <emma:literal>fuhr</emma:literal>
                </emma:interpretation>
                <emma:interpretation id="interp4" emma:lang="de-DE" emma:confidence="0">
                  <emma:literal>fov</emma:literal>
                </emma:interpretation>
              </emma:one-of>
            </emma:emma>
          </inkml:annotationXML>
          <inkml:trace contextRef="#ctx0" brushRef="#br0">405 349 314,'7'-9'275,"0"-4"-39,6-1-1,-5-3-115,2-7-3,-2 5-23,-4-4 5,-7 3-19,3-4 2,-6 4-13,-2-2 2,0 4-11,-3-2-2,-3 2-12,0 1 0,1 3-12,-3-2-11,2 6-5,-2-1-3,1 3-5,0 2-2,1 3-2,1-1-1,0 4-2,2 6 0,-2-3 1,2 7-1,-3 0 0,3 4-1,-2 1 1,-3 6-1,3 1 1,-3 12 6,3-2 3,0 18 13,0-5 2,-3 8 13,7-3-2,-5 6 8,5-8-9,2 4 4,3-6-12,-4 0 2,4-8-16,1 1 1,-3-5-11,5 0 2,-3-5-8,1 1 4,5-6-13,-5-4-27,1-6-24,0 1-32,1-10-29,-6-1-36,6 0 3,-3-5-26,0-3 12,3-2-215,0-3 72</inkml:trace>
          <inkml:trace contextRef="#ctx0" brushRef="#br0" timeOffset="303.7524">-92 486 708,'5'-1'266,"5"0"60,0 2-183,6 0-9,1 1-29,4-2-7,-2 1-37,7-5-4,2 3-22,4-4-5,-2 2-15,8-2-3,-6 0-9,-1-2-41,-6 3-40,4-1-78,-3 2-243,-3 6 16</inkml:trace>
          <inkml:trace contextRef="#ctx0" brushRef="#br0" timeOffset="864.2658">571 372 452,'0'-8'267,"0"1"5,0 8-93,-3-6-24,4 5-43,-6 5-3,1 2-32,0 3-1,-4 4-25,-1 3 4,0-1-12,0 4 4,0-3-13,1 4 1,1-3-11,3 3-1,3-1-9,-1 5 3,3-8-6,7-2 4,-2-3-4,5-4 3,0-7-3,6 0 2,-6 1-6,5-2 2,-2-3-5,7-5 1,-3 0-4,4-3 2,1-5-1,1-2 1,-8 1-1,0-3 5,-7 1 2,-4-4 8,-5-1 3,-4 3 6,-2 2-4,-6 5 2,-4 5-10,0 5-3,-2 0-10,-3 3-21,4 2-22,4 3-58,4 8-38,4 3-70,4 2 420,8 9-633,5 2 337</inkml:trace>
          <inkml:trace contextRef="#ctx0" brushRef="#br0" timeOffset="1428.7409">885 417 764,'2'4'283,"0"0"60,-2 1-200,0 7-7,-1 0-33,0 2-7,-3 2-35,1 2-9,1-1-20,-1 0-9,0-3-10,3 2-3,0-4-4,3 1-2,0-1 0,0-2-1,3-1-2,-2-2 0,1-2 0,1-2 2,2-1 0,3-6 2,0-2 1,2-3 2,0-3-3,1-2 2,0-1-1,0-2 0,1 0-4,3-4 3,-1 4-4,0-5 1,0 4-3,-1-2 4,-6 6-3,2 0-11,-2 4-33,-2 5-69,-3 0-47,10 13-269,-2 4 18</inkml:trace>
        </inkml:traceGroup>
        <inkml:traceGroup>
          <inkml:annotationXML>
            <emma:emma xmlns:emma="http://www.w3.org/2003/04/emma" version="1.0">
              <emma:interpretation id="{456CD2E3-4497-4C8D-9EED-F98A648FC713}" emma:medium="tactile" emma:mode="ink">
                <msink:context xmlns:msink="http://schemas.microsoft.com/ink/2010/main" type="inkWord" rotatedBoundingBox="22572,1672 25108,1789 25069,2649 22533,2533"/>
              </emma:interpretation>
              <emma:one-of disjunction-type="recognition" id="oneOf1">
                <emma:interpretation id="interp5" emma:lang="de-DE" emma:confidence="0">
                  <emma:literal>Further</emma:literal>
                </emma:interpretation>
                <emma:interpretation id="interp6" emma:lang="de-DE" emma:confidence="0">
                  <emma:literal>Fürther</emma:literal>
                </emma:interpretation>
                <emma:interpretation id="interp7" emma:lang="de-DE" emma:confidence="0">
                  <emma:literal>further</emma:literal>
                </emma:interpretation>
                <emma:interpretation id="interp8" emma:lang="de-DE" emma:confidence="0">
                  <emma:literal>fürther</emma:literal>
                </emma:interpretation>
                <emma:interpretation id="interp9" emma:lang="de-DE" emma:confidence="0">
                  <emma:literal>Hurter</emma:literal>
                </emma:interpretation>
              </emma:one-of>
            </emma:emma>
          </inkml:annotationXML>
          <inkml:trace contextRef="#ctx0" brushRef="#br0" timeOffset="3681.0952">1855 472 726,'-2'1'289,"4"6"48,2 1-189,5 2 0,2 1-32,8 0 8,4 0-28,9-1 3,-1-2-23,9-4-4,4-4-21,0-4-8,-6-4-9,9-5-2,-9-2-14,0-6 1,-4 4-6,3-2-3,-10 4-8,-1-2 5,-8 8-6,-4-4 6,-6 3-5,-4 9 12,-4 1 1,-4 4 10,-2 7-3,-5 4 7,-1 2-9,-2 7 2,4-1-8,1 3 3,5-2-6,6 1 1,5-4-7,5-6 4,3-4-3,6-5 1,0-2-2,8-8 1,-1-4-3,6-6-1,2-3-2,0-7 3,-3 4-2,0 1 2,-11 4-4,-4 2 4,-10 2-5,-3 5 3,-7 2-4,-2 5 3,-4 6-4,-4 6-2,-1 4 1,-3 7 5,1-1-3,0 0 4,7-3 2,3 1 0,3-6-4,5 1 4,7-6-3,3 1 5,2-7-5,5-6 5,2-7-6,4-1 5,-1-3-4,5-6 4,-2 2-4,0 1 4,0 0-5,-1-1 4,-6 5-4,0 3 4,-7 4-4,-1 3 2,-5 6-2,-4 4 4,-3 4-2,-3 6 3,-1-1-2,-3 4 2,-1 1-2,1 1 0,0-7-2,1 4 2,3-6-3,-1 1 2,3-7-1,1 2 2,1-3-3,0-3-1,2-3-1,1-1-1,1-4-1,1-1 0,1-3 0,0-4 3,3-2 0,0-3 2,1-2-1,4 0-5,-3-1-10,4 1-24,-3 0-16,3 1-39,-4 0-15,3-2-50,-3 6-8,1-4-52,-1 2 555,-2 7-764,-2 6 424</inkml:trace>
          <inkml:trace contextRef="#ctx0" brushRef="#br0" timeOffset="2731.5883">2406 153 590,'-9'-23'292,"-3"1"18,-5 0-99,0 5-57,-5-3 1,0 6-40,-2-2-9,4 5-37,-2 2-6,5 4-22,0 4 1,4 6-13,-5 2 1,5 6-11,-3 2 0,2 6-8,-4 11 6,3 3 0,0 16 12,0 5-2,-1 4 8,3-1-6,-1 9 2,2-11-12,-3 6-3,2-7-9,-1 1 1,4-10-5,0-1 0,2-12-4,0-5-23,3-10-20,-1-3-37,1-13-31,3-3-53,0-7-6,2-11-44,0-3 553,4-9-727,-2-1 418</inkml:trace>
          <inkml:trace contextRef="#ctx0" brushRef="#br0" timeOffset="4275.7509">3228 456 690,'-7'-7'274,"8"3"47,1 1-175,4 2 3,1 1-30,7 6 6,-3 0-33,9 0-5,3 1-32,4-1-12,0-3-25,9-1-2,-5-3-14,2-2-28,-7 0-31,3-5-51,-7 1-30,5-3-60,-7 3-201,5 2 55</inkml:trace>
          <inkml:trace contextRef="#ctx0" brushRef="#br0" timeOffset="4045.8699">3532 76 910,'-5'0'289,"-2"-1"81,2 2-247,-4 9 3,1 4-27,-5 13-6,1 10-28,-5 14-8,0-4-22,-4 13-2,2-8-14,-2 8-3,4-9-11,2 1 1,4-6-11,0-3-18,5-13-18,-1-4-51,3-6-18,2-8-42,0-8-11,4-10-66,0-4-128,2-10 19</inkml:trace>
          <inkml:trace contextRef="#ctx0" brushRef="#br0" timeOffset="4863.0489">3695 148 479,'4'-10'325,"-1"2"-12,-1 5-64,-4 10-66,-5 2-39,-5 16 0,-2 6-30,-7 11-1,0 4-26,-4 9 12,6-5-18,2 8 2,5-10-22,4 1-9,7-10-22,2-4-1,3-10-16,3-4 0,2-6-5,1-4 1,3-6-5,2-4 1,2-1-6,4-6-2,-4-3-5,6-8-6,-2 1-6,4-4-7,-2 2-1,3-4 4,-2 6 5,-3-1 6,-8 3 7,0 2 6,-8 7-3,-2 2 3,1 5-5,-6 3 7,-3 5-4,1 7 9,-2 2-1,-7-2 5,4 2-7,-2 2 3,2-4-6,0 0-17,2 3-32,3-3-59,0-4-40,7-6-80,2-3-25,10-6-202,0-7 43</inkml:trace>
          <inkml:trace contextRef="#ctx0" brushRef="#br0" timeOffset="5536.1565">4002 655 720,'7'4'296,"-2"-2"49,0 0-168,3-5-35,-1 1-29,-1-4-3,3 1-40,-1-3-9,-1 0-22,-1-1-7,2 0-11,-4-4-5,1 0-8,-1-1-3,-1-2-2,-3-1-2,0 3 0,-2 1 0,0 0 1,-4-1 0,1 9 1,-1 0 2,-5 5-1,0 4 4,-1 5 2,-5 5 8,-2 7 5,-1 3 16,3 2 1,0 4 8,4-1-7,5 2 0,5-5-16,3 2 0,4-6-9,8-5 2,-2-8-9,7-1 5,0-7-8,9-5 2,-3-1-5,4-2 1,-1 2-2,2 1 1,-8 7-2,-1 2 0,-9 7-2,-3 1 3,-3 4-2,-6 3 2,1-6-1,-3 2 3,0-5-5,0 0 2,3-6-2,1 2 1,1-5-6,3-3-2,3-2-7,3-3 1,2-6 0,2-2 3,-1-3 4,3 0 6,-2-2-1,3 2 4,-4 2-2,6 3 4,-5-2-4,0 2 2,-2 3 0,1-2-26,-4 1-26,1 1-21,-5-1-113,0-3-322,0 0 75</inkml:trace>
        </inkml:traceGroup>
      </inkml:traceGroup>
    </inkml:traceGroup>
    <inkml:traceGroup>
      <inkml:annotationXML>
        <emma:emma xmlns:emma="http://www.w3.org/2003/04/emma" version="1.0">
          <emma:interpretation id="{B32D23DA-8201-499B-A984-2EF0549256E6}" emma:medium="tactile" emma:mode="ink">
            <msink:context xmlns:msink="http://schemas.microsoft.com/ink/2010/main" type="paragraph" rotatedBoundingBox="20693,2718 24639,3083 24572,3804 20627,3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02202-93DB-42CA-A5ED-16E770B4F7C3}" emma:medium="tactile" emma:mode="ink">
              <msink:context xmlns:msink="http://schemas.microsoft.com/ink/2010/main" type="line" rotatedBoundingBox="20693,2718 24639,3083 24572,3804 20627,3440"/>
            </emma:interpretation>
          </emma:emma>
        </inkml:annotationXML>
        <inkml:traceGroup>
          <inkml:annotationXML>
            <emma:emma xmlns:emma="http://www.w3.org/2003/04/emma" version="1.0">
              <emma:interpretation id="{1B059D22-4636-4E3C-928F-0B6D0084BB30}" emma:medium="tactile" emma:mode="ink">
                <msink:context xmlns:msink="http://schemas.microsoft.com/ink/2010/main" type="inkWord" rotatedBoundingBox="20693,2718 24639,3083 24572,3804 20627,3440"/>
              </emma:interpretation>
              <emma:one-of disjunction-type="recognition" id="oneOf2">
                <emma:interpretation id="interp10" emma:lang="de-DE" emma:confidence="0">
                  <emma:literal>discussim</emma:literal>
                </emma:interpretation>
                <emma:interpretation id="interp11" emma:lang="de-DE" emma:confidence="0">
                  <emma:literal>dismssim</emma:literal>
                </emma:interpretation>
                <emma:interpretation id="interp12" emma:lang="de-DE" emma:confidence="0">
                  <emma:literal>discussicn</emma:literal>
                </emma:interpretation>
                <emma:interpretation id="interp13" emma:lang="de-DE" emma:confidence="0">
                  <emma:literal>diskussion</emma:literal>
                </emma:interpretation>
                <emma:interpretation id="interp14" emma:lang="de-DE" emma:confidence="0">
                  <emma:literal>dismssicn</emma:literal>
                </emma:interpretation>
              </emma:one-of>
            </emma:emma>
          </inkml:annotationXML>
          <inkml:trace contextRef="#ctx0" brushRef="#br0" timeOffset="7278.9993">240 1456 569,'-5'-10'256,"-4"3"35,-3-3-134,-4 0-10,-2 2-35,-3 2-10,-1 2-32,-3 5-14,3 6-20,-4 4-5,7 6-8,-3 7 1,4-1-1,-3 6 6,8 0-1,-3-2 3,6 1-2,9 7-1,1-13-6,7-2-2,2-6-3,6-2-2,-3-13-3,5 3-2,-6-1-1,4-2-3,2-4-1,6-4-3,-1-6 0,7-4 0,1-6-1,2-6 1,-2 1 1,2-8-2,-3 2 1,6-4-1,-3 2 2,4-12-2,-7 6 0,5-11 0,-13 9 1,2-1 0,-4 12 1,-8 5-1,-4 13 1,-2 3-1,-9 9-2,-5 5 2,1 5-1,-6 5-3,-1 9 2,-3 8 0,0 6 0,-6 14 1,5 1 4,-1 8 5,2-2 7,4-1 8,4-8 4,5 2 0,3-11-3,3 2-3,4-9-9,3-2-2,1-7 0,4-1-2,0-4 1,0-3-4,0-3 0,6-3-2,-4-3-1,7-10-2,1-1 1,0 3-2,1-8 2,7-10 0,-5 3-2,8-7 0,-1-6 1,2 3-1,-7 8 0,-2 0 0,-7 7 1,-6 3-1,-2 9-1,-6 3-2,-4 6 0,-6 7-3,-3 4 1,-6 11 0,-2 2 2,-1 5 0,2-2 3,0 4 0,7-4 1,0-2 1,5-7-4,-1-3-32,4-11-21,4-7-81,5-11-48,1-10-106,11-6-167,3-6 3</inkml:trace>
          <inkml:trace contextRef="#ctx0" brushRef="#br0" timeOffset="7503.8801">913 1254 760,'-3'-2'305,"1"3"19,-1-1-196,0 1-50,3 3-44,-2 3-23,0-1-37,2 4-69,0-1-237,0 2 33</inkml:trace>
          <inkml:trace contextRef="#ctx0" brushRef="#br0" timeOffset="7923.7311">1183 1427 799,'-14'-4'327,"-7"-3"47,4 13-206,-7 0-11,5 2-46,-3 9-11,9 4-38,2 4-13,6 5-20,5 8-3,4-7-6,4 3 5,1-7 3,-1 3 2,-2-6-4,-2-2 6,-4-4-6,0-1-3,-4-6-4,-4-3-3,3-4-8,-7-1-7,-2-3-16,-6-3-35,2-1-17,-3-3-70,4-2-37,0-3 269,4-1-537,4-3 250</inkml:trace>
          <inkml:trace contextRef="#ctx0" brushRef="#br0" timeOffset="9111.5566">1563 1586 593,'-5'-10'270,"0"-2"37,-4 4-140,-10-1-5,1 8-33,-4-1-1,-3 6-32,-8 4-8,9 3-25,-4 4-2,5 2-16,0 0 1,7 2-7,0 1 1,5 3-8,2 5 3,5-2-7,4 5-3,4-4-3,3-1-1,1-5-5,7-3-1,1-7-4,5-2-2,2-7-2,9-4-3,-4-6-2,12-4-2,-4-9 0,9-5-3,-7-8 0,6 3-7,-7 1 0,0 1-5,-7 4 2,-1 10 0,-9-1 7,-5 3 0,-9 6 6,-5 5-2,-8 3 0,-6 6 0,-2 3 1,-4 8-3,1-1 4,-1 6-1,5-1 2,4 1-1,5-4 2,3 5-2,4-5 1,8-4 1,2-2 3,6-2-1,7-10 1,5-3 0,0-6 0,3-4-3,0-5 1,2-7-1,-3 1-1,4-3 0,-4 1 1,4-1-1,-9 8 1,1-2 0,-8 3 0,-5 4 0,-10 5 2,-1 2 0,-8 4 0,-3 8-1,-2 5-1,-4 9 1,-1 3 0,0 7 2,3-1 3,1 0 0,8-4 0,2-1-3,8-3-1,4-2-13,2-9-23,2-3-79,7-3-53,4-11-334,1-2 28</inkml:trace>
          <inkml:trace contextRef="#ctx0" brushRef="#br0" timeOffset="9830.2057">2695 1586 495,'-17'-13'296,"-2"1"-10,-4 6-53,-2 3-90,-4 5-6,2 5-34,-1 4-13,7 2-39,2 3-8,6 2-17,2 4-4,9-1-3,2 8 5,4-5-1,5 8 4,1-5 0,-2 3 2,-1-6-5,-3-1 0,-6-7-6,-3 0-1,-3-3-3,-2-2-5,-2-3-3,-2 0-6,1-5-10,-2-6-23,2-1-18,1-1-38,1-2-17,1-3-37,5 1-10,0-5-233,6 2 63</inkml:trace>
          <inkml:trace contextRef="#ctx0" brushRef="#br0" timeOffset="10484.0878">2829 1632 611,'-19'0'321,"2"1"11,1 2-98,3 3-85,0 7-11,2 0-41,5 2-19,1 3-31,2 4-9,6-3-14,3 5-3,-1 0-6,6-2-1,-2-5-3,0 1 0,-4-5-2,-1 2-1,-5-3-1,-4-1-2,-3 1-1,-7 0-1,1-3-1,5-1-1,-3-4-1,8-3-11,3-4-4,2-2-4,4-3-1,5-1-2,-3-3 11,12-3 1,3-1 2,0-1 0,11-2 1,3-2-2,-4 2 4,4-3 1,-4 5 1,-1 0 1,-6 5 3,0 2 0,-7 7 2,-2 2 4,-11 5 3,-4 6 4,-7 2 3,-4 9 0,-4 3 0,-3 4-2,5 2-4,-1 3-2,3-11-2,7 0-1,3-7-2,4-5-14,3-7-12,4 0-59,3-6-41,5-11-313,-3-13 46</inkml:trace>
          <inkml:trace contextRef="#ctx0" brushRef="#br0" timeOffset="10708.9037">3220 1456 799,'-6'-10'302,"3"7"34,3 1-201,0 0-53,0 2-36,0 6-16,2-2-33,-1 5-69,1 6-38,4 7-242,2 3 16</inkml:trace>
          <inkml:trace contextRef="#ctx0" brushRef="#br0" timeOffset="11471.1701">3563 1675 551,'0'-8'298,"-4"0"33,-2 6-115,-9 6-7,-2 3-36,-5 4-5,-3 6-45,-6 6-6,4 4-39,-2 4-4,4 0-17,5 3-11,10-6-15,0-6-6,10-8-13,5 1-4,5-8-2,10-7-2,7 2-1,6-13-2,2-2 0,4-10-1,1 0 0,3-7-2,-5 7 1,1-5-1,-8 10 3,-3 0-2,-11 5 5,-4 6-3,-8 2 2,-6 8 2,-6 5 3,-7 7 1,-3 4 3,-4 5 1,2-1-2,1 3-3,6-3-1,5-2-3,3-5-1,4-2-2,2-3 1,5-6-2,3-4 1,6-5-2,1 3 1,6-10-1,1-3-1,5-4-2,-6 1-1,2-5-5,-3 1 1,0 4 0,-7 6 3,-1-2 1,-1 7 5,-4 2 0,-5 5 1,3 2 3,-8 3 2,-7 7 1,1 2 2,-3 6 1,-2-6-4,0 7-1,6-3-2,0 3-1,4-9 1,4 3-13,0-6-35,0-6-93,2-5-59,13-5-329,-1-7 8</inkml:trace>
        </inkml:traceGroup>
      </inkml:traceGroup>
    </inkml:traceGroup>
    <inkml:traceGroup>
      <inkml:annotationXML>
        <emma:emma xmlns:emma="http://www.w3.org/2003/04/emma" version="1.0">
          <emma:interpretation id="{211AAFBA-7E08-4867-9A8A-0FC770A55D67}" emma:medium="tactile" emma:mode="ink">
            <msink:context xmlns:msink="http://schemas.microsoft.com/ink/2010/main" type="paragraph" rotatedBoundingBox="20629,3885 24595,4153 24410,6889 20444,6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1E170D-CBA9-4416-B62C-84E0FEEC65C9}" emma:medium="tactile" emma:mode="ink">
              <msink:context xmlns:msink="http://schemas.microsoft.com/ink/2010/main" type="line" rotatedBoundingBox="20640,3885 24139,4155 24093,4755 20593,4485"/>
            </emma:interpretation>
          </emma:emma>
        </inkml:annotationXML>
        <inkml:traceGroup>
          <inkml:annotationXML>
            <emma:emma xmlns:emma="http://www.w3.org/2003/04/emma" version="1.0">
              <emma:interpretation id="{C04A7B53-A139-41D4-80C0-D07ACAE8CAF8}" emma:medium="tactile" emma:mode="ink">
                <msink:context xmlns:msink="http://schemas.microsoft.com/ink/2010/main" type="inkWord" rotatedBoundingBox="20640,3885 21833,3977 21796,4457 20603,4365"/>
              </emma:interpretation>
              <emma:one-of disjunction-type="recognition" id="oneOf3">
                <emma:interpretation id="interp15" emma:lang="de-DE" emma:confidence="0">
                  <emma:literal>use</emma:literal>
                </emma:interpretation>
                <emma:interpretation id="interp16" emma:lang="de-DE" emma:confidence="0">
                  <emma:literal>Use</emma:literal>
                </emma:interpretation>
                <emma:interpretation id="interp17" emma:lang="de-DE" emma:confidence="0">
                  <emma:literal>nse</emma:literal>
                </emma:interpretation>
                <emma:interpretation id="interp18" emma:lang="de-DE" emma:confidence="0">
                  <emma:literal>User</emma:literal>
                </emma:interpretation>
                <emma:interpretation id="interp19" emma:lang="de-DE" emma:confidence="0">
                  <emma:literal>ne</emma:literal>
                </emma:interpretation>
              </emma:one-of>
            </emma:emma>
          </inkml:annotationXML>
          <inkml:trace contextRef="#ctx0" brushRef="#br0" timeOffset="15617.3474">32 2222 588,'3'-9'240,"3"0"38,-6 4-145,-1 3 4,-5 4-29,-2 3-3,1 8-23,-1 7 0,-10 7-22,0 11 3,6 9-10,-9 5 3,7-5-11,7 4 5,3-8-7,2-7 2,3-6-6,6-4 0,-1-8-10,5-6-4,0-3-5,5-12-1,1-3-6,7-7-3,-4-7-2,5-3-3,3-5-1,2-1-2,-2 6 0,6-1-1,-1 1 0,-5-2-2,-4 3 2,-3-3-2,-8 5 3,-1 5-2,-4 11 0,-3 3-3,-2 3 2,-5 10-2,0 5 1,-5 5 2,2 4 3,-3 6-1,2-5 1,-1 4-1,5-5 0,-2 4 1,2-5-5,2-2-33,0-8-30,4-4-108,7-9-51,2 2-251,1-4-7</inkml:trace>
          <inkml:trace contextRef="#ctx0" brushRef="#br0" timeOffset="16116.9163">698 2350 551,'9'-10'260,"-4"-2"19,-1 0-92,-4 1-43,-4-3 9,-4 5-17,-2-1 11,-5 5-29,-4 5-7,0 6-31,-2 7-19,4 4-28,2 11-11,6-1-12,2 6-2,3-6-2,8 6-4,1-8 0,6-2-1,-2-6 0,4 4 0,-6-8 2,-2 3-2,-7-3 0,-3 1 1,-4-5-1,-4 4-6,0-5-9,0 4-23,0-3-13,2 2-48,1-9-13,2 3-43,4-5-6,9-7 227,3-1-434,20-3 222</inkml:trace>
          <inkml:trace contextRef="#ctx0" brushRef="#br0" timeOffset="16545.7922">854 2472 647,'15'2'296,"0"-2"30,1 0-159,6-1-17,-3 2-42,5-14-12,-3 5-33,0-2-8,-3-2-19,-2-3-7,-4 3-7,-2 0-2,-2 0-6,-5 3 8,-2 1 3,-9 3 3,-4 1 0,-8 7 1,-1-2-8,-8 10-4,3 0-3,-6 9 0,8-3 2,-5 6 7,7-3 6,3 2 13,9-2 3,1 2 7,9 0-5,4 3-2,4-4-12,3 2-3,5 0-12,4-3-5,-1-4-5,3 0-5,-1-8 0,3-4-13,-2-6-35,5-6-94,0-5-77,9 2-311,2-2-5</inkml:trace>
        </inkml:traceGroup>
        <inkml:traceGroup>
          <inkml:annotationXML>
            <emma:emma xmlns:emma="http://www.w3.org/2003/04/emma" version="1.0">
              <emma:interpretation id="{BD395A97-7E3E-4C1F-9BA1-1345D56466BC}" emma:medium="tactile" emma:mode="ink">
                <msink:context xmlns:msink="http://schemas.microsoft.com/ink/2010/main" type="inkWord" rotatedBoundingBox="22551,4073 24136,4195 24093,4755 22508,4633"/>
              </emma:interpretation>
              <emma:one-of disjunction-type="recognition" id="oneOf4">
                <emma:interpretation id="interp20" emma:lang="de-DE" emma:confidence="0">
                  <emma:literal>resp.</emma:literal>
                </emma:interpretation>
                <emma:interpretation id="interp21" emma:lang="de-DE" emma:confidence="0">
                  <emma:literal>verp.</emma:literal>
                </emma:interpretation>
                <emma:interpretation id="interp22" emma:lang="de-DE" emma:confidence="0">
                  <emma:literal>vesp.</emma:literal>
                </emma:interpretation>
                <emma:interpretation id="interp23" emma:lang="de-DE" emma:confidence="0">
                  <emma:literal>Verp.</emma:literal>
                </emma:interpretation>
                <emma:interpretation id="interp24" emma:lang="de-DE" emma:confidence="0">
                  <emma:literal>vap.</emma:literal>
                </emma:interpretation>
              </emma:one-of>
            </emma:emma>
          </inkml:annotationXML>
          <inkml:trace contextRef="#ctx0" brushRef="#br0" timeOffset="19714.2046">1841 2572 570,'0'-9'260,"2"0"20,2 1-141,3-1-9,0 0-36,9 1-1,-1-1-19,8-5 7,2 0-14,5 0 6,-1 2-8,2 2 2,-6 6-15,-2 4-2,-8 4-11,-5 6-2,-9 5-8,-4 7-2,-8-1-7,-3 8-4,-2-2-6,-1 3-3,0-5-3,5 2-2,4-6 0,3-5-2,3-4 1,2-1-6,1-7 0,3 0-6,-4-3 0,5-2-4,2-3 4,0-4 2,1-3 4,3-4 2,-2-2 4,4-4-1,1 4 1,5-3 0,-1-1 1,8-2-2,-2 1 1,-1-1 0,-2 3 0,6 2 0,-10 0 1,4 5-31,-2 2-34,-1 1-69,-8 2-39,1 8 116,-2 9-360,-1 1 165</inkml:trace>
          <inkml:trace contextRef="#ctx0" brushRef="#br0" timeOffset="20319.3174">2419 2564 565,'12'-2'269,"2"1"18,1-7-108,0-3-55,2 2-11,-1 3-38,-3-9-14,-4 5-26,-2-3-10,-3 2-11,-6-4-5,-3 7-2,-3 0-2,-7 3 0,-6 3-2,-3 5 1,-6 1-3,3 4 0,-5 3-1,6 1 1,-1 5 0,5 2 4,-1 4 8,6 1 7,6 0 12,6 0 7,5 2 4,7-5-4,9-3 3,4-3-10,8-5-2,1-6-7,6-4-3,-3-4-8,6-6-4,-4-4-1,6-6-2,-9-1-1,9-4-2,-9 5 1,0 2-1,-6 6 1,-5 2 0,-9 3-1,1-1-1,-7 7 1,1 1-2,0 9 1,3 2 1,-6-1 1,2 3 2,0-1 3,-2-2 1,0 0 1,2 1 1,-4-4-2,-2 3-2,-3-4-3,-5 3-1,0-3-8,-3 2-27,1-3-32,4-1-62,-4-3-31,6-3-53,1-3 412,0 2-588,3 2 339</inkml:trace>
          <inkml:trace contextRef="#ctx0" brushRef="#br0" timeOffset="21125.0675">2956 2615 696,'-5'16'275,"-2"1"39,0 10-138,0 4-52,-3 10 1,-4-2-21,0 10-13,2-7-36,-2-2-10,0-7-20,4-5-7,7-8-9,-1-8-2,4-6-5,2-6-7,-3-5-2,4-8-2,0-1 0,5-9-1,0-1 6,5-8-2,-2-2 2,0-7-1,0 0 1,5-9 0,-1 5 3,5-5-1,1 7 2,6 5 0,1 12 1,6 3 0,-3 9 1,4 3 3,-3 5 5,-1 4 8,-5 8 5,-8 2 10,-1 9 2,-10 1 4,-6-1-5,-6 3-1,-3 2-8,-15 3-5,-1-1-9,-7 6-4,-1-6-3,-2 0-6,8-4-8,-1 0-26,6-9-18,4 2-57,6-5-34,5-3-57,7-4 464,11 3-668,4-5 366</inkml:trace>
          <inkml:trace contextRef="#ctx0" brushRef="#br0" timeOffset="21369.936">3411 2777 678,'1'2'467,"0"-6"-31,1 4-13,0 0-190,0 0-14,-4 0-57,1-2-38,-2 5-83,-2-6-24,3-3-29,-4 1-80,2-1-71,8-4-144,3 5-251,3 3-22</inkml:trace>
        </inkml:traceGroup>
      </inkml:traceGroup>
      <inkml:traceGroup>
        <inkml:annotationXML>
          <emma:emma xmlns:emma="http://www.w3.org/2003/04/emma" version="1.0">
            <emma:interpretation id="{195EC23E-E385-45B0-9D5A-D2F6350B7907}" emma:medium="tactile" emma:mode="ink">
              <msink:context xmlns:msink="http://schemas.microsoft.com/ink/2010/main" type="line" rotatedBoundingBox="20576,4587 24244,4811 24189,5714 20521,5490"/>
            </emma:interpretation>
          </emma:emma>
        </inkml:annotationXML>
        <inkml:traceGroup>
          <inkml:annotationXML>
            <emma:emma xmlns:emma="http://www.w3.org/2003/04/emma" version="1.0">
              <emma:interpretation id="{BDD16064-7D0A-4E91-8F6B-C24E005A58E8}" emma:medium="tactile" emma:mode="ink">
                <msink:context xmlns:msink="http://schemas.microsoft.com/ink/2010/main" type="inkWord" rotatedBoundingBox="20571,4667 22075,4759 22025,5582 20521,5490"/>
              </emma:interpretation>
              <emma:one-of disjunction-type="recognition" id="oneOf5">
                <emma:interpretation id="interp25" emma:lang="de-DE" emma:confidence="0">
                  <emma:literal>files</emma:literal>
                </emma:interpretation>
                <emma:interpretation id="interp26" emma:lang="de-DE" emma:confidence="0">
                  <emma:literal>Siles</emma:literal>
                </emma:interpretation>
                <emma:interpretation id="interp27" emma:lang="de-DE" emma:confidence="0">
                  <emma:literal>feiles</emma:literal>
                </emma:interpretation>
                <emma:interpretation id="interp28" emma:lang="de-DE" emma:confidence="0">
                  <emma:literal>fittes</emma:literal>
                </emma:interpretation>
                <emma:interpretation id="interp29" emma:lang="de-DE" emma:confidence="0">
                  <emma:literal>fies</emma:literal>
                </emma:interpretation>
              </emma:one-of>
            </emma:emma>
          </inkml:annotationXML>
          <inkml:trace contextRef="#ctx0" brushRef="#br0" timeOffset="22489.4887">291 3091 614,'-14'-25'304,"-3"1"16,-8 4-103,2 3-55,-6 7 0,0 8-42,-1 7-13,4 8-42,1 7-10,7 2-25,1 12 15,1 8-3,8 9 22,-1-11-5,-1 29 15,2-6-19,1 9 5,0-8-23,1 16 0,1-28-21,0-3 2,0-13-13,1-4 1,-3-8-14,-2-7-11,1-4-34,0-7-44,-3-4-30,-4-5-56,3-3-17,-3-9-26,2 0 17,1-9-198,4 4 73</inkml:trace>
          <inkml:trace contextRef="#ctx0" brushRef="#br0" timeOffset="22759.3434">-155 3532 607,'20'-13'274,"-3"1"28,12-1-113,0 2-48,7-2 12,2-2-37,11-4 5,-6-1-30,8 0 4,-11 7-27,2 6 5,-15 7-18,0 7 4,-14 5-14,-3 6 5,-7 7-12,-9 4 0,-5-2-14,-1 2-1,0-4-14,-1-4 2,5-6-14,4-4-42,0-7-27,4-5-79,4-9-61,3-8 1,3-7-259,2-7 68</inkml:trace>
          <inkml:trace contextRef="#ctx0" brushRef="#br0" timeOffset="22989.2206">394 3170 855,'3'-1'282,"-2"0"56,1 1-237,3 5-29,0-1-35,0 3-20,5-1-47,0 2-71,3 0-15,-3 3-228,1-3 15</inkml:trace>
          <inkml:trace contextRef="#ctx0" brushRef="#br0" timeOffset="23224.0994">647 3019 500,'-24'9'419,"7"3"-67,0 11 7,1 1-191,2 12-2,2 6-45,-1 8 5,3 0-46,-1 4 0,2-4-27,8 1-2,-2-7-25,2-4-3,4-13-19,7-2-21,-2-15-28,8-3-69,-2-7-43,6-9-97,-2-7-231,9-10 34</inkml:trace>
          <inkml:trace contextRef="#ctx0" brushRef="#br0" timeOffset="23818.2972">712 3412 780,'0'11'253,"3"-1"81,3-2-205,1 1 1,4-4-25,2-5-1,2 0-42,2-1-2,0-11-27,0-1-1,-2 0-9,0-5-3,-3 1-13,-1-3 1,-4 3-5,-2 2 0,-4 0-1,-5 2 3,-2 5 0,-6 6 3,-1 2 0,-4 7 5,-2 7-1,0 8 10,5 3 2,1 6 15,2 2-1,6 2 10,6-8-7,5 1 5,3-9-14,4-2 3,1-6-11,5-5 7,3-2-12,4 0 4,3 1-9,10-7 2,-1 3-12,6-6 5,-5 0-9,2-7 5,-5 7-6,0-3 7,-8 1-7,6 6 6,-6 2-6,-2 3 5,-5 4-6,-2 5 7,-7 1-5,-3 1 10,-4-2-2,-5 1 8,-3 3-5,-7-4 4,-1 3-9,-5 1 1,2-8-14,-3-1-20,5 0-35,-3-8-45,6 2-45,-1 1-67,5-8-17,2 2-243,11 8 52</inkml:trace>
        </inkml:traceGroup>
        <inkml:traceGroup>
          <inkml:annotationXML>
            <emma:emma xmlns:emma="http://www.w3.org/2003/04/emma" version="1.0">
              <emma:interpretation id="{859A4577-ECAC-4C89-B6AD-37E8F66FECB4}" emma:medium="tactile" emma:mode="ink">
                <msink:context xmlns:msink="http://schemas.microsoft.com/ink/2010/main" type="inkWord" rotatedBoundingBox="22719,4718 24244,4811 24192,5669 22666,5575"/>
              </emma:interpretation>
              <emma:one-of disjunction-type="recognition" id="oneOf6">
                <emma:interpretation id="interp30" emma:lang="de-DE" emma:confidence="0">
                  <emma:literal>frau</emma:literal>
                </emma:interpretation>
                <emma:interpretation id="interp31" emma:lang="de-DE" emma:confidence="0">
                  <emma:literal>Gran</emma:literal>
                </emma:interpretation>
                <emma:interpretation id="interp32" emma:lang="de-DE" emma:confidence="0">
                  <emma:literal>fran</emma:literal>
                </emma:interpretation>
                <emma:interpretation id="interp33" emma:lang="de-DE" emma:confidence="0">
                  <emma:literal>fron</emma:literal>
                </emma:interpretation>
                <emma:interpretation id="interp34" emma:lang="de-DE" emma:confidence="0">
                  <emma:literal>Iran</emma:literal>
                </emma:interpretation>
              </emma:one-of>
            </emma:emma>
          </inkml:annotationXML>
          <inkml:trace contextRef="#ctx0" brushRef="#br0" timeOffset="25144.2459">2440 3156 619,'-12'-33'282,"-2"7"23,-7 2-109,2 9-62,-6 3-2,1 7-39,-3 8-7,6 3-38,-4 11 3,4 4-17,-2 16 13,4 7-7,0 19 18,2 3-9,-4 19 15,8-6-14,-2-1 2,6-14-22,0 3-3,7-22-19,-6 2-4,4-11-16,-1-4-21,1-9-15,-2-6-26,1-10-16,-1-1-22,-1-6 12,-2-6-8,-1-4 18,0-7 7,-1-3 26,3-7 8,1-1 22,3-3 8,4 1 12,8-4 6,3 5 5,8-2 15,7 8 7,11-6 19,-4 0 6,4 2 29,-1 3-1,7-1 17,-11 7-12,9 10 6,-8 4-30,-3 7-3,-13 6-23,-7 11 4,-6 1-13,-8 11 7,-1-3-10,-6 4 3,-3-9-12,4 5 1,0-13-9,5-3 3,5-4-8,4-5 1,3-4-5,4-4 1,1-3-5,5-11 2,-1 6-2,1-10 2,0 3-2,5-7 5,-4 6 0,5-9 4,-4 7-2,-1 0 3,-3 7-2,-2 2-4,-4 8-11,-1 3-30,-2 4-44,6 3-73,-1 3-35,8 5-261,1-1 34</inkml:trace>
          <inkml:trace contextRef="#ctx0" brushRef="#br0" timeOffset="26024.0506">2862 3527 560,'-12'-8'354,"-5"4"-15,-1 2-34,1 9-121,-8 8 16,-1 1-36,-3 10 3,8 1-55,2-1-7,7-1-38,4 1-6,11-9-30,1 0-4,8-6-19,3-9 1,6-3-11,5-10 7,2-4-7,8-9 5,0 2-5,3-1 3,-5 2-5,2-2 4,-11 6-5,0 2 6,-5 0-3,-3 2 4,-8 4-3,-4 5 5,-5 8-5,-8-1 5,-2 6-5,-5 7 6,1-1-6,-2 1 5,4 1-5,2 3 6,3-5-5,4 0 4,1-5-6,5 0 5,2-3-7,4-2 6,3-6-7,6-2 6,1-1-5,4-7 6,1-1-6,3-1 6,-2-2-4,4 1 4,-1 5-4,1-5 5,-2 4-5,-3-4 5,-11 1-5,0 3 6,-5 6-7,-5 4 4,-5 5-5,1 5 6,-8 2-6,-6 2 6,0 1-4,-1 2 7,3 2-7,8-2 6,1 2-5,6-8 4,2 1-7,3-3 4,-1-3-7,4-6 4,1-3-5,4-4 8,2-4-5,2-5 6,4-2-5,4 1 2,-1 0-8,5 1 4,-6 6-7,1-2 5,-7 7-1,-1 1 6,-9 4-2,0 2 5,-4 6-4,-6 1 5,-1 4-2,-4 0 4,-3 0-3,-1 2 5,3-1-2,-1-5-47,6 0-32,3-5-152,6 2 138,4-2-437,2 1 87</inkml:trace>
        </inkml:traceGroup>
      </inkml:traceGroup>
      <inkml:traceGroup>
        <inkml:annotationXML>
          <emma:emma xmlns:emma="http://www.w3.org/2003/04/emma" version="1.0">
            <emma:interpretation id="{BBE40825-4BDA-4F2B-8D49-EE11CF941962}" emma:medium="tactile" emma:mode="ink">
              <msink:context xmlns:msink="http://schemas.microsoft.com/ink/2010/main" type="line" rotatedBoundingBox="20624,5798 24466,6057 24410,6889 20568,6630"/>
            </emma:interpretation>
          </emma:emma>
        </inkml:annotationXML>
        <inkml:traceGroup>
          <inkml:annotationXML>
            <emma:emma xmlns:emma="http://www.w3.org/2003/04/emma" version="1.0">
              <emma:interpretation id="{2A9D0F01-3C11-47B7-822E-00FB071E1F09}" emma:medium="tactile" emma:mode="ink">
                <msink:context xmlns:msink="http://schemas.microsoft.com/ink/2010/main" type="inkWord" rotatedBoundingBox="20624,5798 24466,6057 24410,6889 20568,6630"/>
              </emma:interpretation>
              <emma:one-of disjunction-type="recognition" id="oneOf7">
                <emma:interpretation id="interp35" emma:lang="de-DE" emma:confidence="0">
                  <emma:literal>Indicopage</emma:literal>
                </emma:interpretation>
                <emma:interpretation id="interp36" emma:lang="de-DE" emma:confidence="0">
                  <emma:literal>Iudico Page</emma:literal>
                </emma:interpretation>
                <emma:interpretation id="interp37" emma:lang="de-DE" emma:confidence="0">
                  <emma:literal>Indic0 Page</emma:literal>
                </emma:interpretation>
                <emma:interpretation id="interp38" emma:lang="de-DE" emma:confidence="0">
                  <emma:literal>Indicopap</emma:literal>
                </emma:interpretation>
                <emma:interpretation id="interp39" emma:lang="de-DE" emma:confidence="0">
                  <emma:literal>Indio Page</emma:literal>
                </emma:interpretation>
              </emma:one-of>
            </emma:emma>
          </inkml:annotationXML>
          <inkml:trace contextRef="#ctx0" brushRef="#br0" timeOffset="27765.1422">25 4116 565,'0'-4'259,"2"2"25,-2 0-103,2 2-37,-5 5 11,0 6-23,0 10 9,1 6-26,-3 12 7,1 5-21,-4 9 10,0-2-19,-2 10-2,-3-8-22,-1 3-10,2-10-26,1-5-8,0-13-10,4-7-5,2-8-4,0-3-6,-3-2-9,4-3-29,3-5-34,-3-1-70,5-3-33,-1-5-68,5-6-6,0 8-218,2-9 66</inkml:trace>
          <inkml:trace contextRef="#ctx0" brushRef="#br0" timeOffset="28489.8351">252 4376 729,'3'3'290,"-2"-3"58,-1 11-183,-1 10 0,-3 5-29,-4 11-4,-2 3-35,-4 5 5,4-5-25,-2-3 1,4-14-14,6 1-10,3-7-21,2-9-10,5-2-13,3-1-6,4-10-3,4-4 0,3 3 0,7-6-1,0-4-1,5 2-2,-3-5-2,3-5-3,-5 4 2,-2-3 0,-4 0 3,-4 5 2,-6 2 2,0 2-1,-5 10 0,-1 2-1,-6 4 0,0 7 0,-2 4 2,-3 8-1,0-1 2,-2 7 0,0-1-2,-3-1-3,7-4-12,-4 0-40,3-9-21,1-2-85,4-5-36,1-3 261,10-1-506,11 3 247</inkml:trace>
          <inkml:trace contextRef="#ctx0" brushRef="#br0" timeOffset="29324.9284">910 4462 439,'-13'-10'425,"-2"1"-87,-2 3 20,0 5-223,-4 4-5,1 5-32,-6 10 1,3 7-21,-3 6 1,3 3-12,1-1 6,8-1-12,5-3-1,5-13-18,5 2-8,4-6-16,4-7-7,2-3-7,3 0-1,2-6-2,6-5 1,-2-2 0,3-8-2,-1 2 0,7-15-3,-4 5-1,5-10-6,0 2 0,3-7-3,-5 3 3,2-5 1,-5 5 5,0-3 0,-7 6 5,-3 6-1,-7 8 1,-3 8-2,-3 10 2,-6 7 1,-2 7 2,-6 11 1,-5 4 3,-4 11 0,0 5 1,-1 10 3,3 0 1,3 4 4,4-5 1,4-4 3,8-9-3,4-6 0,4-17-5,1 5 0,2-13-5,0 2-1,4-5-2,2-2-1,-3-4-1,3 1 0,-4-10-1,2 0 0,-1 4-2,4-5 0,-3 0 0,8-2-2,-1-4 2,3-5-1,-4 1 0,4 0 0,-7 5 1,0 5 0,-6 2 0,-1 5 0,-5 6-1,-1 7 0,-5 4 1,0 11 0,-5 7 2,-4-1 0,0 1 0,-3 8-1,0-12 1,2 1-15,5-4-19,1-1-42,5-13-22,4-8-108,3-8-25,7-7-142,2-4-96,0-14-25</inkml:trace>
          <inkml:trace contextRef="#ctx0" brushRef="#br0" timeOffset="29554.805">1391 4268 584,'-8'-21'406,"3"6"-19,-1 7-102,3 5-74,-1 1-74,1 6-32,3 4-51,-1 4-23,0 2-39,3 7-71,0 1-50,4 0-283,1 7-29,-1 0-121</inkml:trace>
          <inkml:trace contextRef="#ctx0" brushRef="#br0" timeOffset="29904.7966">1741 4486 473,'-17'-4'446,"3"2"-69,2 4-35,-4 0-135,2 6-64,-4 7-10,-2 2-31,-3 9-3,-1 0-25,1 1 0,6-3-16,4-1-10,5-8-20,5-1-9,10-2-12,4 3-9,4-2-14,10-2-57,-3-6-23,7-7-85,-6-6-38,10-5-69,-2 5-166,6 1 28</inkml:trace>
          <inkml:trace contextRef="#ctx0" brushRef="#br0" timeOffset="30259.4446">1907 4524 640,'-14'1'331,"-1"7"11,-5 3-121,0 8-73,-4 3-13,6 3-46,1 0-7,5-1-24,3 1-2,7-4-16,3-3-3,4-2-12,8-3-4,4-5-8,7-4-3,-2-4-5,5-4-2,-3 0 0,3-12-1,-6 1-1,5-2 1,-7 2 0,-4-6 5,-7 11 8,-5-7 20,-6 0 5,-7-3 4,-3 2-7,-4-4-5,-2 9-23,0 0-48,3 8-29,0 7-133,6 5-37,6 3-258,1 2-16</inkml:trace>
          <inkml:trace contextRef="#ctx0" brushRef="#br0" timeOffset="31762.9382">2577 4603 636,'-1'12'271,"-2"8"34,-1 12-124,-1 5-41,-4 10 4,-1 4-36,-3 5-8,0-8-32,-1 2-13,4-12-23,-2 1-10,4-13-11,2-2-8,2-11-17,0-3-52,3-7-26,-2-7-59,1-5-23,2-6-17,0-4-160,-2-10 63</inkml:trace>
          <inkml:trace contextRef="#ctx0" brushRef="#br0" timeOffset="31962.8341">2449 4687 437,'4'-38'281,"8"-6"-3,4 8-84,7-6-25,6 12-40,9 0-1,1 7-25,8 1 5,-7 10-24,8 1 2,-12 10-20,1 6-6,-10 7-18,-1 4-5,-11 2-11,-6 4 0,-9 1-6,-11 5-1,-4-4-7,-9 8-2,-1-7-8,-5 0-20,1-8-14,-2 3-43,4-18-30,3 9-50,6-3-2,6-3-59,11-1-172,11 6 56</inkml:trace>
          <inkml:trace contextRef="#ctx0" brushRef="#br0" timeOffset="32438.537">3140 4518 344,'-6'-10'423,"-3"2"-77,-3 5 21,-6 7-137,-2 4-53,-5 10 8,-2 9-37,-2 3-10,4-2-41,2 2-6,6-6-31,5-4-13,7-6-21,9-1-9,2-5-11,12-12-6,6 1-1,9-10-2,1-4 1,7-4-3,-1 0 0,-3-11-5,-6 8 0,-3-1-2,-8 6 3,-8 3 1,-6 11 4,-6 1 2,-6 5 1,-2 7 0,-1 1 1,-4 6-1,2 3 2,1 7-2,2-4 1,1 2-1,7-6-3,4-2-60,4-2-26,5 0-111,0-3-44,9 4-277,-1-7 28</inkml:trace>
          <inkml:trace contextRef="#ctx0" brushRef="#br0" timeOffset="32987.8495">3378 4561 795,'-18'25'358,"2"4"34,3 15-141,-3 3-70,10 19-3,-1-6-39,-2 10-25,0-11-50,5 0-24,-4-20-25,-1-2-6,7-14-4,-4-7-4,-5-14 0,1-9-8,6-4-6,2-8-14,2-2-6,9-5-14,-1 2 5,2-5 3,2 4 12,10-5 7,-2 2 14,14-5 1,0-2 3,8-6 0,-2 5 1,1-5 0,-5 6 2,3-2 5,-11 6 7,-2 2 17,-9 8 10,-4 2 22,-12 10 4,-5 6 3,-6 4-14,-7 9-8,-3 1-19,-3 6-7,6 3-6,2 2-1,8-4 0,0-2 2,10-2-1,5 2 0,5-4 0,0 3-2,5 0-4,-1-2-2,-3-3-3,1-2-1,-1-4-12,3-4-34,-3 0-49,5-5-160,-1 2-9,-5 7-299,-6 3-25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0:53:04.082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89ACDC6-5DC3-4F19-BC46-6B9F0A5028EE}" emma:medium="tactile" emma:mode="ink">
          <msink:context xmlns:msink="http://schemas.microsoft.com/ink/2010/main" type="writingRegion" rotatedBoundingBox="174,10581 4334,10718 4257,13061 97,12924"/>
        </emma:interpretation>
      </emma:emma>
    </inkml:annotationXML>
    <inkml:traceGroup>
      <inkml:annotationXML>
        <emma:emma xmlns:emma="http://www.w3.org/2003/04/emma" version="1.0">
          <emma:interpretation id="{F532830D-F46C-4A03-8352-F46B4F89B23D}" emma:medium="tactile" emma:mode="ink">
            <msink:context xmlns:msink="http://schemas.microsoft.com/ink/2010/main" type="paragraph" rotatedBoundingBox="166,10610 3380,10676 3363,11529 148,11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69BA1-F7CA-4A42-A8A9-6D4F447F675B}" emma:medium="tactile" emma:mode="ink">
              <msink:context xmlns:msink="http://schemas.microsoft.com/ink/2010/main" type="line" rotatedBoundingBox="166,10610 3380,10676 3363,11529 148,11463"/>
            </emma:interpretation>
          </emma:emma>
        </inkml:annotationXML>
        <inkml:traceGroup>
          <inkml:annotationXML>
            <emma:emma xmlns:emma="http://www.w3.org/2003/04/emma" version="1.0">
              <emma:interpretation id="{6807DDAD-CF31-4D89-A75E-AB7EFFBED310}" emma:medium="tactile" emma:mode="ink">
                <msink:context xmlns:msink="http://schemas.microsoft.com/ink/2010/main" type="inkWord" rotatedBoundingBox="166,10610 3380,10676 3363,11529 148,11463"/>
              </emma:interpretation>
              <emma:one-of disjunction-type="recognition" id="oneOf0">
                <emma:interpretation id="interp0" emma:lang="de-DE" emma:confidence="0">
                  <emma:literal>dealed</emma:literal>
                </emma:interpretation>
                <emma:interpretation id="interp1" emma:lang="de-DE" emma:confidence="0">
                  <emma:literal>de anleck</emma:literal>
                </emma:interpretation>
                <emma:interpretation id="interp2" emma:lang="de-DE" emma:confidence="0">
                  <emma:literal>de anted</emma:literal>
                </emma:interpretation>
                <emma:interpretation id="interp3" emma:lang="de-DE" emma:confidence="0">
                  <emma:literal>deale</emma:literal>
                </emma:interpretation>
                <emma:interpretation id="interp4" emma:lang="de-DE" emma:confidence="0">
                  <emma:literal>de anlese</emma:literal>
                </emma:interpretation>
              </emma:one-of>
            </emma:emma>
          </inkml:annotationXML>
          <inkml:trace contextRef="#ctx0" brushRef="#br0">-6548 6255 669,'-7'-16'298,"-8"2"45,-1 2-145,-9 4-17,-2 4-29,-3 8-6,4 3-45,-6 10-21,7 4-37,-3 12-9,4-1-14,2 7-2,8-5-5,8 4-4,7-10-5,11 0-1,0-10-3,11 0 0,4-15 0,8-6 1,-1-6 0,11-10 1,-3-3 1,6-7-1,-5 0 1,5-16-1,-2 0-1,-1-13 1,-8 2-1,0-6 1,-8 10-1,-7-7 1,-9 16-1,-4 0 1,-2 9-1,-6 5 1,-2 11-1,1 2 3,0 9 1,-7 10 7,5 7 5,-1 9 12,-3 8 5,-3 6 6,8 2-2,-8 16 6,4-7-9,1 14 0,2-2-7,-1 5-4,7-13-12,1 2-6,2-16-5,4-2-9,0-12-14,0-2-59,2-12-30,4-4-99,-3-3-37,3-6 412,1 1-626,1-2 347</inkml:trace>
          <inkml:trace contextRef="#ctx0" brushRef="#br0" timeOffset="354.543">-6095 6335 707,'4'-8'341,"5"1"11,5-3-111,4-3-112,1-2 8,2 0-34,1-2-16,-5 1-36,3-2-13,-5 5-25,-3-2-5,-5 5-3,-5 2-1,-7 4-2,-5 7 0,-8 5 0,-6 8-1,-2 4 0,-7 10-1,2-1 1,2 6 14,6-2 9,3 1 14,10-6 6,6 1 5,8-8-12,7-2-2,6-2-12,7-5-7,1-6-4,4-3-3,2-8-14,4-8-48,-1-5-25,4-6-85,0-6-47,6-4-58,-10-2-185,5-5 33</inkml:trace>
          <inkml:trace contextRef="#ctx0" brushRef="#br0" timeOffset="1490.1139">-5206 6256 606,'11'-8'290,"-3"-1"38,-4 0-129,-1 0-4,-6 1-22,-8 1 13,4 3-41,-7 4-6,-5 4-49,-10 5-13,-2 6-27,-9 8 3,-1 7-9,-1 6 1,9-1-8,4 2 1,11-5-12,8-2-7,8-7-6,8 0-2,8-4-4,5-3-1,5-10 0,7-2-1,-1-6-2,8-11-2,0-5 0,3-2-3,-2-4 1,-5-5-1,-7 3-2,-2 0-3,-6 0 0,-5 4 1,-3 6 1,-3 6 1,-8 5 6,-5 6-1,-3 7 1,-3 6 1,-2 5 0,1 4 2,1 2 0,3 6 2,0-4-1,5 3 2,6-2-3,-2-4 1,6-8 0,8 1-1,-1-10 1,6-7-1,5-5-1,5-9-1,-3-4-1,6-7-1,-1 4-2,-2-5 1,-3 6 0,1 6-1,-8 3 1,-3 3 0,-5 4 0,-3 5-1,-6 2 1,-2 8 0,-3 3 0,0 10 0,1-5 2,1 8-2,0-8 1,3 1-1,0-3-1,1-3-2,1-8-9,2-2-39,-2-7-33,0-4-99,1-6-47,2-1-77,-2 1-211,-5-3 38</inkml:trace>
          <inkml:trace contextRef="#ctx0" brushRef="#br0" timeOffset="2204.7326">-4467 5879 707,'-8'1'364,"-2"10"16,-3 5-154,-2 17-46,-1 6-47,-2 20 7,1 0-37,7 13-9,5-7-28,8 3-13,7-17-29,6-3-10,2-15-9,6-6-19,-4-15-33,3-3-84,0-3-45,0-4-87,-5-4-219,-3-1 35</inkml:trace>
          <inkml:trace contextRef="#ctx0" brushRef="#br0" timeOffset="2549.5494">-4363 6339 866,'8'-1'312,"8"-4"60,4-6-208,7 0-41,0-2-14,3 1-1,-4-1-32,0-2-15,-6 0-29,-4-1-13,-7 5-12,-8-2-1,-1-1-2,-11 14-1,-7 4 1,-6 8-3,-2 5 0,-9 19 8,5-10 9,1 11 11,8-6 7,5 0 8,6-2-6,7-6-8,8-6-13,9 0-6,4-4-7,9-5-29,2-3-33,5-6-85,-1-6-54,6 1 124,-6-3-402,9-2 162</inkml:trace>
          <inkml:trace contextRef="#ctx0" brushRef="#br0" timeOffset="3014.3182">-3895 6262 764,'-10'-9'412,"-10"1"8,-1 9-144,-7 9-67,-4 4-41,2 12-3,4 0-42,5 9-17,9-7-52,7 3-13,3-7-24,7 3-6,6-11-7,6 0-4,5-13-3,10-4 0,1-12-1,6-2-3,-4-4-3,5-11-7,-4 2-2,2-10-1,-5-4 2,6-10 4,-9 6 7,-6-11 1,-1 12 4,-5-1-1,-12 12 0,-6 9 3,-2 14 2,-10 10 3,-3 11 6,-4 14 13,4 8 4,-4 15 10,1 4 1,2 15 5,3-3-8,0 4-4,4-6-12,2 5-29,2-17-26,-5 1-76,2-10-62,-10 2-146,2-13-74,-12-2-153,-14-6-50</inkml:trace>
        </inkml:traceGroup>
      </inkml:traceGroup>
    </inkml:traceGroup>
    <inkml:traceGroup>
      <inkml:annotationXML>
        <emma:emma xmlns:emma="http://www.w3.org/2003/04/emma" version="1.0">
          <emma:interpretation id="{AFFD0B01-47C5-4AD4-BFFE-3676DFDA508F}" emma:medium="tactile" emma:mode="ink">
            <msink:context xmlns:msink="http://schemas.microsoft.com/ink/2010/main" type="paragraph" rotatedBoundingBox="391,11566 4302,11714 4277,12360 366,12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DD722-B466-4C34-A02E-F84390040A70}" emma:medium="tactile" emma:mode="ink">
              <msink:context xmlns:msink="http://schemas.microsoft.com/ink/2010/main" type="line" rotatedBoundingBox="391,11566 4302,11714 4277,12360 366,12212"/>
            </emma:interpretation>
          </emma:emma>
        </inkml:annotationXML>
        <inkml:traceGroup>
          <inkml:annotationXML>
            <emma:emma xmlns:emma="http://www.w3.org/2003/04/emma" version="1.0">
              <emma:interpretation id="{CDB9A288-EE84-4C70-BA54-34DF059102C2}" emma:medium="tactile" emma:mode="ink">
                <msink:context xmlns:msink="http://schemas.microsoft.com/ink/2010/main" type="inkWord" rotatedBoundingBox="390,11578 1105,11605 1081,12239 366,12212"/>
              </emma:interpretation>
              <emma:one-of disjunction-type="recognition" id="oneOf1">
                <emma:interpretation id="interp5" emma:lang="de-DE" emma:confidence="0">
                  <emma:literal>in</emma:literal>
                </emma:interpretation>
                <emma:interpretation id="interp6" emma:lang="de-DE" emma:confidence="0">
                  <emma:literal>im</emma:literal>
                </emma:interpretation>
                <emma:interpretation id="interp7" emma:lang="de-DE" emma:confidence="0">
                  <emma:literal>iu</emma:literal>
                </emma:interpretation>
                <emma:interpretation id="interp8" emma:lang="de-DE" emma:confidence="0">
                  <emma:literal>'m</emma:literal>
                </emma:interpretation>
                <emma:interpretation id="interp9" emma:lang="de-DE" emma:confidence="0">
                  <emma:literal>ih</emma:literal>
                </emma:interpretation>
              </emma:one-of>
            </emma:emma>
          </inkml:annotationXML>
          <inkml:trace contextRef="#ctx0" brushRef="#br0" timeOffset="3574.2235">-6527 7101 877,'-13'9'339,"1"3"57,-1 14-185,0 3-65,-2 10-7,4-1-45,-1 8-25,4-8-40,2 1-11,5-12-12,4-8-24,2-9-19,6-11-70,3-12-36,3-10-76,0-2-7,4-12-202,-5 0 57</inkml:trace>
          <inkml:trace contextRef="#ctx0" brushRef="#br0" timeOffset="3823.8688">-6458 6969 469,'1'-37'355,"-2"0"-18,-1 8-74,2 3-66,-4 10-60,2 1-25,2 10-51,1 5-19,4 4-37,7 6-61,3 3-44,4 2-66,2 8-90,0 5-136,-5-3 4</inkml:trace>
          <inkml:trace contextRef="#ctx0" brushRef="#br0" timeOffset="4098.7236">-6172 7026 904,'-22'23'356,"6"10"60,1 7-156,-3 1-76,-1 7 3,3-9-46,7-1-31,6-11-65,9-7-21,10-11-18,3-10-1,1-9-4,7-8 0,4-5-4,6 0-6,0-6-4,7 2-8,-8 2-4,-1 4-1,-8 2 5,-3 12 5,-10 9 7,-4 9 6,-10 5 4,-6 10 3,-5 2 1,-3 5 3,2-4-2,2 0-1,2-5-2,4-5-11,4-8-40,3-4-92,3-7-64,7-9-302,-1-3-2</inkml:trace>
        </inkml:traceGroup>
        <inkml:traceGroup>
          <inkml:annotationXML>
            <emma:emma xmlns:emma="http://www.w3.org/2003/04/emma" version="1.0">
              <emma:interpretation id="{8D0C623F-FD8B-4790-9489-6C5607983914}" emma:medium="tactile" emma:mode="ink">
                <msink:context xmlns:msink="http://schemas.microsoft.com/ink/2010/main" type="inkWord" rotatedBoundingBox="1771,11618 4302,11714 4279,12311 1749,12215"/>
              </emma:interpretation>
              <emma:one-of disjunction-type="recognition" id="oneOf2">
                <emma:interpretation id="interp10" emma:lang="de-DE" emma:confidence="0">
                  <emma:literal>Anna4</emma:literal>
                </emma:interpretation>
                <emma:interpretation id="interp11" emma:lang="de-DE" emma:confidence="0">
                  <emma:literal>Annex 4</emma:literal>
                </emma:interpretation>
                <emma:interpretation id="interp12" emma:lang="de-DE" emma:confidence="0">
                  <emma:literal>Anne 4</emma:literal>
                </emma:interpretation>
                <emma:interpretation id="interp13" emma:lang="de-DE" emma:confidence="0">
                  <emma:literal>Auna4</emma:literal>
                </emma:interpretation>
                <emma:interpretation id="interp14" emma:lang="de-DE" emma:confidence="0">
                  <emma:literal>Anne, 4</emma:literal>
                </emma:interpretation>
              </emma:one-of>
            </emma:emma>
          </inkml:annotationXML>
          <inkml:trace contextRef="#ctx0" brushRef="#br0" timeOffset="4918.3354">-5121 6946 770,'-13'0'313,"3"5"43,-2 4-170,4 14-32,-1-2-21,1 14 15,-1 3-26,-1 12-10,0-2-38,1 4-14,-2-5-28,2-2-12,4-10-15,1-4-3,5-11-3,-1-4-15,1-5-15,3-10-35,0-5-17,5-11-41,0-7-6,1-12-18,-1 1 20,-2-15 3,-3 7 38,5-9 18,-1 4 32,1-7 18,3 10 18,6 0 19,-2 8 16,5-1 22,3 9 10,1 2 22,-6 7-4,4 6 15,-4 12-13,-3 12-1,0 4-22,-2 10-11,-4-2-27,-1 9-8,-2 0-11,-2 7-2,-3 0-3,-4 6 0,-2-1 0,-2 3-1,0-5 0,-3 0-6,3-5-7,-2-6-24,2-14-17,-3-4-51,2-13-29,0-5-58,1-7 5,-5-6-201,0-2 52</inkml:trace>
          <inkml:trace contextRef="#ctx0" brushRef="#br0" timeOffset="5982.7672">-5129 7178 480,'-13'-13'392,"8"2"-42,1 3-64,8 5-76,6-1-57,12 0 3,1 1-34,14 1-10,-2 1-41,7-1-17,-4 1-32,4 1-13,-9-3-23,1 2-37,-6 0-18,-3 0-47,-6 1-16,0 2-10,-9-1 29,0 3 15,-5 1 49,-2 6 25,-2 1 34,-1 6 32,-6 5 21,0 6 33,-3-1 9,-3 6 25,6-6-11,2 0 3,5-8-25,6-2-4,2-8-32,2-4-9,6-6-20,2-7-8,-4-9-11,5-6-5,0-5-7,3-6-1,0 0-1,7 1-2,-3 5 1,2 1-1,-10 10-1,-4 6 2,-6 5 0,-4 7 0,-7 7 1,-5 6 2,-1 7 0,-5 8 1,0 2 0,1 5 0,3-7 0,2 2 1,5-7 0,2-6 1,2-4 1,3-3 1,4-10 0,5-8 0,3 2-1,4-11 0,1-4-3,6-4-1,-3-1-1,7-7-2,-4 5-1,5-1-1,-6 6 0,3 2 0,-11 5 2,-3 7 1,-7 6 1,-4 5 0,-8 5 2,-2 7 0,-1 1 1,-3 6 2,0-1 0,0 4 0,4-5 1,-1 2 1,3-3 0,0-1 1,1-7 2,1 2 0,0-7 0,2 0 0,0-6-1,2 4 0,-2-6-2,2 0 1,-1-3-1,1 1 0,1 1-2,1-3 1,-3 3-2,3 0-1,-1 1-2,1-5 1,3 5-1,-1-6 0,4-2 0,2 0 0,-1-3-1,1-3 0,0 0 0,4-4-1,-3 2 1,7-4-1,-2 2 1,3 1 0,0 4 0,0-1 0,-5 5 1,1 5-1,-7 2 1,-2 11-1,-5 2 1,-2 5-1,-6 3 1,-2 5-2,-3-5-6,-1 3-25,1-4-9,4 2-21,1-4-20,3-1-60,1-4-22,1-1-55,3-7-11,2-3 54,5-7-246,3-9 129</inkml:trace>
          <inkml:trace contextRef="#ctx0" brushRef="#br0" timeOffset="6601.3525">-3787 7343 1059,'7'2'279,"4"2"97,3-4-275,6-2-8,0-3 2,3-4 9,-1-4-20,3-6-19,-5 0-36,1-3-12,-4 1-11,-6 1-2,-5 3 0,-4-1 1,-2 7 0,-7 5 0,-1 2 0,-9 5-2,1 5 0,-10 5-1,-1 4 4,0 9 8,3 1 3,-2 8 12,7-2 7,4-1 6,7-2-2,5-2 7,7-6-6,8-1 3,3-7-8,6-4 2,6-4-9,5-3-1,-2-1-8,2-3-3,-3-7-6,0-2-2,-5-2-3,5-5-2,-1-2-2,4-2-1,-4 3-1,1-5-31,-8 1-15,1-2-63,-8 6-30,-6-1-117,-3 3-20,-8 4-250,-3 4 18</inkml:trace>
          <inkml:trace contextRef="#ctx0" brushRef="#br0" timeOffset="6861.2136">-3491 7203 1168,'-9'18'279,"2"9"120,7-2-313,3 7 21,7 1 9,-1 7 13,1-9-25,4-1-23,0-6-48,-3-4-46,-2-9-48,6-1-121,-2-8-57,4-3-266,-1 0-23</inkml:trace>
          <inkml:trace contextRef="#ctx0" brushRef="#br0" timeOffset="7335.9607">-3101 6923 921,'-10'10'370,"-5"8"43,-3 5-188,3 5-82,2 5 4,5-3-40,8 4-9,5-6-33,11 3-12,3-8-20,10-1-3,-1-8-7,6-1-3,-2-9-7,8-4-2,-6-1-4,8-3-3,-5-4-1,0-2-2,-9 0 1,-1-3-5,-5 2-5,-4-3-30,-6 1-46,-3-5-89,-4 4-60,-2 0-297,-3 6 21</inkml:trace>
          <inkml:trace contextRef="#ctx0" brushRef="#br0" timeOffset="7585.895">-2775 6969 584,'-14'7'472,"-2"9"-106,5 6-45,1 11-168,1 3-35,-1 12 35,2 2 2,-1 5 2,2-1-41,-2 4-24,-1-13-36,-2 1-15,4-17-21,1-5-12,3-10-17,2-5-46,6-8-57,2 2-134,3-4-36,7 2-270,0-9-8</inkml:trace>
        </inkml:traceGroup>
      </inkml:traceGroup>
    </inkml:traceGroup>
    <inkml:traceGroup>
      <inkml:annotationXML>
        <emma:emma xmlns:emma="http://www.w3.org/2003/04/emma" version="1.0">
          <emma:interpretation id="{7F94CE78-8EFC-496A-BCF1-6AB80272CFA2}" emma:medium="tactile" emma:mode="ink">
            <msink:context xmlns:msink="http://schemas.microsoft.com/ink/2010/main" type="paragraph" rotatedBoundingBox="1948,12746 4236,12746 4236,13016 1948,130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0A5B57-6C8F-4A06-9DF8-36A2F799F092}" emma:medium="tactile" emma:mode="ink">
              <msink:context xmlns:msink="http://schemas.microsoft.com/ink/2010/main" type="inkBullet" rotatedBoundingBox="1950,12704 4240,12779 4231,13060 1941,12985"/>
            </emma:interpretation>
            <emma:one-of disjunction-type="recognition" id="oneOf3">
              <emma:interpretation id="interp15" emma:lang="de-DE" emma:confidence="0">
                <emma:literal>→</emma:literal>
              </emma:interpretation>
            </emma:one-of>
          </emma:emma>
        </inkml:annotationXML>
        <inkml:trace contextRef="#ctx0" brushRef="#br1" timeOffset="3.80301E7">-4796 7966 416,'-38'19'460,"0"-1"-320,9-14-34,0-1-26,3-10 20,5 10-8,10-5 16,1 2-18,3-5 4,-3 3-22,0-1 16,1 3-16,1 0 13,3 1-11,1 3 6,4-5-28,6 3-3,0 5-21,7 1 5,8-2-15,7 0 9,-3-3-7,18-1 7,4-6-12,12 3 6,1 2-11,20 1 4,-7 2-9,12 2 4,-8 0-11,18-1 6,-4-1-6,17-2 4,-6 2-4,16-8 7,-15 2-7,13-6 5,-17 2-5,11-6 6,-22 2-7,4 3 6,-21-2-4,-2 4 3,-19 1-4,-4 5 7,-20-6-8,-8 8 6,-17-2-5,-12 2 7,-13-1-5,-19 2 6,-7 3-5,-12-2 4,-6 4-7,-16 1 6,3 11-6,-22-6 6,9 6-5,-4 1 9,13 0-5,1-1 9,20-1-4,3-1 9,18-2-7,10-5 8,21-4-9,16-4 3,14-4-7,20-7 3,11-1-8,16-5 6,4 1-6,19-3 5,-9-1-7,19 2 6,-7 3-6,8-2 6,-13 7-7,10-1 7,-19 3-7,5 0 7,-13 2-7,2 0 7,-16 6-6,-7-4 6,-11 7-7,-13 2 2,-9-5-12,-11 4-38,-10 0-33,-12-3-120,-4 1-52,-16 7-261,0-5-12</inkml:trace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0:51:02.864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BF63E5-2C79-488C-885E-EDB8C45024BE}" emma:medium="tactile" emma:mode="ink">
          <msink:context xmlns:msink="http://schemas.microsoft.com/ink/2010/main" type="writingRegion" rotatedBoundingBox="5252,11211 5867,11211 5867,12728 5252,12728"/>
        </emma:interpretation>
      </emma:emma>
    </inkml:annotationXML>
    <inkml:traceGroup>
      <inkml:annotationXML>
        <emma:emma xmlns:emma="http://www.w3.org/2003/04/emma" version="1.0">
          <emma:interpretation id="{AD03A31E-A30F-4C16-92F0-F8E34FCC0EA3}" emma:medium="tactile" emma:mode="ink">
            <msink:context xmlns:msink="http://schemas.microsoft.com/ink/2010/main" type="paragraph" rotatedBoundingBox="5252,11211 5867,11211 5867,12728 5252,12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EC4DA3-EAA7-4BAA-A0F0-5D49C1D1205A}" emma:medium="tactile" emma:mode="ink">
              <msink:context xmlns:msink="http://schemas.microsoft.com/ink/2010/main" type="line" rotatedBoundingBox="5252,11211 5867,11211 5867,12728 5252,12728"/>
            </emma:interpretation>
          </emma:emma>
        </inkml:annotationXML>
        <inkml:traceGroup>
          <inkml:annotationXML>
            <emma:emma xmlns:emma="http://www.w3.org/2003/04/emma" version="1.0">
              <emma:interpretation id="{A3F59DCA-6F33-4F7B-827C-F49209D73353}" emma:medium="tactile" emma:mode="ink">
                <msink:context xmlns:msink="http://schemas.microsoft.com/ink/2010/main" type="inkWord" rotatedBoundingBox="5252,12087 5867,12087 5867,12728 5252,12728"/>
              </emma:interpretation>
              <emma:one-of disjunction-type="recognition" id="oneOf0">
                <emma:interpretation id="interp0" emma:lang="de-DE" emma:confidence="1">
                  <emma:literal/>
                </emma:interpretation>
              </emma:one-of>
            </emma:emma>
          </inkml:annotationXML>
          <inkml:trace contextRef="#ctx0" brushRef="#br0">305 7765 521,'0'-20'180,"-4"-2"131,1 1-236,-4-4-4,0 12-16,1 4-11,-2 4-13,-3 2-4,-3 8-10,-9 5-5,3 2 1,-9 5-1,1 1 2,-3 6 4,5 0 4,-1 7 0,4-3 0,1 7 0,6-3 1,1 7-2,2 0 3,6 4 1,1-3-2,3 4 0,3-8 3,6 4-5,1-9-1,10 3-5,1-13 0,8 1-5,2-13 2,12-2-6,-6-8 3,8-5-5,-2-4 4,7-7-6,-7-6 4,8-7-4,-5 2 3,3-7-4,-11-2 6,2-4 1,-12 2 6,-3-8-2,-11 7 5,-7 0-4,-12 7 1,-9 3-8,-8 16 1,-7-1-19,-5 8-14,-9 7-71,4 9-36,-15 9-246,-2 11 17</inkml:trace>
          <inkml:trace contextRef="#ctx0" brushRef="#br0" timeOffset="-8015.7281">317 6814 514,'-6'-11'188,"-2"3"16,3 0-114,-2 2-36,-3 4-4,-2-3 8,4 3-2,-6 4 0,-5-1-17,2 5 3,-4 0-6,-2 3 4,3 1-6,2 6 1,3 1-7,0 8 1,5-3-5,-2 5 1,5 0-5,-2 4 1,5-2-7,3 6-1,1-5-2,6 3 0,1-8-2,4 2 1,3-6 0,2-1-2,2-7-1,4 3-1,-2-6 1,4-6 1,0-1 0,-1-3 1,0-2-2,5-6 0,-3 3-3,6-7 1,-1 1 0,2-5 1,-6-2 1,5-3 4,-6 2 1,-2-7 7,-3 2 4,-3-5 9,-7 0 1,-4-5 4,-2 2-4,-8-1-1,-6 1-9,-5 10-5,-6 5-6,-9 3-7,0 8-22,-6 12-74,-2 0-58,-4 17-273,1 4 2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27:00.120"/>
    </inkml:context>
    <inkml:brush xml:id="br0">
      <inkml:brushProperty name="width" value="0.07938" units="cm"/>
      <inkml:brushProperty name="height" value="0.0793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1F50C6B-40E1-4F26-AA4E-99DE80EE93D8}" emma:medium="tactile" emma:mode="ink">
          <msink:context xmlns:msink="http://schemas.microsoft.com/ink/2010/main" type="writingRegion" rotatedBoundingBox="20441,8770 24788,8686 24843,11524 20496,11608"/>
        </emma:interpretation>
      </emma:emma>
    </inkml:annotationXML>
    <inkml:traceGroup>
      <inkml:annotationXML>
        <emma:emma xmlns:emma="http://www.w3.org/2003/04/emma" version="1.0">
          <emma:interpretation id="{2A06DE79-B7BE-42F5-935C-4225081003E3}" emma:medium="tactile" emma:mode="ink">
            <msink:context xmlns:msink="http://schemas.microsoft.com/ink/2010/main" type="paragraph" rotatedBoundingBox="20563,8767 24788,8686 24809,9758 20584,9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0E0A6-BB0A-441B-B149-FA848C793909}" emma:medium="tactile" emma:mode="ink">
              <msink:context xmlns:msink="http://schemas.microsoft.com/ink/2010/main" type="line" rotatedBoundingBox="20563,8767 24788,8686 24809,9758 20584,9840"/>
            </emma:interpretation>
          </emma:emma>
        </inkml:annotationXML>
        <inkml:traceGroup>
          <inkml:annotationXML>
            <emma:emma xmlns:emma="http://www.w3.org/2003/04/emma" version="1.0">
              <emma:interpretation id="{82BFF9C5-119D-4987-8C0E-9C2AE3A8A716}" emma:medium="tactile" emma:mode="ink">
                <msink:context xmlns:msink="http://schemas.microsoft.com/ink/2010/main" type="inkWord" rotatedBoundingBox="20563,8767 22793,8724 22814,9796 20584,9840"/>
              </emma:interpretation>
              <emma:one-of disjunction-type="recognition" id="oneOf0">
                <emma:interpretation id="interp0" emma:lang="de-DE" emma:confidence="0">
                  <emma:literal>input</emma:literal>
                </emma:interpretation>
                <emma:interpretation id="interp1" emma:lang="de-DE" emma:confidence="0">
                  <emma:literal>iuput</emma:literal>
                </emma:interpretation>
                <emma:interpretation id="interp2" emma:lang="de-DE" emma:confidence="0">
                  <emma:literal>Input</emma:literal>
                </emma:interpretation>
                <emma:interpretation id="interp3" emma:lang="de-DE" emma:confidence="0">
                  <emma:literal>imput</emma:literal>
                </emma:interpretation>
                <emma:interpretation id="interp4" emma:lang="de-DE" emma:confidence="0">
                  <emma:literal>juput</emma:literal>
                </emma:interpretation>
              </emma:one-of>
            </emma:emma>
          </inkml:annotationXML>
          <inkml:trace contextRef="#ctx0" brushRef="#br0">-26 7310 775,'-3'-9'276,"3"2"64,3 2-210,-3 4-24,5 2-39,1-1-15,-1 0-38,2-1-21,0 4-28,2 5-54,0 4-34,8-2-231,-2 5 23</inkml:trace>
          <inkml:trace contextRef="#ctx0" brushRef="#br0" timeOffset="-259.8624">-75 7667 345,'4'-15'199,"-4"2"-2,-1-3-45,5 2-51,0-2 8,-6 6-17,8-6 14,-3 2-16,0-1 13,-2 3-15,1 1 12,-2 3-17,2 3 21,-4 3-15,2 6 12,2 0-19,1 9 6,-3 3-22,-1 3 8,-3 6-15,-2 7 8,0-4-17,-1 6 0,4-2-20,-1 3-1,-4-8-15,-1 5 2,3-8-10,0 1 3,1-9-9,3 2 1,1-10-14,-2 0-44,5-6-38,-4 0-73,4-6-37,4 1-62,-1-8 27,-2-16-207,-2 0 77</inkml:trace>
          <inkml:trace contextRef="#ctx0" brushRef="#br0" timeOffset="578.9561">244 7513 599,'5'-4'300,"-4"2"16,-1 2-91,-1 4-62,-4 10 10,0 4-35,-2 12 10,-2 4-34,0 7-2,1-6-28,3 3-3,2-9-30,2-1-7,2-7-22,4-5-3,2-4-13,2-7-1,3-4-6,1-5 3,1 0-4,4-5 4,-1 1-3,3-7 0,1 2-3,5-7-1,-4-1-3,3-1 0,-3 4-1,3-4 3,-8 6 0,0-1 6,-7 7-2,0-1 5,-14 6-5,10 5 3,-5 2-5,1 8 6,-6 3-3,8 8 8,-13 1-4,3 6 6,0 1-5,-1 3 4,1-8-6,4 1 3,0-7-13,1 2-34,2-11-29,0 2-83,3-5-45,7-5 74,-2-8-349,4-6 131</inkml:trace>
          <inkml:trace contextRef="#ctx0" brushRef="#br0" timeOffset="1432.2154">801 7598 777,'0'-5'247,"4"4"67,-2-1-207,0 9-3,1 2-18,-2 9-1,-2 5-22,-2 9-1,-2 5-16,-4 8 2,1 0-12,-5 1-2,1-2-14,-1 2-3,3-7-11,0 0-1,5-4-8,-1-5-17,3-10-16,2-4-29,0-9-26,3-7-34,3-6 0,3-7-6,-3-7 22,3-10 1,-1-1 22,-3-10-14,-2 7 4,0-7-3,-2 5 26,-3-5 24,3 7 48,0-8 56,1 9 29,3-3 34,1 10 4,2-2 4,3 5-29,6-2-1,1 4-19,4-3 9,1 6-10,7-4 11,0 5-8,6 1 5,1 7-19,1 4-1,-4 5-19,-2 6-4,-8 4-21,-4 3 0,-4 0-11,-2 6 4,-6-3-5,-7 6 8,-4-1-3,-9 5 5,-4-2-6,-4 3 3,-5 1-14,-4-2-11,3-4-13,-3 3-20,1-11-22,8 2-34,7-7-10,3-3-36,7-3-10,9-2 14,3-6-217,7-4 77</inkml:trace>
          <inkml:trace contextRef="#ctx0" brushRef="#br0" timeOffset="1906.384">1350 7533 765,'-4'-3'344,"-3"3"58,1 3-179,-5 4-16,1 3-46,-5 7-10,2 4-60,-1 5-10,5-1-33,2 5-4,7-5-17,4-3 0,5-5-16,4-3-1,4-5-8,6-6 1,0-6-1,10-7 1,-3-3-3,4-8-11,-3-1-13,2-2-14,-10 2-9,3 1-2,-9 5 9,-4 7 10,-6 3 10,-4 10 9,-7 2 5,-2 5 13,1 4 2,1 2 13,-1-1-1,1 5 4,4-4-11,1 0 0,6 0-10,3-2 2,5-5-11,-1-4-30,-2-3-24,-2-3-69,-2-6-51,5-7 270,3-1-544,11-7 254</inkml:trace>
          <inkml:trace contextRef="#ctx0" brushRef="#br0" timeOffset="2469.0991">1730 7469 762,'0'-8'308,"2"3"46,9 4-144,6 2-67,7-1 6,7 5-38,6-1-13,-1-4-44,7-3-11,-5 0-17,1-8-62,-5-1-52,-3-1 303,-11 8-670,-10 1 281</inkml:trace>
          <inkml:trace contextRef="#ctx0" brushRef="#br0" timeOffset="2219.2303">2034 7032 474,'-11'18'659,"-3"5"-333,0 11 45,3 4-246,1 17-252,-1-3 240,-3 12-12,4-5-53,-4 6-16,4-10-16,0 9-1,-1-12-9,1 1-2,1-13-12,-1-5-21,4-13-22,1-3-48,1-13-32,1-8-48,1-7-2,0-10-201,2-3 59</inkml:trace>
        </inkml:traceGroup>
        <inkml:traceGroup>
          <inkml:annotationXML>
            <emma:emma xmlns:emma="http://www.w3.org/2003/04/emma" version="1.0">
              <emma:interpretation id="{01042C20-C0B4-42F9-A5BB-86C1F639C544}" emma:medium="tactile" emma:mode="ink">
                <msink:context xmlns:msink="http://schemas.microsoft.com/ink/2010/main" type="inkWord" rotatedBoundingBox="23139,8720 24789,8688 24808,9683 23158,9715"/>
              </emma:interpretation>
              <emma:one-of disjunction-type="recognition" id="oneOf1">
                <emma:interpretation id="interp5" emma:lang="de-DE" emma:confidence="0">
                  <emma:literal>front</emma:literal>
                </emma:interpretation>
                <emma:interpretation id="interp6" emma:lang="de-DE" emma:confidence="0">
                  <emma:literal>from</emma:literal>
                </emma:interpretation>
                <emma:interpretation id="interp7" emma:lang="de-DE" emma:confidence="0">
                  <emma:literal>frone</emma:literal>
                </emma:interpretation>
                <emma:interpretation id="interp8" emma:lang="de-DE" emma:confidence="0">
                  <emma:literal>Gram</emma:literal>
                </emma:interpretation>
                <emma:interpretation id="interp9" emma:lang="de-DE" emma:confidence="0">
                  <emma:literal>Grone</emma:literal>
                </emma:interpretation>
              </emma:one-of>
            </emma:emma>
          </inkml:annotationXML>
          <inkml:trace contextRef="#ctx0" brushRef="#br0" timeOffset="4058.9303">2988 7220 743,'-8'-37'258,"-5"-1"76,-2 6-192,-6-4 8,-1 11-25,-4 6-1,2 8-47,-1 8-17,2 6-32,-1 11-5,6 6-17,-3 12 5,4 8-1,1 16 13,1 1-2,-1 16 15,0-3-4,-2 11 7,2-5-11,-2 10 0,-1-16-14,-2 1-2,2-16-9,0 0-13,4-17-12,1-2-24,1-8-16,1-5-37,4-14-3,2-1-19,2-11 12,1-8 7,1-4 37,1-6 13,1-6 29,1 0 12,3-2 7,5-5 8,3 3 6,6-6 18,4 0 11,7-4 23,2 3 8,12 0 30,-2 5-5,4-2 8,2 10-16,4 2 2,-10 3-32,-1 6 5,-4 10-15,-9 4 6,-10 8-14,-3 6 2,-7 7-13,-8 6 1,-7 2-12,-3 6 1,-2 1-6,1-5 0,3-8-7,5-2 0,3-6-5,4-8-2,2-3-3,4-5 2,0-7-1,6-5 1,-1-5 3,2-6 1,-1 0-1,1-5 1,-3 1-1,4 0 1,-5 4-1,-2 1 0,1 7-4,-1 4-13,-3 6-20,2 3-39,0 3-40,1 5-77,-1 2-20,8 1 77,-5 4-308,-1-1 142</inkml:trace>
          <inkml:trace contextRef="#ctx0" brushRef="#br0" timeOffset="4905.9206">3355 7549 581,'-1'-6'303,"1"3"36,-1 1-128,-2 1 1,0 2-42,2 3-2,-4 1-50,0 4 0,-3 7-22,-4 8-10,6 0-24,0 6 1,-4-2-24,9-1-19,2-4-6,1-7 0,4-6-12,4-6 3,3-8-7,7-13 4,-5-6-1,10-7 2,-1-1-4,-3-4 3,-8 6-3,2 0 3,-7 9-3,-3 1 4,-2 10-3,-3 4 1,-1 6-4,-4 6 4,1 1-3,-2 5 3,5 0-2,1 2 4,3-2-3,2 2 0,1-4 0,2-1 0,3-4-4,0-2 2,1-4-1,1 0 1,3-3 1,4-4 1,0 1 1,5-4 1,3 0-1,-2-2 2,0 1-2,-4 2 6,-5 3 0,0 2 8,-5 5-1,-10 4 20,1 4 0,-8 8 7,-6 3-6,-7 6 1,2-2-19,-3 3-3,6-4-10,2-3 0,9-7-6,2-1 2,4-7-4,6-5 2,0-5-2,7-4 5,4-3-3,3-5 4,-3 1-4,4-6 3,-8 4-4,-3-2 5,-1 3-5,-1 0 6,-4 4-5,2 2 6,0 1-7,-3 4 8,1 3-5,0 5 6,-3 0-4,1 5 10,2 3-6,-4 2 8,-1 1-7,-1 8 4,-8 1-9,-2 3 5,-1-2-7,2 3 4,-4-9-15,8 0-30,3-6-36,3-9-135,3-8-85,11-6-283,1-6-33</inkml:trace>
          <inkml:trace contextRef="#ctx0" brushRef="#br0" timeOffset="8171.4277">3862 7714 503,'-3'2'182,"-1"-4"45,7 1-130,-3-1 13,3-1-16,2-1 7,-1 3-13,-2-2 20,5 2-11,-3-1 17,4 4-9,5-2 3,0-4-26,5 0-6,4-4-25,-1-5-6,0-1-16,5-2-9,-6-1-8,-1-1-5,-4 3-3,-2 2-2,-8 3 0,-1 5-1,-4 5 4,0 4 13,-2 2 4,4 7 3,-2 2 4,1 4 2,-2 2-7,-1 4 0,1-4 0,-1 2-1,-2-6-7,2-1-4,1-4-3,1-3-45,1-5-35,1-6-131,0-8-304,1-8 21</inkml:trace>
        </inkml:traceGroup>
      </inkml:traceGroup>
    </inkml:traceGroup>
    <inkml:traceGroup>
      <inkml:annotationXML>
        <emma:emma xmlns:emma="http://www.w3.org/2003/04/emma" version="1.0">
          <emma:interpretation id="{6577CA0C-82A1-4775-8179-974A63EB0BE6}" emma:medium="tactile" emma:mode="ink">
            <msink:context xmlns:msink="http://schemas.microsoft.com/ink/2010/main" type="paragraph" rotatedBoundingBox="20488,9874 24312,9927 24288,11657 20464,11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002CD7-A38F-4D6C-A5FC-370BAB0AEB6D}" emma:medium="tactile" emma:mode="ink">
              <msink:context xmlns:msink="http://schemas.microsoft.com/ink/2010/main" type="line" rotatedBoundingBox="20488,9874 24312,9927 24300,10798 20476,10744"/>
            </emma:interpretation>
          </emma:emma>
        </inkml:annotationXML>
        <inkml:traceGroup>
          <inkml:annotationXML>
            <emma:emma xmlns:emma="http://www.w3.org/2003/04/emma" version="1.0">
              <emma:interpretation id="{1E7420E0-D6D0-41C9-92D1-C312B8FCF157}" emma:medium="tactile" emma:mode="ink">
                <msink:context xmlns:msink="http://schemas.microsoft.com/ink/2010/main" type="inkWord" rotatedBoundingBox="20487,9932 21888,9951 21878,10668 20477,10648"/>
              </emma:interpretation>
              <emma:one-of disjunction-type="recognition" id="oneOf2">
                <emma:interpretation id="interp10" emma:lang="de-DE" emma:confidence="0">
                  <emma:literal>Adr.</emma:literal>
                </emma:interpretation>
                <emma:interpretation id="interp11" emma:lang="de-DE" emma:confidence="0">
                  <emma:literal>Adv.</emma:literal>
                </emma:interpretation>
                <emma:interpretation id="interp12" emma:lang="de-DE" emma:confidence="0">
                  <emma:literal>Ach.</emma:literal>
                </emma:interpretation>
                <emma:interpretation id="interp13" emma:lang="de-DE" emma:confidence="0">
                  <emma:literal>Adn</emma:literal>
                </emma:interpretation>
                <emma:interpretation id="interp14" emma:lang="de-DE" emma:confidence="0">
                  <emma:literal>Adv</emma:literal>
                </emma:interpretation>
              </emma:one-of>
            </emma:emma>
          </inkml:annotationXML>
          <inkml:trace contextRef="#ctx0" brushRef="#br0" timeOffset="10134.2918">-160 8486 472,'4'-19'244,"0"0"7,0 5-78,0-2-52,0 6 3,-1 5-16,-2-2 5,0 4-12,0 9 15,2-5-17,-3 5 3,1 9-15,-2 3 3,0 6-14,-4 8 12,-1 5-9,-2 6 2,2-1-17,-5 9-9,2-7-23,-1 6-9,2-9-9,0 0-4,3-11-5,1-3-1,3-10-1,-2-1-9,2-6-8,1-3-19,0-4-17,-1-3-44,2-4-7,-2-3-40,1 1-4,0-6-32,1-4 26,-1-9-27,2 2 30,0-10-15,-1 4 24,3-4-164,-3 0 54</inkml:trace>
          <inkml:trace contextRef="#ctx0" brushRef="#br0" timeOffset="10479.8123">-151 8422 572,'12'-23'239,"3"-2"40,3 3-143,5-3 2,0 3-25,3 6 4,-2 4-25,3 2 7,-4 7-19,6 4 2,-2 5-13,2 3-3,-4 1-19,-6 9-3,-6 1-14,-3 3 0,-7 4-7,0 4 0,-4-1-5,-4 4-5,-1 6-5,-2-1-4,1 1-2,-4 2-2,1-3 0,-3-1-7,4-8-5,-6 3-19,1-10-10,1-1-44,1-5-13,0-4-43,3-6 0,1-2-41,4-4 21,-3-6-199,-4-1 62</inkml:trace>
          <inkml:trace contextRef="#ctx0" brushRef="#br0" timeOffset="10724.1733">-147 8694 522,'-2'-9'301,"2"1"2,2 3-105,9-1-26,3 5-45,8-3-1,1 1-26,4 0-13,-2-1-27,5-3-13,-1 1-22,5-4-6,-2 3-16,5-1-74,-6 3-42,-2 3-304,-7 5 12</inkml:trace>
          <inkml:trace contextRef="#ctx0" brushRef="#br0" timeOffset="11407.4292">515 8658 521,'-7'-9'275,"-1"-1"18,0 3-104,0 2-17,-5 1-37,-1 6 3,-5 3-31,-3 4-8,0 4-25,0 7 1,1 0-18,-1 5 0,6 0-13,2 2 3,6-4-10,3 0-4,5-2-9,2-5-6,7-2-11,4-3-3,2-4-4,6-8 0,0 0 0,3-10-1,0-2 1,5-9 0,-5 0 1,4-9-2,-6 0 2,0-10-2,-4 2 1,6-8-1,-2 3 1,2-5 0,-3 7 0,-1-5 0,-7 5 0,-1-2 0,-7 9 0,-1 2 0,-2 12 1,-2 8-2,-2 8 0,-2 7 0,1 8 0,-5 9 0,-1 3 3,-2 12 2,3-1 6,-1 7 11,3 1 6,-5 6 9,3-3 1,2 5 1,3-9-11,-1 2-7,3-8-8,2 0-6,3-9-5,0-1-28,0-7-26,0-4-69,0-5-37,0-3-106,0-3-220,11-7 9,4-5-114</inkml:trace>
          <inkml:trace contextRef="#ctx0" brushRef="#br0" timeOffset="12038.4502">809 8614 606,'7'-6'250,"-3"2"44,1 5-134,1 7-8,-3 6-20,3 7 11,-3 3-22,-2 8 4,1-3-18,-4 4 8,1-3-21,4 1-5,-3-10-24,1-3-10,2-1-20,2-5-9,-1-6-12,4-4-7,-2-1-5,5-13-1,-2 0-1,4-7 0,-3-2 1,6-5-1,-3 0 2,1-7-1,1 4 0,2-3 1,-3 4 0,2 1-1,-2 6 1,2 3-1,-6 6 0,1 2-7,-8 4-18,4 6-53,-3 4-56,-1 8-101,-2 4-281,-1 8 25</inkml:trace>
          <inkml:trace contextRef="#ctx0" brushRef="#br0" timeOffset="12283.0406">1184 8796 946,'-4'3'374,"4"0"71,-3-2-188,7-1-69,-8 0-13,4 0-61,-6-2-35,6-1-55,-3-2-11,2 1-9,0-1-53,2-2-26,-5 2-124,4 2-38,10-2-287,-2 3 9</inkml:trace>
        </inkml:traceGroup>
        <inkml:traceGroup>
          <inkml:annotationXML>
            <emma:emma xmlns:emma="http://www.w3.org/2003/04/emma" version="1.0">
              <emma:interpretation id="{31CFC22D-7964-4583-AFFE-A10D39ADA397}" emma:medium="tactile" emma:mode="ink">
                <msink:context xmlns:msink="http://schemas.microsoft.com/ink/2010/main" type="inkWord" rotatedBoundingBox="22479,9902 24312,9927 24300,10798 22467,10772"/>
              </emma:interpretation>
              <emma:one-of disjunction-type="recognition" id="oneOf3">
                <emma:interpretation id="interp15" emma:lang="de-DE" emma:confidence="0">
                  <emma:literal>Group</emma:literal>
                </emma:interpretation>
                <emma:interpretation id="interp16" emma:lang="de-DE" emma:confidence="0">
                  <emma:literal>Geup</emma:literal>
                </emma:interpretation>
                <emma:interpretation id="interp17" emma:lang="de-DE" emma:confidence="0">
                  <emma:literal>Croup</emma:literal>
                </emma:interpretation>
                <emma:interpretation id="interp18" emma:lang="de-DE" emma:confidence="0">
                  <emma:literal>Gaup</emma:literal>
                </emma:interpretation>
                <emma:interpretation id="interp19" emma:lang="de-DE" emma:confidence="0">
                  <emma:literal>Genp</emma:literal>
                </emma:interpretation>
              </emma:one-of>
            </emma:emma>
          </inkml:annotationXML>
          <inkml:trace contextRef="#ctx0" brushRef="#br0" timeOffset="14396.6696">2200 8361 609,'10'-24'264,"-3"1"35,-7-3-110,-3 6-39,-3 3 22,-4 1-26,-11 6 4,-1 1-30,-6 5 8,-4 4-33,-8 5-9,2 2-23,-3 8-5,7 2-24,-3 11-2,5 6-5,1 11 8,6 1-3,3 19 5,9-3-2,8 4 0,7-3-8,9 0-6,4-19-8,8 2-3,-4-15-6,7-3-5,-1-15 1,4-6-5,-3-7 0,4-10-6,-4-7 0,3-9-11,-7-3-2,1-6-4,-4 2 5,-1-1 2,-2 6 10,-1 0 4,-2 6 6,2 5 0,-1 4 0,-3 8-1,0 5 1,0 1-1,-5 8 1,-4 7 1,-1 2 2,-2 3 0,-2 0 1,0 4-2,2-8 1,0 1-1,1-6 0,2-2-2,-2-7 0,2-3-2,3-3-1,-2-3-1,2-6 1,1-6 0,2 1 3,-4-7 0,1 2 3,3 0-1,-3 3 0,2 1 0,-1 8 0,1 1-2,-3 5-4,2 4-22,1 4-34,3 6-82,2 2-51,2 3-86,3-2-231,6 3 37</inkml:trace>
          <inkml:trace contextRef="#ctx0" brushRef="#br0" timeOffset="15060.737">2625 8583 838,'-9'-4'305,"-1"0"74,3 4-205,-3 5-22,-1 8-31,-4 9-3,-1 6-36,-5 6-3,4 0-12,0-2 3,7-6-14,3-3-11,7-8-20,5-3-11,6-9-10,11-9-3,2-3-2,10-13-3,-1-5 2,11-5 1,-9 2 1,3-1 2,-11 5 1,2 4 0,-12 6 0,0 3 0,-8 4 0,4 2 4,-10 3 4,2 3 7,-3 1 3,-2 3 4,-2 1-3,-1 5-3,-3 1-7,-1 10-3,1-2-5,-2 7-1,0 0-1,5 1-1,1-5 0,0-2-1,4-3 1,4-4-1,2-6 0,6-4-2,3-8-1,6-5-1,-1-5 1,4-6-2,-5-1 3,6-3-1,-5 7 3,-1-3-2,-5 6 3,-2 3-1,-8 8 2,-5 3 0,-5 8 1,-3 7 0,0 5 0,-5 5 1,3 4-3,2 4 0,2-5 0,5-1-4,3-8-4,4-4-69,5-8-58,6-9-116,1-5-40,0-7-241,0 1 21</inkml:trace>
          <inkml:trace contextRef="#ctx0" brushRef="#br0" timeOffset="15785.258">3302 8628 569,'2'8'274,"0"8"39,-4 7-113,-3 11-12,0 8-20,-8 10 1,-4-2-42,0 2-17,0-11-47,-3 3-18,6-15-24,5 1-10,-2-11-12,6 1-21,4-12-18,0-9-29,-1-5-10,5-9-18,-1-2 13,2-11 11,2-3 30,4-8 9,-1 2 20,3-18 7,1 3 6,3-8 1,1 4 2,3-5-1,5 14 5,1 1 11,1 12 7,4 7 18,-4 7 8,5 3 10,-5 12-4,3 1 4,-8 4-13,6 4 2,-10 5-9,0-1 6,-7 5-2,-2 5 8,-12 4-4,-7 4 3,-6 2-9,-7-1-10,-6-1-13,-4-1-6,3-4-6,-4-1-29,7-2-21,-2-1-70,10-7-37,-1-1-81,9-6-246,0-8 47</inkml:trace>
        </inkml:traceGroup>
      </inkml:traceGroup>
      <inkml:traceGroup>
        <inkml:annotationXML>
          <emma:emma xmlns:emma="http://www.w3.org/2003/04/emma" version="1.0">
            <emma:interpretation id="{5A21F03B-564E-4E56-ADE6-5B168ED99866}" emma:medium="tactile" emma:mode="ink">
              <msink:context xmlns:msink="http://schemas.microsoft.com/ink/2010/main" type="line" rotatedBoundingBox="20502,10867 23779,10762 23803,11503 20526,11608"/>
            </emma:interpretation>
          </emma:emma>
        </inkml:annotationXML>
        <inkml:traceGroup>
          <inkml:annotationXML>
            <emma:emma xmlns:emma="http://www.w3.org/2003/04/emma" version="1.0">
              <emma:interpretation id="{0FACB982-87F1-4017-BCFF-3C9825AD1506}" emma:medium="tactile" emma:mode="ink">
                <msink:context xmlns:msink="http://schemas.microsoft.com/ink/2010/main" type="inkWord" rotatedBoundingBox="20502,10867 23779,10762 23803,11503 20526,11608"/>
              </emma:interpretation>
              <emma:one-of disjunction-type="recognition" id="oneOf4">
                <emma:interpretation id="interp20" emma:lang="de-DE" emma:confidence="0">
                  <emma:literal>Welcome</emma:literal>
                </emma:interpretation>
                <emma:interpretation id="interp21" emma:lang="de-DE" emma:confidence="0">
                  <emma:literal>Webcarne</emma:literal>
                </emma:interpretation>
                <emma:interpretation id="interp22" emma:lang="de-DE" emma:confidence="0">
                  <emma:literal>Webconnie</emma:literal>
                </emma:interpretation>
                <emma:interpretation id="interp23" emma:lang="de-DE" emma:confidence="0">
                  <emma:literal>Wehcarne</emma:literal>
                </emma:interpretation>
                <emma:interpretation id="interp24" emma:lang="de-DE" emma:confidence="0">
                  <emma:literal>Walcarne</emma:literal>
                </emma:interpretation>
              </emma:one-of>
            </emma:emma>
          </inkml:annotationXML>
          <inkml:trace contextRef="#ctx0" brushRef="#br0" timeOffset="17360.8474">-113 9430 436,'6'-8'319,"-10"2"-31,2 4-12,0 5-130,-4 2 0,-3 4-27,2 12 4,-4 7-31,3 10 4,-1 7-10,4 13 5,1-6-12,3 5 3,2-8-13,7-4-8,2-12-18,7-3-15,-1-16-13,6-6-11,2-8-1,2-8-5,-3-7 3,2-3-6,-4-3 4,2-9-6,-2 0 5,3-6-7,2 6 6,-5-4-5,-6 12 7,0 3-5,-9 6 9,-3 3-3,-2 6 3,-1 4-2,-4 4 3,0 3-3,-1 6 2,0 7-2,-2 0 5,6 8-1,1 1 5,4 3-2,1-4 3,4-1-4,1-5 2,1-3-5,0-9 2,2-2-3,-3-6 2,2-4-4,0-5 4,5-3-3,-3-5 3,4-3-3,-1-4 5,6-5-2,-5-3 3,4-6-2,0 2 2,4-7-5,-5 5 1,1 0-4,-2 8 2,-3 7-10,-10 8-1,2 0-54,-5 8-23,-2 9-91,-6-3-44,3 12 74,-7 10-332,-1 3 124</inkml:trace>
          <inkml:trace contextRef="#ctx0" brushRef="#br0" timeOffset="18039.6367">647 9670 493,'8'-2'261,"4"-3"11,-2-6-95,3-2-45,2 0-27,-4-8-7,-1 5-29,-1-2-10,-4 5-20,-2 1 4,-6 8 7,-5-2 13,-4 10 1,-9 6 1,2 5-5,-9 6-5,5 10-10,-1 3-2,10-8 0,1 4-1,9-5-6,4-7-6,5-5-2,7 0-9,5-4-4,8-2-8,1-2 2,4-5-6,-1 0 4,-2-4-5,-1-2 2,0-5-5,-3 1 2,1-9-5,0-1 4,5-7-3,-2-4 4,8-9-4,1-1 5,1-6-5,-5 1 4,0-8-7,-7 4 5,-1-7-6,-7 7 6,-6-1-7,-1 13 10,-12 4-5,-6 13 6,-6 10 5,-3 12 13,-6 16 1,-2 5 10,-7 15 1,4 3 0,-6 14-1,6-5 1,5 9 0,8-6 3,4 4 2,8-9 1,4 5 2,6-6 1,2-2-6,4-6-6,4-4-12,0-12-6,5-9-20,0-7-26,2-12-55,-3-4-26,5-10-168,3 2-81,3 0-192,1 3-70</inkml:trace>
          <inkml:trace contextRef="#ctx0" brushRef="#br0" timeOffset="18853.8622">1578 9529 403,'-2'-5'292,"-1"0"-6,-1 2-58,-6-1-28,-1 3-34,-6 1 8,-2 3-32,-6 7-8,1 5-29,-6 5-7,5 5-23,-2 4 0,7 1-12,3 8-6,10-7-13,3 4-11,5-7-14,7-2-10,4-8-6,10-1-11,1-9-28,11-4-61,4-4-48,7-9-112,-6-4-256,5-7 30</inkml:trace>
          <inkml:trace contextRef="#ctx0" brushRef="#br0" timeOffset="19748.3691">1796 9563 877,'-28'8'311,"-4"1"76,9 4-227,0 4-20,6-2-30,4 6-14,10 5-38,-4-4-15,8 4-10,3 0-12,3-4-7,2-2-10,7-6 0,3-5-7,-2-5 5,7-4-8,-3-6 4,2-5-5,-5-4 4,2-9-4,-4 3 4,-1-9 0,-4 5 5,2-6-3,-2 4 6,5-3-2,1 6 4,5 2-1,0 8 5,9 1 2,-5 7 8,4 5 4,-3 0 7,2-1 1,-6 5 2,-3 0-4,-8 1-2,-2 6-6,-9 6 4,-5 5-4,-5 3 5,-4 10-9,-4-5 3,6 2-10,-1-10-1,5-1-10,6-10 4,6-5-8,2-3 4,8-9-8,4-3 5,4-11-8,2-3 9,4-7-11,-1 4 3,4-6-9,-2 6 5,2 2-6,-5 8 11,-3-3-2,-4 11 11,-4 5-4,-10 2 7,-5 8-2,-4 6 6,-8 2-3,-3 1 8,-3 15-5,2-3 3,1 8-6,6-5 4,0 0-5,7-13 3,4-1-7,2-11 3,4-6-5,5-4 1,5-10-4,-1-3 5,7-5-5,-4-1 6,5-3-3,-3 3 4,3-2-4,-3 6 5,3 3-4,-4 11 4,-1-5-5,-6 9 5,2 2-6,-6 5 7,-5-5-5,-4 9 9,-1 3-7,-5 2 7,-4 2-5,0 5 3,1-2-8,-3-2 2,4-1-5,1-3-50,1-2-88,2-6-63,1-3 28,-1 0-345,4-6 109</inkml:trace>
          <inkml:trace contextRef="#ctx0" brushRef="#br0" timeOffset="21164.8396">2879 9562 518,'0'1'271,"4"-2"7,2 4-45,2-5-102,2 8 16,2-5-3,1 3-1,0-2-37,4 1-11,-2-4-15,3 2-13,0-6-21,0-4-8,-3-2-7,3-1-10,-6-2-5,-2 0-8,-5-1 1,-2 4-3,-7 1 6,-2 3 4,-7 0 10,-6 2 1,2 2 4,-7 5-5,0 3-2,-2 5-8,1 7 0,-1 4 0,6-8 8,0 8 3,4 1 13,5 3 6,5 0 6,5 9 3,4-12 0,4 1-5,6-6-7,1 0-13,3-7-7,4-3-13,-1-7-4,3-6-18,-2-8-20,4-6-46,-5-2-44,1-3-194,-10 8 348,-4 3-611,-6 2 172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0:52:03.788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0 192 334,'33'-4'163,"8"6"13,-2-7-82,11 3-8,-4-2-26,14-1 0,0 1-18,7 0 1,-2 0-10,13-1-1,-7 0-9,12 0-4,-5-2-8,11 2-2,-10-3-6,14 2-1,-9-2 0,14 2 0,-11-2-1,7 1 1,-8 2-1,9-1 1,-15 1-1,12 1 1,-8 1 1,4 2 1,-12 1 0,13 0 0,-14 1-1,10 3-1,-11-4 0,9 1-1,-11 1 0,11-1 0,-12-4-1,6 2 0,-7-2 1,7-2-1,-12 3 0,6-2 0,-27 1 1,2 2-1,49-2 1,-8-1 0,12-1 1,-6 1-1,-18 6 1,-26-6 3,2 1-4,53 1 2,-11-4-1,10 0 1,-8 1-1,-29 2 1,-5 1-1,8 4-1,-16-4 0,5 3 0,2-5-1,3 3 1,-6-4-1,9 5 2,-6 2 1,-1-2 2,-8 0 0,4 2 0,-9-1 0,8 3-1,-7 0-3,7-1 0,-3 3-1,6-1 0,-14-4 0,8 4 0,-6-1 0,-3-3 1,-7 1-1,4 0 0,-9 2-1,-1 0-9,-1 0-15,8 1-37,-6-1-197,8 4 40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0:52:05.437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0 230 594,'21'-4'131,"6"-2"55,8 5-176,5-3-6,-1-3-3,8 1 0,0 0-1,9-4 1,-3 1-1,14 4 2,-2-2-1,10 1 2,-23 4 9,0-1-6,68-2 3,-4 1-1,13-1 1,-10-1-4,-15 1 1,-11-2-2,14 2-1,-10-1-2,17 1 0,-17-3 0,15 6 1,-16-5-1,13 6 1,-18 0-1,17 0 0,-13-2-1,12 1 1,-15-3-1,16 1 1,-17 2-1,9-3 1,-15 4-1,10-6 0,-14 4 1,9 2 0,-10 2 0,10-5 1,-12 12-1,9-12 1,-7 3-1,10-2-1,-10 3 1,14-4 0,-12 1-1,13-1 0,-9 3 1,13-2-1,-13 3-1,9-5 2,-12 1-1,13-1 1,-11 1 0,14 2 1,-9 3 0,13 2 1,-13-3 0,13 2 0,-9-1-2,13-1 1,-12-5-2,18 8 0,-13-10 1,18 0 3,-12 2 5,16 2 9,-11-3 2,17 3 3,-15 0-4,10 4-4,-13-1-10,11 2-2,-16 9-3,13-5-2,-12-6-1,19 2 0,-14 2-1,16-6 1,-9-3 3,19 6 0,-16 8 1,18-5 0,-13 3 0,18 10-15,-16-7-23,24 0-192,-17 3 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2:59:18.946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-4 355 424,'11'-2'154,"1"-2"12,-2 2-117,7-4-17,-1 1-24,-1-2 0,0-1-2,3-1 0,-5-1-1,0 1 1,-2 2-1,-1 3 7,-3 0 0,-1 6 2,-1-2-2,-1 1-2,0-2-6,0 1 0,-1-3-2,1 1 2,-2 2 0,2-1 6,1 0 1,2-1 6,1 0-2,5 0 1,4 0-5,3 2-2,-1 0-5,6-3 3,-3-2 4,-10 2 5,0 0-7,39-6 3,0 1 0,4-2 4,-3 2-3,-18 10 2,-5-4-2,3 2 4,-3 0-3,6 2 2,-2-2-1,4 1 3,-3-1-5,2-1 1,-3-3-1,2-2-2,-2 1-3,2 2 0,-3-1-3,4 0 1,-3 1-2,0 6 3,-2-3-1,3 1 5,-3 3-2,3 2 2,-2-6-2,3 4 0,-4-4-2,2 1 0,-2-2-1,1 1 1,-5-3-3,5-1 2,-4 4 0,4-4 2,-2 5 1,1-3 3,-2-1-3,2 3 1,-3 1-5,3-2 0,-2 9-5,5-2 2,-4-4-3,4 5 2,-4-4-2,4-3 2,-5 1 1,9 0 2,-3 2 1,5 1 1,-3 0-1,7 0-1,-8-1-2,7 0-1,-6-5-1,6 2 0,-4 0 1,4 0-1,-4-1 0,3 4 0,-7-3 0,3 0 1,-2 0-1,3 1 2,-3-1-1,5 1 0,-3 2-1,5-2 1,-8-3-1,7 2 0,-3 0 0,6-3 0,-7 0 0,5 7 1,-9-2-2,4-1 2,-8 4-2,5-1 2,-4-1-1,7 1 1,-2-1-2,2-3 2,-3 0-1,4 0 0,-4-2-1,5 0 2,-4 0-1,2 0 1,-7 0 1,5 2 0,-10 0 1,3-1 0,-1-2 1,9 1 1,-6-2-2,11 1 3,-5-1-2,5 0 2,-6 1-2,7 2 1,-5-2 0,7 0 0,-9 1-1,7-1 1,-5 3-2,-4-1 1,-4-1 0,4 1-2,-6-2 0,5-1 0,1 0 0,3 0 0,-4-4 0,8 4 3,-6 0 0,5 7 3,-4-1 1,6 4-1,-10-1-1,4 1-2,-9-8-3,-1 6 0,-2-5-2,-1 2 1,1-3-1,6 3 1,-1-2 0,1 1 3,-2-3 0,6 0 2,-6-5 0,5 4 0,-3-1-3,2 2 0,-2 2-2,7 5-1,-8-3 0,7 2 0,-7 1 0,2-3 1,-7-1 0,5 0 1,-6-1-1,11-3 1,-4 1-1,7-1 0,-3 1 1,3 1 1,-6 3 0,5-2 1,-4-1 0,4 0 0,-3 0-1,5-6-2,-8 3 0,5 1-1,-8 1 0,3-2 0,-6 3 1,9 4 0,-8-4-1,9-2 1,-4 2-1,1 0 1,-2 1-1,4-2 1,-3 3-2,4-2 2,-3-1-2,7 1 2,-4 1-1,1-3 1,-3 3-1,3 2 0,-5-1 1,7 0-1,-5 1 0,9 1 0,-4-2 1,2 0-1,-6-2 1,8 2-2,-7-2 2,7 0-1,-5 4-1,9-4 2,-11 2-1,8 2 0,-7-2 0,4-3 1,-2 6 0,7-2-1,-6 0 1,8 2-1,-4-2 0,5-2 1,-5-3-1,6 3 1,-5-1-1,7-4 1,-11 0 0,7 5 2,-6-6 1,7 2 2,-5 6 1,7-5 1,-5 3-3,7-6-2,-7 4 0,9-2-1,-7 2-1,4-2-1,-6 2 1,0-5-1,-3 4 0,4-3 1,-7 1-1,5 2 0,-2-2 1,2 1 0,-9 0-1,9-1 0,-6 1 1,2 1 1,-2 0 0,6 0 1,-9 4-1,9 0 1,-8-3-2,10 2 0,-7 1-1,9-3 1,-8 0 0,9 1 0,-9 0-1,8 0 0,-3 2 0,1 2-1,-5-3 0,-1 4 1,-5-5 0,4 5-1,-3-2 1,7 2 1,0 0 0,2 1-1,-1-3 1,4 2-1,-4 1 0,4-2 0,-2 4-1,1-3 1,-6 1-1,5-2 0,-6 1 1,7 1 0,-6 1 0,10-2 1,-3 1 0,5 0 0,-6 0-2,6-1 2,-9-2-1,3 2-1,-7-4 1,4-1 1,1 4-1,4-2 0,-2-3 1,7 1 0,-6-3 1,4 1 0,-5 1-1,6 3 1,-7-1 0,3 1-1,-7 1-1,3-1 0,-5 2 1,7 3-1,-5-1 1,3-1-2,-5-3 2,4 0-1,-5-2 0,8 1 0,-5 0 2,2 1 0,-5 5 0,0-3 0,-4-1-1,4 2 0,-3-2-1,1-1 0,4 4 1,0 0-1,-3-1 0,6-2 1,-7 2-1,10 1 0,-7 1 0,10-4 0,-11 1 0,5-4-1,-10 2 1,10 2 1,-9 2-1,6-1 1,-3 2 0,7-2 1,-6-7 1,3 1 0,-3 4 0,5-2 0,-5 2-1,3 2-1,-4-3 0,1 3-1,-7-5 0,10 2 0,-5 3 0,10 1 1,-4 0-1,10-1 1,-7 3-1,6-3 0,-5 2 0,3-3 1,-6 2-1,4 0-1,-7-4 2,8 1 2,-5 3 1,9 0 2,-7-5 1,8 4 0,-8-2-2,6 2 0,-8-1-2,7 5 0,-8-1-1,1-5 1,-8 2-2,11-2 2,-6-4 1,6 2 3,0 2-1,7-1 0,-11 0-1,8 4-1,-7-4-1,5 3-1,-2-2 1,0-2-1,-8-3 1,8 3 1,-9 1-1,4-2 2,-2 2 0,6 4-1,-6-2 0,8-5 0,-4 2-1,9 6 1,-5-4 0,4 2 0,-6 1-2,7 0 1,-6-4-2,6-1-1,-5 3 0,7 1 1,-10-3-2,7-1 1,-9 2 1,9 2 1,-8-1 0,4 5 3,-9-1-1,11-1 1,-9-2 0,8-1 0,-4 0-2,5 3 1,-7 0-2,3-1 1,-8 0-2,9 2 1,-8-1 0,4 1-1,-4-1 1,5 0-1,-6 2-1,4-3 1,-1 2 1,5 2 1,-5-3 0,9 2 1,-4 1-1,6 0 1,-7-3 0,4 3-1,-15-2-1,1-2 0,-12-3-1,-5 0-2,-9-2-5,0-3-33,-9-5-32,-11-12-99,-12-1-249,-8-44 23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19:32.725"/>
    </inkml:context>
    <inkml:brush xml:id="br0">
      <inkml:brushProperty name="width" value="0.01323" units="cm"/>
      <inkml:brushProperty name="height" value="0.0264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10-2 315,'-1'0'173,"-2"2"1,1 0-77,1-4-8,-1 1-35,1 1 1,0-1-19,1 5 4,0-3-16,1 1 8,0-2-10,-1 3 9,0-6-7,-1 3 11,1 0-10,0 5 9,0-2-12,0 2 7,0 5-12,0-4 5,0 5-10,1 0 5,1 1-9,0-1 5,2-4-10,1 2 6,1-3-8,2-3 6,-1-3-5,4 2 5,-3-4-6,3-2 7,-4-2-2,-3 3 1,0 1-7,9-8 6,-3-3-6,4 0 7,-7 3-8,-3 8 9,0 1-4,-3 1 10,2 4-6,-1 0 10,-2 6-6,-1 2 7,0 2-9,-1 2 8,1 0-10,0-5 7,3-1-10,5-1 6,-2-3-10,1-5 7,4-3-7,3-4 9,-1-2-8,6-4 8,1-1-9,0-4 7,-3 4-9,3-3 7,-5 3-6,-2 0 6,-2 8-6,-1-2 6,-1 4-7,-5 3 7,0 3-4,-1 2 9,0 1-6,-1 3 9,-1 2-6,1 1 7,0-2-9,5-1 8,-1 0-9,3-5 6,-1-4-7,6-2 4,-3 1-6,5-5 6,0 2-7,3-1 5,-3 0-7,1 0 6,0 0-6,1 3 5,-1 0-6,-3 4 6,1-2-6,-3 4-4,0-1-38,1-3 268,-6 5-587,-11-3 253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21:51.949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213-13 427,'3'-8'212,"-1"-3"16,0 4-101,1-2-2,-3 2-33,-2 2 16,1 2-21,-3 2 18,1 0-25,-5 2 16,-1-5-22,-3 7 13,-1 2-25,-3 6 5,-1 4-24,-3 7 3,5 2-21,-2 5 8,-2 0-13,3 4 11,1 2-10,1 5 16,0-2-9,8 7 17,4-3-9,4-1 10,4-9-16,2 4 8,4-11-18,4 5 5,-2-5-16,1 1 6,-1-7-15,-1-3 8,-1-7-15,3-4-51,-3-3-38,4-2-99,-2-2-56,5 3-249,-3 4 19</inkml:trace>
  <inkml:trace contextRef="#ctx0" brushRef="#br0" timeOffset="919.3491">477-18 623,'2'-6'245,"2"0"51,-2 3-160,0 1 14,3 4-30,-8 2 9,4 1-35,-1 1-1,-1 6-32,-1 4 0,-1 2-29,-1 4-1,1-1-20,-1 0 3,-1-4-14,4-2 1,-2-1-15,3-4-36,3-6-28,2-2-52,1-6-37,0-3-139,0-3-62,0 1-29</inkml:trace>
  <inkml:trace contextRef="#ctx0" brushRef="#br0" timeOffset="1154.2222">564-42 301,'-3'-1'366,"6"0"-73,-5 5 5,2 4-126,0 3-53,0 4 7,-2 4-37,0 2-4,-3 1-38,0 3-4,0-4-28,-3 0 0,6-5-13,2-3-18,-5-5-31,2-2-67,4-5-51,-3-1-230,-4 0 12</inkml:trace>
  <inkml:trace contextRef="#ctx0" brushRef="#br0" timeOffset="2719.08">895 296 461,'-3'-15'370,"1"3"-50,-4 2-10,0 0-178,-6 0 4,1 3-43,-5 2-5,1 3-35,-5 7-3,0 4-26,-5 11 4,2 3-14,-5 7 8,5 1-10,3 6 10,1-7-11,5 1 0,9-4 0,3-1 10,1-8-12,9 0 8,1-9-1,6-1-1,2-6-9,7-4 8,-2-6-10,6-5 9,-5-2-11,2-5 6,0 0-10,1-2 8,-3 6-9,2-6 8,-3 3-7,-1-2 7,-4 5-9,-4-4 9,-3 11-9,-4-1 8,-3 6-8,-1 0 8,-2 4-8,-2 3 7,2 3-7,-4 3 7,-1 0-6,1 9 8,-1-2-7,2 0 9,0 1-7,2 2 10,5-6-9,-1 3 9,2-2-11,4 2 8,1-2-10,3-2 5,-3-1-15,2-2-24,-2-5-51,4-2-75,-2-6-50,8 2-243,1-1 19</inkml:trace>
  <inkml:trace contextRef="#ctx0" brushRef="#br0" timeOffset="3254.9754">1384 317 515,'4'-5'295,"0"-2"-2,-5 0-60,-2 2-84,1-2 20,-2 1-41,-2 0 3,-1 1-41,-1 3-3,-3 4-40,-6 0-2,1 6-21,-3 4 2,1 3-15,-3 5 7,3-1-11,1 7 8,1-7-8,3 4 12,6-5-10,-1 0 12,6-2-11,3 4 7,4-10-14,5 4 6,0-5-13,7-5 8,-1 0-8,6-3-12,-4-3-22,8-2-51,-4-5-40,1-6-85,-3 1 417,5 4-642,-6-3 320</inkml:trace>
  <inkml:trace contextRef="#ctx0" brushRef="#br0" timeOffset="4666.2548">1718 327 708,'-2'-5'271,"-3"1"62,-3-2-156,-3 2-16,3 1-38,0 1 3,-1 1-46,-1 6-37,-2 1-3,-6 7-4,0 1-21,-4 6 6,5 1-14,2 1 9,1-3-8,3 1 7,7-5-10,3 2 7,6-1-9,6 0 8,4-5-10,-1-1 9,3-6-9,2-5 6,-2-4-9,5-5 8,-6-5-9,5-2 8,0-2-7,-1-3 6,-4 0-8,8-6 7,-5 0-8,-1-9 4,-1 1-7,1-9 4,-3 5-7,-1-11 3,-3 5-5,-2-1 4,-4 9-4,-2 1 8,-1 15-2,-4 1 8,4 11-3,-4 3 11,2 5-4,-3 12 11,-1 5-4,-2 8 15,-2 6-7,1 14 20,1-7-5,1 16 19,1 0-9,0 7 9,3-6-20,1 0 2,2-17-22,2-1 1,0-17-16,5-2 3,-2-6-17,2 1-41,-2-9-25,7-6-66,-3-6-46,4-4-64,0 0 48,1-9-226,-5 2 78</inkml:trace>
  <inkml:trace contextRef="#ctx0" brushRef="#br0" timeOffset="6090.4734">2062 305 669,'7'3'230,"1"-4"44,4 2-147,2-1-41,0-2 10,-1-1-26,4 1 3,-4-4-29,2-4 2,-5 0-18,4-2 6,-4 0-11,0-2 10,-5 2-11,1 0 14,-4 2-8,0 0 15,-6 3-10,3 1 12,-7 3-14,-4 3 5,4 3-17,-8 3 6,1 1-14,4 7 6,0 1-9,-9 3 14,9 5-8,1 2 18,1 0-5,3 5 19,4-2-14,4-3 11,0-5-16,8-2 8,0-5-17,6-5 9,-1 0-14,1-4 10,-2-4-14,2-4 8,-2 0-13,3-5 8,1 6-13,3-5 9,-5 0-11,7-3 8,-5-2-9,1-5 8,-2-1-8,3-1 8,-5-2-8,-1 1 7,-5 2-6,-4 2 7,-3 5-7,1 2 7,-1 4-6,3 1 6,-2 5-7,-3-1 6,-3 6-4,1 4 5,-1 4-5,-1 4 7,3 4-8,1 3 6,-2-5-6,0 6 7,2-9-9,0-1 9,0-5-9,2-1 7,-1-5-7,5 1 9,2-3-9,4 0 9,1-4-7,4 0 7,-3-3-8,4-1 8,0-2-8,3-3 7,-1-6-8,2 0 8,-3-1-8,2-5 8,-5 6-8,-1 1 9,-3 4-9,-4 2 9,-4 5-8,-2 4 8,1 2-8,-4 4 8,-2 6-9,-1 6 9,3 0-7,-4 6 7,5-4-8,4 2 7,-4-7-7,1 2 7,2-6-8,2-1 10,-3-4-10,4-2 9,-1-4-9,3 2 8,2-1-10,1-3 11,0-1-10,5-2 10,-1-5-8,0-7 7,2 7-9,-3-7 8,0 3-7,1-2 8,0 5-7,0 0 7,-3 2-7,0 1 8,-4 3-8,-1 3 7,-4 3-6,1 1 6,-3 3-6,1 5 8,-2 1-8,-2 5 9,1 4-9,0 0 7,0-1-7,-1 3 8,1-8-9,1-3 8,0 1-7,3-4 6,0 0-7,-1-3 7,3-1-7,-2-1 7,-1-4-7,1-5 8,2 5-8,5-5 7,3 4-8,5-7 7,2 4-7,5-6 7,-2-2-7,4-1 8,-5-1-8,2-4 8,-7 4-6,-2 1 6,-3 1-6,-2 7 7,-8 2-8,3 1 10,-1 7-9,-5 3 9,1 4-10,0 6 9,-3 0-11,3 5 10,0 0-10,0 1 10,1-1-10,1 0 9,-6-7-13,9 3-7,-5-3-21,-1-10-54,3-4-55,8-7-82,-1-6-31,1-9-242,7 5 40</inkml:trace>
  <inkml:trace contextRef="#ctx0" brushRef="#br0" timeOffset="6300.3575">3260 127 699,'-10'-18'458,"6"8"-46,3 0-85,-2 2-196,0 0-19,1 2-67,5 2-4,-6 0-39,7 5-77,2 0-71,2 6-299,3 5-2</inkml:trace>
  <inkml:trace contextRef="#ctx0" brushRef="#br0" timeOffset="6987.0809">3605 224 531,'-1'-6'369,"-1"0"-13,-1-2-92,-2 2-53,-4-1-66,-6 1-7,-1 3-46,-4 6-6,0 2-33,-3 7 12,4 4-14,-3 8 12,6 0-14,1 6 6,6-3-21,3-1 2,6-1-17,8-4 8,4-3-14,3-5 6,5-3-12,9-4 6,-1-4-23,10-10-31,-1 3-58,-1-6-97,-3-6-68,-1-4-267,-8 7 7</inkml:trace>
  <inkml:trace contextRef="#ctx0" brushRef="#br0" timeOffset="8052.585">4294 229 828,'-4'4'220,"1"7"82,0 4-221,-5 11 10,2 5-5,-3 11 28,2-1-22,1 2-3,-1-5-37,1 3-6,1-9-32,1 0-1,3-7-14,0-5 4,3-8-11,1-3-7,-6-6-22,3-4-15,-1-4-14,-8-5-9,3-3-5,1-8 3,3 1 10,-4-8 2,4 0 8,0-1 12,-1 0 10,2-4 12,6 7 6,1-8 13,5 5 4,4-3 21,4 3 0,2-2 28,3 0 5,2 5 28,0 3-7,8 3 21,-1 4-19,4 6 11,-4 3-25,1 6 8,-11 3-20,2 7 9,-10-1-18,-5 11 10,-7-2-16,-9 5 6,-4-1-16,-10 8 3,-3-7-15,-5 3 2,3-7-13,-3-1 2,6-3-15,3-3-17,4-2-21,4-4-37,5-2-37,5-3-44,4-2-12,6-6-31,6 1-180,5-4 60</inkml:trace>
  <inkml:trace contextRef="#ctx0" brushRef="#br0" timeOffset="9032.0445">4833 161 803,'0'-13'235,"2"3"74,-4-1-189,1 3-23,-8 3 17,1 3-24,-3 3 0,0 5-34,-3 5 9,1 2-22,-1 6 12,-5 0-13,3 2 16,1 0-15,-1 5 14,3-6-15,6 7 13,1-6-19,1 0 10,6-6-20,-1 3 8,4-8-16,2 0 7,0-4-14,3-1 8,1-6-13,2-1 7,1-1-12,3-4 7,-2-1-10,-1-5 7,-1 0-8,-2 0 9,0-2-9,1-1 8,1 3-9,6-3 8,-1 1-8,3-2 7,-4 1-7,3 2 9,-5 3-8,-2-1 7,-5 6-7,0 2 8,-2 3-7,-4 6 13,0 1-3,-2 8 12,-3 0-6,-2 7 12,1 2-10,-2 5 7,0-1-11,1-1 8,4-6-11,-2-3 9,4-3-13,0-3 11,5-1-11,-1-3 8,-2 0-11,1-5 9,3-2-12,-1 1 9,1-1-10,3-1 9,2-1-10,-1-1 8,2-2-8,1-6 7,2-4-8,5-1 7,1 4-7,4-2 8,-2 1-9,4 3 10,-10 0-8,0-1 8,-3 3-9,1 8 9,-5 1-9,-1 9 9,-7 2-8,-1 4 9,-3 1-9,-3 3 9,0-4-9,0 0 8,1-1-10,-1-7 8,4 1-11,2-4 4,1 0-12,-1-4 3,0-1-9,3-6 6,-1 5-6,6-8 11,-1 0-5,3-1 8,1 1-8,2-7-1,0-1-15,-1 0-25,2 0-37,2-7-52,-1 6-32,2-6-55,2 1-6,7-4-213,-3 4 61</inkml:trace>
  <inkml:trace contextRef="#ctx0" brushRef="#br0" timeOffset="9521.7829">5393 222 831,'1'-6'339,"8"2"50,5-1-208,3-1-7,2 2-48,1-1 0,1 1-48,4 1-16,0 0-37,2-1-29,-3 4-47,1 3-143,-10 1-43,-6-1-232,-9 1-61</inkml:trace>
  <inkml:trace contextRef="#ctx0" brushRef="#br0" timeOffset="9311.8972">5658-246 1008,'0'2'312,"-2"1"51,-4 7-227,0 6-84,-6 10 18,1 0-3,1 16 9,-1-2-32,-1 12-5,0-4-26,1 13 2,1-8-13,0 5 5,3-10-8,0-3-5,2-13-19,1-3-22,0-9-35,-1-9-52,1-6-26,0-4-40,-2-3-192,1-10 53</inkml:trace>
  <inkml:trace contextRef="#ctx0" brushRef="#br0" timeOffset="10330.0584">5820 235 916,'-2'9'324,"-1"8"79,1 3-254,-1 8 14,1 3-51,-3 4 1,4-9-51,4-1-5,2-8-35,2-5 4,3-4-21,1-4 7,1-7-11,4-6 9,2 1-11,6-10 9,-2-1-10,3-9 8,-3 2-10,4-6 8,-6 4-7,3-1 7,-6 11-8,-2-1 9,-5 7-7,0 6 7,-5 6-7,-2 5 10,-3 5-5,-3 9 10,-2 1-4,-5 6 11,5 5-8,-2 0 5,0-6-11,5-1 5,1-6-13,-1-6 4,4-4-23,3-2-38,0-1-42,3-5-88,6-4-44,2-1-246,-2-5 24</inkml:trace>
  <inkml:trace contextRef="#ctx0" brushRef="#br0" timeOffset="11109.6431">6281 300 597,'9'0'345,"2"-3"-21,-2-2-105,1 0-103,-2 0-35,2-3 16,-6-2-24,5 0 2,-2-2-29,3-2-2,-3 4-28,0-1 1,-2 1-12,-3 0 7,-4 1-10,0 3 9,-3 1-8,-5 4 11,2 2-6,-3 4 17,1 3-7,-3 5 13,2 3-8,-6 5 21,4 2-9,1 4 20,1-2-10,4 5 14,6-2-20,1-6 6,3-6-20,5-2 8,-1-7-16,6-3 7,2-3-14,2-4 8,-1-1-13,7-9 8,0 2-13,3-6 8,0-4-11,6 0 9,-5 5-9,0-4 8,-6 7-8,-1 7 7,-9 3-8,-3 5 8,-6 8-6,0 6 7,-5 1-7,1 7 8,0-1-7,1-3 6,0-4-8,2-1 7,2-5-7,-1-6 6,1-2-6,4-4 5,2-3-7,2-3 6,6 1-6,3-7 6,1 2-6,4-4 6,-1 0-7,3-2 7,-5 6-5,2-2 6,-2 5-5,-1 2 8,-6 6-8,1 1 8,-7 8-7,-1 4 7,-5-1-8,-3 9 9,-4-2-9,-6 3 7,-1 0-10,-1 2-5,-3-7-20,-4 2-42,6-2-33,0-2-81,2-5-43,3-1-13,3 1-218,-2-5 55</inkml:trace>
  <inkml:trace contextRef="#ctx0" brushRef="#br0" timeOffset="11679.3395">7213-238 851,'-3'4'368,"-2"8"31,-1 4-228,-4 3-26,0 3-69,-1 3-13,2-7-39,3-1-3,5-3-27,3-8-43,2-2-32,5-3-53,-1-6-37,5-1-40,0-5-160,5-5 43</inkml:trace>
  <inkml:trace contextRef="#ctx0" brushRef="#br0" timeOffset="11884.23">7280-187 430,'0'3'427,"-1"2"-60,-1 1-41,0 4-90,-2-4-84,3 9-14,-5-4-51,3 7-16,1-8-42,0 4-18,2-9-64,5 2-142,0-1-266,0 0-2</inkml:trace>
  <inkml:trace contextRef="#ctx0" brushRef="#br0" timeOffset="12524.1875">7539-253 607,'6'5'300,"9"7"9,1 8-133,5 6-39,3 1-26,2 9 28,-6 0-20,3 5 17,-5 2-27,-5 13-5,-10-7-41,-5 7-3,-7-7-31,-8 4-2,1-9-18,-6 5 5,3-13-15,-4-4-6,3-8-23,-2 0-25,2-8-28,-1 4-68,6-4-39,2-1-266,10-5 24,5 2-117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22:30.928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54 535,'0'-2'151,"-1"-1"41,1 3-139,0-2 17,-3 0 8,3-4 19,4 1 5,6-2-7,2 2-25,8-2-19,4 1-16,4 1-13,0 2-5,8 2-8,-3 1 0,6 1-9,-3 2 4,4-1-5,-9 0 5,1-4-6,-7 2 6,-2 0-5,-7 0 4,-5 0-5,-6 2 6,-9-1-6,-7 3 6,-10 1-5,-5 4 5,-10 1-3,-3 3 5,-8 3-6,4-5 8,0-1-6,6-3 6,4-2-5,11-5 6,3 2-5,8-4 3,5 0 7,3-1 10,8 2-7,6-3 5,3 3-2,6 2-7,10 2-9,2 4 5,7 2-8,3 1 6,2 0-9,-4 2 7,3-5-8,-6-3 8,-2 2-6,-4-2 6,-1-1-5,-11 0 6,-4 1-8,-4-3 7,-6-2-6,-4-1 7,0-3-8,-2 1 6,-3-3-6,-2 2 4,-2 4-9,-4-1 7,-1-1-8,0 3 6,0-1-7,1-2-4,2 3-87,5-6-255,0-14 47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1:22:32.245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87 491,'-5'-15'225,"-1"-7"7,3 4-125,2 6-31,0 1-33,4 1-19,1 7-8,1 2-3,4-2 4,5 6-4,-1 1 5,8 3-5,2 0 2,7 5-6,3-4 4,10 6-3,-1-5 6,11-1 1,-8-5 6,6 3 0,-5-8 5,9 3-7,-7-1 1,13-4-8,-1 1 0,11-2-7,-7-3 3,8 1-3,-7 1 5,2-4-5,-8 3 5,6 0-5,-10 0 4,-3-2-5,-13 7 4,-8 0-6,-15 3 3,-9 5-27,-10 3-21,-12 2-284,-8-9 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920" units="cm"/>
        </inkml:traceFormat>
        <inkml:channelProperties>
          <inkml:channelProperty channel="X" name="resolution" value="111.19691" units="1/cm"/>
          <inkml:channelProperty channel="Y" name="resolution" value="110.98266" units="1/cm"/>
        </inkml:channelProperties>
      </inkml:inkSource>
      <inkml:timestamp xml:id="ts0" timeString="2019-01-22T13:10:13.216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141 75,'-70'0,"-1"0,130 0,165 0,246 23,-329-23,600 95,-553-95,-47 0,200 35,-270-35,140 0,-128 0,-13 36,118-36,-152 0,11 0,0 0,-24 0,71 0,-23 0,-48 0,48 0,-36 0,48 0,-36 0,-12 0,47 0,-58-12,11-12,12 24,71-59,-48 35,12 24,60-23,-119-1,12 24,48-23,-36-1,-24 24,71-24,-70 24,-12 0,35 0,0-23,0 23,-24 0,12 0,-11 0,0 0,-13 0,13 0,-1 0,-11 0,12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920" units="cm"/>
        </inkml:traceFormat>
        <inkml:channelProperties>
          <inkml:channelProperty channel="X" name="resolution" value="111.19691" units="1/cm"/>
          <inkml:channelProperty channel="Y" name="resolution" value="110.98266" units="1/cm"/>
        </inkml:channelProperties>
      </inkml:inkSource>
      <inkml:timestamp xml:id="ts0" timeString="2019-01-22T13:10:20.057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0,'11'0,"84"23,57 13,-10-36,10 0,84 0,281 35,-282-35,-47 0,-141 0,-105 23,152 1,-47-24,23 35,13-35,-13 0,-46 12,70-12,-83 23,37-23,-25 0,12 0,48 0,22 0,1 0,0 0,0 0,0 0,0 0,70 0,-105 0,-24 0,0 0,23-11,154 11,-154 0,71 0,-35-24,47 24,35 0,-82 0,82-35,-117 35,-1 0,71 0,-58-24,58 24,-94-23,23 23,71 0,-35 0,0 0,-24 0,-35 0,24 0,-106 12,94 11,46-23,-22 0,58 0,94 0,12-23,-141 23,-36 0,71 0,1 0,140 0,-200 0,94 0,-70 0,35 0,59 23,-129-23,70 0,-35 0,-24 24,212 11,-153-35,236 0,-307 0,154 0,58 0,-176 0,105 0,-128 0,-13 0,154 0,-83 0,188 0,-223 0,35 0,235 0,-235 0,153 35,-223-35,-48 0,71 0,-58 0,11 0,0 0,0 0,247 0,-224 0,13 0,22 0,-93 0,12 0,46 0,36 0,-82 0,11 0,12 0,-24 0,-11 0,12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920" units="cm"/>
        </inkml:traceFormat>
        <inkml:channelProperties>
          <inkml:channelProperty channel="X" name="resolution" value="111.19691" units="1/cm"/>
          <inkml:channelProperty channel="Y" name="resolution" value="110.98266" units="1/cm"/>
        </inkml:channelProperties>
      </inkml:inkSource>
      <inkml:timestamp xml:id="ts0" timeString="2019-01-22T13:10:23.859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0 164,'35'0,"13"24,210-24,-222 0,46 0,59 0,-35 0,223 0,-223 34,82-34,-329 24,153-24,11 0,1 23,11-23,-12 0,13 0,11 0,0 0,0 0,23 0,72 0,-119 0,71 0,118 0,-130 0,24 0,-35 0,11 0,59 0,-129 0,35-11,-24 11,-11 0,35 0,0 0,0-24,59 24,-24-23,24 23,-35-23,-48 23,71-24,-23 24,11-35,-11 35,-24-23,-24 23,24-24,-23 12,11 12,12-23,59-12,-59 35,94 0,-59 0,-70-12,59 12,-24 0,23 0,-23 0,177 0,-189 0,-11 0,-1 0,1 0,-13 0,13 0,-1 0,13 0,46 0,-35 0,-35 0,35 0,-24 0,13 0,-13 0,24 0,-35 0,11 0,1 0,11 0,-11 0,23 12,-24-12,130 0,-106 0,-35 0,35 0,-23 11,-13-11,36 0,0 0,24 0,-48 24,24-24,-11 0,-13 0,24 23,-23-23,35 0,23 24,59-24,-35 23,-24-23,165 36,-223-36,46 0,-70 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2:59:20.278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78 201,'10'-8'139,"2"-2"-14,-4-1-40,3 0-15,-1 5-22,-5-3 5,0 1-4,0 3 6,-5-1-7,0 0 5,0 5-7,0 1 2,0-1-9,2 3-3,3-2-12,4 3 4,5 2-5,10 4 7,5-2-4,9 1 0,7-7 1,-23-1-22,2 1-4,83-3 1,2-4-7,17 4-33,0-3-34,-40 5-185,-15 2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2:59:56.482"/>
    </inkml:context>
    <inkml:brush xml:id="br0">
      <inkml:brushProperty name="width" value="0.8" units="cm"/>
      <inkml:brushProperty name="height" value="1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0 360 364,'0'1'152,"1"-1"-1,3-2-94,-1 2-27,-1 0-25,5-3 2,-1 3 1,2-3 8,1 2 4,3-2 6,0 3-2,4-2 2,7 2 9,-11 0-13,0 2-16,40 0 1,8-1 0,9-1 3,2 0 0,-18 0 4,4 1 0,7-1 4,-2 3-2,13 0 6,-9-2-2,14 2 2,-8-3-4,10-3-2,-1 2-6,11-3 0,-10-2-3,12 0-1,-11 3-1,11-5 1,-6 3-3,16-3 1,-17 1-1,14-4-1,-14 3 0,9-1 0,-15 1-1,17 3 1,-16 0 0,7 0 1,-13 2 0,9-4 4,-14 0-1,14 1 3,-10-1 1,9-4 6,-15 6 0,8 0 4,-16-1-1,10 1-2,-10 1-7,10-1-2,-7 2-5,4 0 0,-8 1-1,1 1 2,-8 0 1,4-1 1,-3 2 1,7-1 2,-4 1-2,10-3-1,-8 2-1,-2-2-1,-8-2-3,0-1-1,-8 0 1,3-4 1,-3 3 0,1-2 2,-3 4 1,8 0 0,-8 1-1,11 0 0,-3 0-3,6 0 0,-8 0-2,3-6 1,-10 3 0,4-1 0,-7-1 1,6 0 0,-7 4 0,3 1 0,-5 3 0,2-1-1,-7 4 0,2-1-1,-3-1 1,0 0 0,-4 0 0,3 0 1,-5-1-1,-2 1 0,-7 0 0,-4 1 1,0-2-2,-6 1 2,-2 0 3,5-3 4,-8 1 2,-4-2 0,-2-2 1,-10-1-4,-9 3-3,-7-2-2,-3 2 0,-11 2 0,3 1 0,-9-1 0,1 1 0,-7 0-2,6 1-1,-17 0 1,4 0-1,-16 2-1,0 0-1,-18 0 0,16-1-1,-18 1 0,9-1 1,-15 0-1,12 2 0,-12-3 0,15 1-1,-12-1 0,14 0 2,-12 3-1,11 0-2,-10-1-1,18-1-2,-13 2 1,14-7 2,-11 4 0,16-2 2,-9 2-2,12 0-2,-7 0-6,5 5-3,-15-1-6,11 0 1,-2 1 2,10 0 6,-3-2 4,13-1 7,-6 3 1,8 1 2,-8 0 0,16 1-1,-4-1 0,12 0 1,-3-3-1,10 0 1,-4-2 0,2-2 1,-5-2-1,3 1 1,-4-1-1,6 1 0,-1 2 0,7 0-1,-2 1 0,5-2-2,3 2-1,-3-1-1,-3 3 1,3-3 0,-6 1 2,-2-2 2,-3-1 0,4 1 0,-6 0 2,7 2-2,-3-1 0,8 1-1,-7 2 1,8 1-1,0-3 0,4 2-1,0-2 1,8-2-1,0 1 1,2-2-1,8 4 1,5 0-2,3 4-1,5 1 1,7 5 0,0 1 1,6 5 1,4-2 1,2 4 1,-6-1-2,2 2 2,-4-5-1,-2 2 0,3-2 0,-2 6 1,-1 0-1,1 2 0,-9 5 0,-2 6 1,-4-4-1,-2 5 1,-2 1 0,1 4 1,-2-7 0,1 5-1,-1-4 1,0 5-1,-3-4-1,-3 2 0,0-5 0,-3 1 1,-4-8-1,-3 1 1,1-7 0,-2 3 0,3-3 0,3 2 0,3-2 0,4 1 1,4-4 0,4 0 2,3-2 1,9 1 5,5-4 3,9 2 5,3-3 0,14 0 1,-1-2-3,9-2-1,-7-4-5,12-1-1,-4-3-3,8-3 0,1 1-2,12-1 2,-7 1-1,7 1-1,-8 1-1,7 1-1,-7-1-1,9-1 1,-6 1-1,17 0 0,-8 2-1,11-1 1,-8-1 0,15-1 1,-12 1 0,16 0 0,-6-4 0,11 3-1,-11 0 0,16-1 0,-15 0-1,16 1 1,-9-1 0,10-2 0,-10 2-1,11-2 1,-15 1-1,16-1 1,-16 2 0,13 1 1,-12 0-1,12 2 1,-12 2-1,17 0 1,-13 1-2,11-3 1,-13 0-1,14-4 1,-11-1 0,9-2-1,-13-1 1,12 1 1,-16 1-2,8 1 2,-6 4 0,0 1 0,-9 1-1,7 2 0,-12-2 0,7-2 0,-5-1 0,5 2 1,-15-1 3,10 1 3,-12 3 2,6 1 2,-11-2-1,8 5-3,-14-1-3,5 4-3,-15-3-1,1 5 0,-11-1-1,0-1 0,-10 2 1,3 0-1,-7-1 0,-1 0 0,-7-2-1,-7-1 1,-7-3-2,-4 0 0,-7-1 3,-11 0 1,-4-3 1,-13-1 2,-9-1-2,-14 1 1,1 0-2,-16 3-1,1 2 0,-6 1-1,10 4-1,-22-1 0,10 0 0,-16 0 0,5-1 0,-14 1-1,14 0-1,-18-2 2,16 2-1,-14-3 1,13 0 2,-8 1 0,13 0-1,-12-3 1,12-4-1,-14 0 1,16-5-1,-8-3 1,11-4-1,-14 2 0,13-1 0,-13 1 1,12-1-1,-4 2 0,13 3 0,-9-1 1,8 4-2,-11 3-1,9 2-2,-3 2-2,8 0 1,-10 3-1,11 1 3,-11 4 1,10 0 1,-4 6 0,18 0-1,-12 5-1,9 1-3,-7 4-1,5-5-1,-11-3-4,12-3 1,1 3 1,12-6 3,-3 3 2,12 5 4,-2 0 1,4-3-1,-4 3 1,9-3 0,-7 4-2,11-4-2,-2 0 0,10-4 0,1 0 0,4-4 1,2 2 2,2-1 0,1 0 0,1 2 1,3-1-1,-1-2 0,3 1 1,-1-5-2,3 0 1,-1 1 0,1-2 0,1 0 0,-5 0 1,0 1-1,-2-2 1,0 1 0,-6 3-2,2-1-1,-4 0-1,1 3 0,-3 2 0,3-5 1,-1 2 2,4 2 1,-1-4 0,1-1 1,0 3-1,1-4 0,-2 2 1,1-2-1,-2-2 0,1 0 0,-1 3 1,3-5-1,-3 2 0,2-2 1,-1 4 1,6-3-1,-2 5 0,4 2 0,-2-3-1,3-1 0,1 2 1,-1-5-1,1-1 0,3 3 1,-3-2-1,1 1 0,0 1 0,1-1-1,1 0 0,1-3-2,4 3 0,1-1 0,4-2 2,2 3 2,9 1 7,5-1 3,6-2 3,2 0-2,12-3-1,0 0-5,12-5 0,0 1-3,15 0 0,-4-3 0,14 0-1,-7 0 0,15-2 1,-8-2 1,15 0 1,-6-1 0,18 0 1,-12 2 0,16-1-1,-11 0 0,19 0 0,-11-3-1,14-2 0,-9 1-1,12-6 2,-12-2-2,8 1 3,-8 0 1,11-3 3,-15 5-1,14-1 0,-15 3-2,8-1 0,-15 6-3,13-1 1,-19 6-2,16 0 1,-10 4-1,10 0-1,-13-1-1,19 4 1,-15 0-1,11 2 0,-7-1-1,16 2 1,-12-1-2,17-1 1,-12-3 0,11 0 1,-14-1-1,13-2 0,-15 4 0,10-3 1,-9 2-2,11 2 2,-17 0-1,14-1 0,-15 1 0,13-2 0,-17-1 0,13 0 0,-15 1 0,13-1 1,-17 3-1,9 4 1,-16 2-1,12 1 2,-11 3-1,6 1-1,-13 0 0,12 1 0,-15-2 0,10 0-1,-7-3 2,12 5-1,-12-5 0,7 3 0,-13 1-1,13 1 2,-13 1-1,12 3 0,-7 0 1,5-1-1,-13-2-1,6-2 1,-14-6 0,8-3 1,-6-3 0,8 2 2,-8-1 2,8 4 4,-11 0-2,1 2 2,-6 2-2,3-4-3,-8 1-2,6-3 0,-5-4-2,4-4 2,-6-1-2,5-2 1,-9 2-1,2 1 4,-6 4-1,5 1 1,-9 1 1,7 2 0,-5 2-3,4-4 0,-7 1-1,5 0 1,-8 1 0,9-3 2,-7 3 2,1 3 2,-5-1 0,-4 1 0,-5-1-3,-3 2-1,-3-1-2,2-2 0,-2 1 0,5 2 1,-2-3 0,7 1 1,-4 0 1,5 2 0,-4-3-1,-2 0-1,-6 2-1,-4-3 0,-7 1-1,-1 1 3,-2-2-2,-2 1 2,-1 3 0,-3 2 0,-3 2-2,-5 3-2,-4 0 0,-7 4-2,-1-1 0,-10 3-1,-3-1 0,-16 5 0,-2-4-1,-23 6-1,0-8 1,-11 2-3,9-7 2,-15 2 1,13-8 1,-15 7 1,5-3 2,-9 4-1,5-7-1,-19 2 0,12-5-2,-20 5-3,1-10 0,-23 1-3,8 0 0,-12 0 1,11-3 3,-16 5 2,26 2 3,-9 1 1,12 1-1,-20 4 2,13-1-2,-11 1-1,3-1-1,-19 1-1,19-5 2,-19-3-2,12-2 4,-11 3 0,21-2 0,-9 0 0,19 4 1,-17 7-1,19-4 0,-19 5 0,18 2 0,-23 2 0,25-3 0,-18 5 0,17-3 0,-22 5 0,24-4-1,-18 1 1,17-2-1,-18 3 1,25-5-1,-17 3 0,17-1 0,-17 6-2,20-5-2,-8 6 1,15-3 1,-11 5 0,20-6 1,-8 6 0,13-8-2,-4 4-4,14 1 0,-7-2-2,13-4 2,-9 9 1,15-8 3,-4 1-2,17 1 0,0 5-1,10-4 0,-4 7 0,11-2 1,-4-3-1,6-3 0,0 3 0,10-7 1,-1 1 1,10 1 4,1-5 0,4-2 0,-2 5 0,3 0 1,-5-4-1,4 3 0,-7 1 1,4-2 0,-1-1 0,0 1-1,-7 2 0,6-3 0,-8 2 0,0 1 1,-3 1-1,2-3 1,-2 4 0,2-4 0,-2 2 0,3-3-1,0 5 1,1-6 0,2 7 0,1-9 0,2 5 1,3-4-1,-1 1 1,3-5-1,-1 3 0,3-1 0,0 1 2,7-3 0,-2 1 1,3-4 1,-4-5 4,4 6-1,-3-1 3,3-4-1,-4 5 0,3 4-4,-3-3-1,-1-3-3,-4 9 0,3-3-1,-2-2 0,2 1 0,0 3 0,6-5 0,0 3 0,4-2-1,1 4 1,1 1-1,1-1 0,2 0 0,-2 0 0,2-2 1,0 2 0,0 0 0,2-1 2,0 0-1,2 0 4,1-2 2,6 0 4,2 1 0,4-2 6,5 1-1,8 1-1,-1 0-3,5 0 0,-4-3-6,8 1-2,-3-2-1,9 2-1,1-2 0,11 1 1,-1 3-1,10-2 1,-2 2-1,2 1 1,-2 0-2,8-1 1,-10 0 0,15-3 0,0 5 0,12-4 1,-8-2-1,16 0 1,-12-2-1,14-2 0,-10 0 0,17-2-1,-14 0 0,13-4 1,-12 1-1,15-2 2,-14-1 0,13-1-1,-12 5 0,13-5 1,-13 4 0,17-3 0,-13 3 0,12-4 1,-10 2-2,11-4-1,-13 2 1,15 1-1,-15 0 0,12-2 0,-15 1 0,15 1-2,-8-5 1,10 0 0,-14 0 0,10 2 0,-15-1 0,10 1 1,-11 4 0,12 0 1,-12 3 1,10-3 2,-12 4 0,13-3 1,-11 2-1,8-5-1,-15 3-2,13-1 0,-14 4-1,11-3 0,-11 2-1,6 0 1,-13 1-2,8 0 2,-11 4-1,13 1 1,-8 0-1,9 1 0,-11 0 0,13 2 0,-13-3 0,11 0 1,-7 2-1,6-3 1,-16-1-1,5-2 0,-10 5 0,7-6 1,-6 5 0,13 1 0,-8-1 0,7-4 1,-12 4-1,7-4 2,-12 2-1,7-1 2,-5 3 0,12-3 0,-9 1-1,6-1-1,-9 1-2,5-1 0,-12 0 1,13 2-1,-9 1 1,12-1 0,-7 1 0,9 0-1,-14-2 0,12 4 1,-11 0-2,12 2 2,-12 1-1,17 5 0,-11-3-1,7-1 2,-14-2-1,9 3 0,-10-5-1,9-1 2,-8 4-1,14 0 1,-8-2-1,5 4 1,-12 0-1,3-7 0,-8 6 1,5 0-1,-8 1 1,8-3 0,-3 5-1,6-7 1,-9 1-1,3-3 0,-8 4 0,4-3 1,-7 4-2,7-1 1,-6 0 1,10-1-2,-5 0 1,7 2 0,-7 4 0,7-3 0,-8 4 0,0-8 1,-7 0 0,6-2 1,-10 0 0,7-3 3,-2 3-1,3 1 2,-5-6 0,9 5 1,-3 0-2,-1 0-1,-2 3 0,2-1-2,-9-3-1,6 4 0,-1-3 0,3-4 0,-4 5 0,6 0 0,-7-1 0,3 2 0,-4 4-1,3-3 1,-7 2 0,3 1-1,-10 1 1,3-3 1,-3 1 0,5 2 0,-2 0 0,8 4-1,-1-3 1,2 4-1,-3-2 0,3-1 0,-4-2 0,6 2 0,-7-7 1,3 1 1,-6 0 4,-2-2 3,-6 2 1,5-1 1,-7 2-2,7 0-2,0 1-4,1-1-2,-5 0 1,3-1 3,-5-1 0,1 0 2,-4-1 0,3 2 1,-4-2-3,3 1 1,-4-2-2,4 3 0,-6-3-1,1 0 1,-5 1 1,2-1 1,-11-1 0,7 1-1,-7-1 1,-6-1-3,1 2-1,2-1-1,-7 1 0,2-1-2,6 1 1,-10-3-1,1 1-1,-8-1-1,-2 2 0,-9-3 1,0 1 1,-9 1 0,0-1-1,-10 0 0,1 1-2,-11-1 1,2-1 0,-7-1-1,4-2-1,-14 1 0,4-2 0,-15 2-1,-1-2 0,-11 4 0,11-1 1,-15-3 0,7-1-1,-16-1 0,5-3 0,-11-1-1,6 1 1,-18 0-1,12-2 1,-13 1-2,4 2 1,-17 2-2,15 2-2,-12-4 0,8 6 0,-20-2 3,18 7 1,-12-9 2,13 8 2,-20-1 3,16 1-1,-13-8 0,8 10 0,-20 0-1,18-2-1,-7-2 0,10 4 0,-16 0 0,17 3 0,-7 3 1,11 2 0,-15 2 0,20 2 1,-9-1-2,13-2 2,-15-1-1,16 2 1,-12-1-2,13-1 0,-18-1-1,17 0-1,-12-1-1,18-1-1,-17-1-1,16-2-1,-17 1 0,19-4-1,-14 1 1,19 2 3,-15 4 1,18-3 2,-12 4 0,17-4-1,-12-2 0,15 1 0,-14-3 1,12 2 0,-10 1 1,15 2 0,-11-2 1,13 7-1,-11-9 1,7 3-1,-9 2 0,11-3 0,-15-2 0,12 1 0,-12 5 0,11 0 1,-12 4-1,15 2 0,-15 1 1,9-1-1,-5 2 0,14-1 0,-16-1 0,13 0-1,-11 1 0,8 0 0,-6-1-1,19-2 1,-5 3 0,15-2 2,-8 2 0,9 0 1,-3 1-1,17-2-1,-3 1 0,11-5 0,-1-2 1,7-3 0,-5-2 1,8-2-2,-6-2 1,9 1 0,-2-2 0,7 0-1,-4 0 1,5 3 0,-2 1 0,10 0-1,-2 2 0,4-2-1,-2 3 1,2-3 0,-7 1 0,2-2 1,-3-2 1,4 3-1,-3 3 1,5-2-1,-3 2 0,5 1-2,0-2 0,3 1-1,0-1 2,2 0-1,-1 0 2,0 0 0,-2-1 0,3 2-1,0-2 1,2 2 0,0 0-1,5 1 1,-2 0-2,3 2 2,2-4-1,-3 1 0,3 1 1,1-2 0,-2 1 0,2 2-1,2 2 1,-4-3-1,5-2 1,0 1 0,-3 1-1,0-2 1,2 1 1,-2 1-1,-1 1-1,1-6 2,-1 1-1,2 0 0,-2 0 0,0-2 0,-1 1 0,0 2 0,0-2 0,-2 0 0,0 1 0,2 1 0,1 0 0,1-1 0,0 3 0,2-3-1,0 0 0,0-5 1,-2 2-1,3 2 1,-3 0 1,1 1 0,-2 1-1,3 0 1,-3-1-2,3-1 2,-1 1-1,-1 1 1,-1-1-1,1 2 0,-1 3 0,1-3 0,0-2 1,1-1-1,0 1 0,0 1 1,0-2-1,4 0 0,-1 3-1,0-2 1,0-2 0,-1 0 0,-2 5 0,-1-4 0,2 2 1,-1-1-1,1 4-1,-5-4 2,3 3-1,-1 1-1,3-4 1,-1-3 1,2 6-1,0 0 0,1-1 0,-2 0 0,1 2-1,3-2 1,-5-5 0,4 0-1,1 3-1,1 0 1,-1-1-1,1 2-4,1 1-17,-4-1-25,0-5-60,-8 0-48,2-18-201,-10-9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21:11:32.5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02215AA-01EB-4275-8284-E69BB07D860F}" emma:medium="tactile" emma:mode="ink">
          <msink:context xmlns:msink="http://schemas.microsoft.com/ink/2010/main" type="writingRegion" rotatedBoundingBox="7774,13200 22592,13272 22587,14194 7769,14123"/>
        </emma:interpretation>
      </emma:emma>
    </inkml:annotationXML>
    <inkml:traceGroup>
      <inkml:annotationXML>
        <emma:emma xmlns:emma="http://www.w3.org/2003/04/emma" version="1.0">
          <emma:interpretation id="{E49139A5-3EAA-4D6C-B0DE-3291AE933E1B}" emma:medium="tactile" emma:mode="ink">
            <msink:context xmlns:msink="http://schemas.microsoft.com/ink/2010/main" type="paragraph" rotatedBoundingBox="7774,13200 22592,13272 22587,14194 7769,14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FB22D0-3CA8-4C83-B3D1-C9A0A75371DC}" emma:medium="tactile" emma:mode="ink">
              <msink:context xmlns:msink="http://schemas.microsoft.com/ink/2010/main" type="line" rotatedBoundingBox="7774,13200 22592,13272 22587,14194 7769,14123"/>
            </emma:interpretation>
          </emma:emma>
        </inkml:annotationXML>
        <inkml:traceGroup>
          <inkml:annotationXML>
            <emma:emma xmlns:emma="http://www.w3.org/2003/04/emma" version="1.0">
              <emma:interpretation id="{564F7C89-E281-4AE4-B295-9E42AA4361D0}" emma:medium="tactile" emma:mode="ink">
                <msink:context xmlns:msink="http://schemas.microsoft.com/ink/2010/main" type="inkWord" rotatedBoundingBox="7773,13314 9423,13322 9420,13971 7770,13963"/>
              </emma:interpretation>
              <emma:one-of disjunction-type="recognition" id="oneOf0">
                <emma:interpretation id="interp0" emma:lang="de-DE" emma:confidence="0">
                  <emma:literal>ask</emma:literal>
                </emma:interpretation>
                <emma:interpretation id="interp1" emma:lang="de-DE" emma:confidence="0">
                  <emma:literal>asK</emma:literal>
                </emma:interpretation>
                <emma:interpretation id="interp2" emma:lang="de-DE" emma:confidence="0">
                  <emma:literal>askr</emma:literal>
                </emma:interpretation>
                <emma:interpretation id="interp3" emma:lang="de-DE" emma:confidence="0">
                  <emma:literal>äsk</emma:literal>
                </emma:interpretation>
                <emma:interpretation id="interp4" emma:lang="de-DE" emma:confidence="0">
                  <emma:literal>ank</emma:literal>
                </emma:interpretation>
              </emma:one-of>
            </emma:emma>
          </inkml:annotationXML>
          <inkml:trace contextRef="#ctx0" brushRef="#br0">432 122 416,'3'-5'235,"-1"-1"0,-2 2-50,1-1-74,-1-1 6,2 3-31,0-3 7,4-2-28,0 1 9,-1-2-13,-1-3 12,-2 6-12,-9-5 13,1 3-14,-5 1 3,-6 1-17,-4-1 0,3 3-14,-10 2 4,2 2-7,-5 6 1,-2 1-4,-5 6 3,3 4-5,-5 3 8,7 0-1,0 6 10,9 1-6,-1 2 7,8 0-9,4 3 1,7-3-12,4-3-1,6-6-9,2-5-3,5 1-5,4-9-1,4-5-3,3 1 0,1-4-2,4-6 2,-1 3 1,4-2-1,-7-9-1,1 1-10,21-15-2,1-13-6,4-1-8,-3-5-5,-22 18 2,1 0 7,-9 8 3,-7 1 13,-6 12 5,-2 1 4,-8 6-2,1 5 1,-1 4 0,-5 0 5,1 12 1,-1-1 8,2 5 4,-3 6 7,6 0 1,2 4 7,1-3-4,2 1 2,4-4-7,4-3-3,0-6-10,6-2-5,1-6-5,3-3-26,-4 1-31,7-7-102,-2-2-66,3 3-318,-1-4 5</inkml:trace>
          <inkml:trace contextRef="#ctx0" brushRef="#br0" timeOffset="639.2341">983 123 635,'-9'-18'279,"-1"3"22,-3 4-133,4 0-67,-7 5-13,7 6-41,-3-4-6,3 1-20,-2 8 3,6-1-5,-4 8 5,8 4-6,2 10 6,2-9-1,2 9 7,7-4-1,-2 4 9,-1-7-3,2 7 8,-2-7-3,-8 4 6,3-8-9,-4 0-1,-5-8-10,-3 1-7,0-5-9,-9 0-3,3 0-13,-5 0-26,0-3-15,-7 3-37,2-9-24,-1 5-37,4 0-9,4-2-240,8 2 65</inkml:trace>
          <inkml:trace contextRef="#ctx0" brushRef="#br0" timeOffset="1299.0679">1366-248 600,'0'3'266,"-1"2"29,-3 4-109,4 0-52,-4 8 3,4 7-30,-1 6 6,-2 3-28,-5 11 9,-3-5-13,-6 5 4,2-3-21,-3 1 1,3-4-15,0 2-4,3-11-13,0 1-2,4-5-13,2-3-4,2-8-8,1-1-2,3-3-4,2-4-2,0-3 0,2 1-1,1-3-2,2-2 0,1-1 0,4-3-1,2-7-1,3 2 2,1-7 0,4-3 1,1-1 1,1 2 4,0-2-1,1 1 2,-2 1 0,3 0 0,2 1-1,2 0 0,-3 2-2,0-1-4,-3 1-17,-3 3-35,-6 4-35,-6 1-70,-4 3-33,-6 8-277,-3-1 50</inkml:trace>
          <inkml:trace contextRef="#ctx0" brushRef="#br0" timeOffset="1519.2815">1501 205 739,'-2'12'285,"5"5"72,4-1-190,-2 3 16,-1 0-35,1-2-11,4-4-52,3 1-21,-4-6-36,2 1-61,2 6-63,-2 6-346,1-2 49</inkml:trace>
        </inkml:traceGroup>
        <inkml:traceGroup>
          <inkml:annotationXML>
            <emma:emma xmlns:emma="http://www.w3.org/2003/04/emma" version="1.0">
              <emma:interpretation id="{5777D650-EB15-40C7-91ED-42FB6E52C5EE}" emma:medium="tactile" emma:mode="ink">
                <msink:context xmlns:msink="http://schemas.microsoft.com/ink/2010/main" type="inkWord" rotatedBoundingBox="10351,13272 11888,13279 11884,13939 10348,13932"/>
              </emma:interpretation>
              <emma:one-of disjunction-type="recognition" id="oneOf1">
                <emma:interpretation id="interp5" emma:lang="de-DE" emma:confidence="0">
                  <emma:literal>also</emma:literal>
                </emma:interpretation>
                <emma:interpretation id="interp6" emma:lang="de-DE" emma:confidence="0">
                  <emma:literal>als.</emma:literal>
                </emma:interpretation>
                <emma:interpretation id="interp7" emma:lang="de-DE" emma:confidence="0">
                  <emma:literal>als,</emma:literal>
                </emma:interpretation>
                <emma:interpretation id="interp8" emma:lang="de-DE" emma:confidence="0">
                  <emma:literal>Also</emma:literal>
                </emma:interpretation>
                <emma:interpretation id="interp9" emma:lang="de-DE" emma:confidence="0">
                  <emma:literal>abs.</emma:literal>
                </emma:interpretation>
              </emma:one-of>
            </emma:emma>
          </inkml:annotationXML>
          <inkml:trace contextRef="#ctx0" brushRef="#br0" timeOffset="5217.5">2916 92 682,'0'-16'278,"0"-2"57,-4 3-172,-3-2 4,-4 4-35,-8 2-14,0 4-44,-10 3-14,0 8-23,-9 8-3,6 4-8,-9 6 4,7 5-2,0 7 5,13-4-4,2 5 5,19-15 25,0-11-17,1 2-33,12 19-1,9-8-6,8-8-2,7-11-2,-4-12 1,-2-4-1,3-7-10,-4 2-3,0 0-10,-6-5-2,-1 8-4,-10 3 11,-2-1 1,-8 6 11,-1 3-3,-6 3 6,-3 8-4,-4 4 2,-4 8 0,2 4 6,-1 3 0,3-2 5,6 2 1,4-8 2,3 3-2,6-3 1,3-2-2,2-2-1,5 0-1,0-14-1,7 2-2,-1-8-1,8-4 0,-2 0 0,6-4 2,-4-5-1,9-3 1,-6-7 1,7-8-1,-3 0 0,4-11 0,-7 4 2,1-10-2,-5 1 1,3-3-1,-9 9 1,2-4 0,-9 14 1,-2 3-1,-9 10 1,-7 6-5,-7 10-1,-7 8 0,-7 8 2,-5 7 6,0 8 6,-6 13 7,4 0 1,-1 11 11,6-2 2,-1 12 13,7-7-1,-1 8 14,4-13-7,0 6 1,6-13-14,1-3-5,6-10-17,4 0-8,1-16-8,5-1-16,5-4-24,3-1-50,2-11-47,8 0-84,1-6-26,1-15-242,-6-4 41</inkml:trace>
          <inkml:trace contextRef="#ctx0" brushRef="#br0" timeOffset="5473.2225">3619-56 664,'1'12'260,"-1"7"58,3 5-149,4 7 2,-3 2-15,6 4 6,0-5-38,4 4-13,-2-4-45,1-4-12,-8-14-21,-2 2-7,-9-10-14,-4-1-7,-3-7-18,-1 3-45,-2-1-36,1 1-64,0-6-37,-2 10-256,2-10 55</inkml:trace>
          <inkml:trace contextRef="#ctx0" brushRef="#br0" timeOffset="5844.0641">3858 131 759,'2'-4'322,"-4"-1"26,2 5-169,0 4-55,0 6-35,0 6-11,0 3-25,3 5-16,4-3-20,5 0 0,1-3-2,6-1 0,0-8-3,6 3-1,-3-8-3,4 0 5,-3-7 0,5-5 7,-11-9 3,2-5 17,-4-5 1,-6-3 14,-8 0-5,-2 0-1,-7 6-18,-5-2-7,-3 5-17,-6 7-38,-1 3-25,-4 9-99,-1 11-57,0 6-278,7 4 9</inkml:trace>
        </inkml:traceGroup>
        <inkml:traceGroup>
          <inkml:annotationXML>
            <emma:emma xmlns:emma="http://www.w3.org/2003/04/emma" version="1.0">
              <emma:interpretation id="{1C962EF2-3DEF-4790-9950-EEAA1074284D}" emma:medium="tactile" emma:mode="ink">
                <msink:context xmlns:msink="http://schemas.microsoft.com/ink/2010/main" type="inkWord" rotatedBoundingBox="12792,13398 15232,13410 15230,13971 12789,13959"/>
              </emma:interpretation>
              <emma:one-of disjunction-type="recognition" id="oneOf2">
                <emma:interpretation id="interp10" emma:lang="de-DE" emma:confidence="0">
                  <emma:literal>Anna</emma:literal>
                </emma:interpretation>
                <emma:interpretation id="interp11" emma:lang="de-DE" emma:confidence="0">
                  <emma:literal>17 Ma</emma:literal>
                </emma:interpretation>
                <emma:interpretation id="interp12" emma:lang="de-DE" emma:confidence="0">
                  <emma:literal>17 Man</emma:literal>
                </emma:interpretation>
                <emma:interpretation id="interp13" emma:lang="de-DE" emma:confidence="0">
                  <emma:literal>Aina</emma:literal>
                </emma:interpretation>
                <emma:interpretation id="interp14" emma:lang="de-DE" emma:confidence="0">
                  <emma:literal>17 Mea</emma:literal>
                </emma:interpretation>
              </emma:one-of>
            </emma:emma>
          </inkml:annotationXML>
          <inkml:trace contextRef="#ctx0" brushRef="#br0" timeOffset="7015.2638">5150-122 599,'-3'-7'218,"2"-5"45,2 9-148,0 4-12,-3 0-12,1 15 9,-3 5-17,-7 10 4,-1 4-14,-2 15 4,-4-10-16,-3 9-1,5-6-15,3 2-7,4-9-16,5-4-6,3-4-11,1-5-13,-2-10-13,4 0-31,-1-5-21,-2 0-46,3-9-19,2 5-28,0-8-194,0-9 52</inkml:trace>
          <inkml:trace contextRef="#ctx0" brushRef="#br0" timeOffset="7652.576">5124 77 630,'5'-9'305,"0"3"26,6-2-109,3 5-68,5 3 7,2 3-33,7 6-17,2 1-34,5 2-16,-3 0-31,5 1-11,-5-4-12,2-2-20,-8-3-30,4 1-90,-5 0-46,0-5-270,-7 0 1</inkml:trace>
          <inkml:trace contextRef="#ctx0" brushRef="#br0" timeOffset="7396.744">5227-155 595,'27'-8'265,"-3"4"20,6 2-125,0 3-43,-1 4-10,-6 2-34,1 5-1,-6-1-21,-2 9-4,-5-2-12,0 3-2,-3 2-7,-3 6-2,-2-3-6,-3 7-3,-6-2-4,0 6-4,-5-5-1,-3 6-2,0-8 0,-1 3 0,2-5-4,-1-1-27,2-10-17,2-4-43,2-3-23,2-6-48,-3-1-121,5-2-69,0-1-29</inkml:trace>
          <inkml:trace contextRef="#ctx0" brushRef="#br0" timeOffset="8073.3612">5825-91 715,'-4'-4'271,"0"3"55,6 6-178,-4 6-1,2 9-31,-1 8 3,-2-2-32,-8 13-8,0-1-27,-4 5-8,0-6-18,2 12-7,8-12-14,0-6-16,3-7-13,4-5-43,-5-12-22,6-1-55,-1-7-13,0-9-51,4-2-156,-3-9 41</inkml:trace>
          <inkml:trace contextRef="#ctx0" brushRef="#br0" timeOffset="8804.3082">5811-122 432,'5'-8'340,"3"7"-37,-3 1-16,4 7-133,8 9 1,-1 2-43,5 1-4,4-1-36,5-1-6,-5-6-26,6 0-10,-4-3-14,3-3-7,0-2-3,3-5-5,-4-2 0,4-3-1,-5-1 1,2-5-1,-6 5 0,-3-1 1,-6 1-2,-3 0 2,-4 4 0,-4 2 1,-3 0-2,1 2 3,-4 7-2,1-2 6,-2 4 1,-4 7 15,-1 5 4,-4 10 11,-4 2-1,-1 8 5,2 0-10,0 1-2,3-10-9,3 5-4,4-12-6,4-2-4,1-6-4,4-2-2,1-13-2,5 5-2,1-10-7,4-3-18,4 0-8,3-7-15,-1-4-5,5-3-6,-1 0 9,1-11-1,1 2 12,3-5 6,-1 1 13,1-5 9,-4 10 11,1-1 2,-4 7 5,-3 1 3,-5 5 6,-3 4 8,-5 7 7,-7 6 10,0 6 2,-6 12 7,0 2-2,-3 9 5,0-1-5,-3 12 4,-1-6-6,1 7-4,2-4-10,-2 0-5,4-10-13,-1-5-4,2-9-10,3-2-31,0-10-21,3 2-75,2-3-52,3 1-293,2-6 8,4-8-123</inkml:trace>
          <inkml:trace contextRef="#ctx0" brushRef="#br0" timeOffset="9813.7598">7137 45 519,'-4'-12'347,"-1"-2"-30,-3-1-56,0 3-137,-4 6-8,-1 1-35,-6 5-5,2 4-18,-11 6 2,4 4-11,-9 9 5,8 1-10,-1 8 3,6-1-10,1 8 3,8-3-11,-3 3 3,6-8-6,5 1 2,2-12-10,6 3-1,3-14-8,5 3-4,3-6-7,11 1 1,2-10-2,12 2 2,-2-7 0,5-13 3,-2-5-1,5-2 3,-5-2-1,5-9 0,-7 10 0,4-6 0,-9 4-2,-2-2 1,-7 11 1,-7-2 0,-4 7 0,-9 4 0,-1 9-3,-10 4 1,1 8-2,-6 12 3,-1 1 0,-4 9 8,3 4 1,-4 6 4,3-4 0,1 5 1,5-8-6,0-3-1,4-9-6,3 1-27,2-13-25,-2 2-69,0-11-44,-2 6-77,2 2 15,-2 4-230,-2 1 72</inkml:trace>
        </inkml:traceGroup>
        <inkml:traceGroup>
          <inkml:annotationXML>
            <emma:emma xmlns:emma="http://www.w3.org/2003/04/emma" version="1.0">
              <emma:interpretation id="{4A48BEFB-51F3-484E-A9BD-7B4B0234EF35}" emma:medium="tactile" emma:mode="ink">
                <msink:context xmlns:msink="http://schemas.microsoft.com/ink/2010/main" type="inkWord" rotatedBoundingBox="15841,13334 19297,13351 19293,14178 15837,14162"/>
              </emma:interpretation>
              <emma:one-of disjunction-type="recognition" id="oneOf3">
                <emma:interpretation id="interp15" emma:lang="de-DE" emma:confidence="0">
                  <emma:literal>Advisory</emma:literal>
                </emma:interpretation>
                <emma:interpretation id="interp16" emma:lang="de-DE" emma:confidence="0">
                  <emma:literal>Aalvisor</emma:literal>
                </emma:interpretation>
                <emma:interpretation id="interp17" emma:lang="de-DE" emma:confidence="0">
                  <emma:literal>Adeisar</emma:literal>
                </emma:interpretation>
                <emma:interpretation id="interp18" emma:lang="de-DE" emma:confidence="0">
                  <emma:literal>Adeiser</emma:literal>
                </emma:interpretation>
                <emma:interpretation id="interp19" emma:lang="de-DE" emma:confidence="0">
                  <emma:literal>Adevisor</emma:literal>
                </emma:interpretation>
              </emma:one-of>
            </emma:emma>
          </inkml:annotationXML>
          <inkml:trace contextRef="#ctx0" brushRef="#br0" timeOffset="11158.106">8214-25 578,'2'-10'254,"-3"3"21,2 4-107,-1 3-50,0 9 3,-2 5-22,-1 11 4,-1 6-19,-2 7-4,-2 0-14,-4 5-3,0-5-19,0 1-12,-2-7-15,0-5-6,2-5-12,-4-2-20,6-10-14,-1 10-32,2-2-24,7-6-50,6 2-10,-1-9-236,7-14 50</inkml:trace>
          <inkml:trace contextRef="#ctx0" brushRef="#br0" timeOffset="11754.5505">8197 177 447,'5'-6'376,"12"-3"-41,2 5-39,12 4-118,0-1-46,9 4-7,-3 2-43,7-4-20,-3 1-30,-1-2-18,-6 0-34,4-2-66,-8 6-41,4-3-291,-4 1 29</inkml:trace>
          <inkml:trace contextRef="#ctx0" brushRef="#br0" timeOffset="11513.2648">8254-130 595,'25'-9'258,"5"-3"36,4 12-151,3 0-5,-3 1-39,2 6-14,-4 7-32,-4 2-8,-6 0-17,-3 10 0,-7-4-7,-1 6 5,-8-4-5,0 9 2,-3-3-5,-2 11 2,-6-7-8,2 13 0,-5-11-5,1 7 0,-6-13-5,1 3 0,-4-11-7,0 7-18,-1-15-19,3 5-44,1-1-26,1-6-271,0-1 57</inkml:trace>
          <inkml:trace contextRef="#ctx0" brushRef="#br0" timeOffset="12662.9535">9024 187 648,'-5'-17'272,"-7"3"55,-3 1-165,-7 2 0,-1 7-39,-6 7-12,1 3-40,-3 13-7,5 2-17,-4 5 0,6 1-8,5 5-2,8-13-11,6 3-3,6 2-8,6-7-5,3-8-5,7 3-3,3-8-2,7-9 1,2-2-2,5 2 1,-2-11 1,5 2 0,-3-3-1,0-9 3,-6-8-3,4 0 1,-3-3 0,1-7 2,0 2-2,6-3 1,-5-2-1,0-5 0,-5 9-2,-2 3 1,-10 8 0,-3 4-2,-7 15 0,-6 1-3,-3 8 2,-4 4 1,-3 13 6,-3 0 11,-2 7 6,-3 12 15,2 8 9,-3 9 16,5 4-2,0 10 10,2-11-12,2 5-4,2-10-21,1 0-6,5-13-15,1-3-4,2-6-8,3-6-9,1-13-16,0 8-35,1-10-26,2 1-66,2-2-38,6-2-67,-1 0 117,8-6-310,-2-12 126</inkml:trace>
          <inkml:trace contextRef="#ctx0" brushRef="#br0" timeOffset="13097.3347">9397 98 722,'4'-1'310,"0"4"39,-2 7-134,-4 7-45,-2 8 4,-3 2-21,-4 9-2,2 0-42,0 1-12,1-10-29,5-3-15,1-7-28,3-4-4,3-9-14,1 0-2,3-3-6,4-2 2,0-3-2,3 0 2,0 2-1,0-3-1,0-3-1,2-3-1,-2 4-2,5-3-1,-3-2 1,4-4-1,-2 4-1,0-5-5,-6-1-10,1-1-33,-5 0-19,-5 1-55,1 2-20,-2 10-50,-4 2-2,-5 8-244,1 2 73</inkml:trace>
          <inkml:trace contextRef="#ctx0" brushRef="#br0" timeOffset="13382.008">9748 131 730,'5'-7'259,"0"5"70,-4 3-198,2 6 5,-7 6-30,0 9-2,-2 3-33,-7 9 0,-1 2-19,-1 1-5,-2-10-22,6 5-13,5-11-33,-2-7-72,9-3-55,10-4-268,-1-12 6</inkml:trace>
          <inkml:trace contextRef="#ctx0" brushRef="#br0" timeOffset="13566.9089">9842-108 859,'-2'-2'237,"1"0"74,2 5-236,1 3-32,0 5-24,2 10-68,1-1-262,2 6 45</inkml:trace>
          <inkml:trace contextRef="#ctx0" brushRef="#br0" timeOffset="14252.2345">10235 139 534,'-10'-18'283,"-5"1"18,1 0-110,-5 5-30,-3 4-36,-1 5-6,1 7-35,-1 3-13,2 3-27,8 7-8,4 0-15,5 9-5,8 4-6,1 4 4,2-1-1,2 4 3,-1-9 0,-5-3 3,0-5-3,-4-1 2,-3-2-5,-5-4 0,0-4-5,-8-5-3,1-5-7,-3-3-25,-1-5-22,0 1-57,10 1-29,2-5-40,6 4-226,4 1 59</inkml:trace>
          <inkml:trace contextRef="#ctx0" brushRef="#br0" timeOffset="14983.6655">10389 192 786,'-8'-9'263,"-5"5"71,-1 8-212,-3 0-2,1 9-31,2 4-9,2 3-34,7 7-8,4-1-15,3-1-1,5-4-6,4 0-3,2-3-6,7-1-3,1-5-3,6-2 0,0-9 0,3-6-1,-3-4 0,3-7 2,-8-3 3,-2-4 13,-6-5 6,-5-12 11,-6 4 5,-6-4-1,-3 3-10,-3 5-7,-3 11-10,0 4-8,3 10-3,1 7-2,4 7 2,7 7-1,5 1 2,7 7-1,9-1 1,7 2-3,1-3 0,6-1 0,-8-6 2,4 3 0,-13 1-1,2-1 3,-3-1-3,-2 1 7,-12-3 0,2-1 8,-9 0-2,-8 1 5,-3 5-7,0-5 2,1-3-7,1 2 1,8-5-5,-6-5 2,4-2-5,3 0 2,-2 0-7,6-9 3,2 4-3,4-6 3,0-3-1,10-5 3,0 7-1,9-13 0,-1 5 0,4 2 1,-2-3 0,0-5 1,-4 7 1,0 2-12,-6 1-15,-1 4-65,-6 7-43,-3 0-122,-5-1-188,-5 1-3</inkml:trace>
          <inkml:trace contextRef="#ctx0" brushRef="#br0" timeOffset="15485.783">11196 190 848,'-4'13'283,"6"10"74,2-2-236,7 0-12,0-3-38,6-3-20,2-14-36,10 4-10,-4-5-8,12-4-1,-1-5 1,2-2-1,-4-6 2,-3-2 3,-12 4 3,-4 7 4,-8 3 11,-11 7 15,-7 5 5,-8 7 10,-7 6 3,-10 7 9,3 0-11,-3 7 6,5-5-11,-3 5 1,8-7-17,-6 5-1,5-8-12,-3 5-1,9-7-10,-1 2-7,9-11-13,1-1-40,8-4-44,6-6-100,3 2 4,-1-6-272,-3-6 34</inkml:trace>
        </inkml:traceGroup>
        <inkml:traceGroup>
          <inkml:annotationXML>
            <emma:emma xmlns:emma="http://www.w3.org/2003/04/emma" version="1.0">
              <emma:interpretation id="{D323CB4B-FAA7-4907-8A84-0522729F9D39}" emma:medium="tactile" emma:mode="ink">
                <msink:context xmlns:msink="http://schemas.microsoft.com/ink/2010/main" type="inkWord" rotatedBoundingBox="19965,13259 22592,13272 22588,14019 19961,14006"/>
              </emma:interpretation>
              <emma:one-of disjunction-type="recognition" id="oneOf4">
                <emma:interpretation id="interp20" emma:lang="de-DE" emma:confidence="0">
                  <emma:literal>Board</emma:literal>
                </emma:interpretation>
                <emma:interpretation id="interp21" emma:lang="de-DE" emma:confidence="0">
                  <emma:literal>Bord</emma:literal>
                </emma:interpretation>
                <emma:interpretation id="interp22" emma:lang="de-DE" emma:confidence="0">
                  <emma:literal>Boord</emma:literal>
                </emma:interpretation>
                <emma:interpretation id="interp23" emma:lang="de-DE" emma:confidence="0">
                  <emma:literal>Borerd</emma:literal>
                </emma:interpretation>
                <emma:interpretation id="interp24" emma:lang="de-DE" emma:confidence="0">
                  <emma:literal>Boand</emma:literal>
                </emma:interpretation>
              </emma:one-of>
            </emma:emma>
          </inkml:annotationXML>
          <inkml:trace contextRef="#ctx0" brushRef="#br0" timeOffset="16262.4682">12452-155 536,'-11'16'307,"2"5"-9,-2 13-55,0 7-104,-5 4-6,3 2-25,-9 4-6,6-10-43,-8 6-12,1-9-15,-3-2-12,7-14-12,-4 1-8,8-8-12,3-7-30,6 1-18,4 0-53,2-10-18,4 1-48,0-3 491,3-13-660,0 1 377</inkml:trace>
          <inkml:trace contextRef="#ctx0" brushRef="#br0" timeOffset="16693.3494">12346-195 570,'16'-16'261,"5"-2"33,5 9-147,3 2-10,-1 4-45,9 2-10,-6 6-34,-3 6-8,-7 3-12,-4 3-4,-10 1-10,-9 3-2,-6-1-4,-9 2-2,-3-2 1,-7 6-2,2-4 0,0 4-1,10-3 0,0-2 1,7 3-3,10 3 0,4-2 0,5 4 0,4 5 1,4-2 10,-1 1 7,0 1 14,-6-9 5,-3-3 14,-4-5-2,-10-8 6,-3-4-12,-10 3-4,-7-6-15,-6 3-6,2-4-14,-5 2-11,5-5-17,2 10-53,2-9-41,-1 4-70,10-1-9,5 5-225,7-9 55</inkml:trace>
          <inkml:trace contextRef="#ctx0" brushRef="#br0" timeOffset="17107.9352">12941 101 806,'-15'-9'288,"2"4"51,-4-1-206,0 10-27,5 3-29,-3 8-9,0 2-22,2 11-6,7-1-17,2 5 2,9-2-2,6 5 3,3-9-7,4-2 3,0-5-6,6-3 0,-2-12-7,7-2 0,-2-5-5,6-7 0,-4-1-3,1-10 10,-8-4 2,-6-5 11,-8-3 2,-10-10 0,-9 8-8,-6-3-10,-4 7-18,-7 3-35,5 14-27,-1 7-84,10 11-27,-2 3-249,11 4 22</inkml:trace>
          <inkml:trace contextRef="#ctx0" brushRef="#br0" timeOffset="18138.4138">13509 109 661,'-1'-11'275,"-3"-4"38,1 5-164,-9 3-15,2 5-34,-12 4 2,-6 7-25,-7 8 3,1 2-12,-4 9 11,8-1-7,7 6 1,8-4-14,6-1-7,8-4-20,5-2-5,6-8-11,6-3-2,3-5-6,6-3 0,1-6-5,8-8 0,-1-1-1,-2-9-1,-2-2-4,2-8-5,-7 7-4,-3-6-4,2 5-5,-6-1 0,-8 5 8,-6 0 1,-3 9 6,-12 8 3,-2 7 1,-3 6 4,1 8 4,-3 5 11,6-1 6,0 5 12,5-2-3,-4 1 11,5-7-9,2 4 3,8-2-11,-1-2 4,6-8-14,4 5 0,1-11-9,4-7 2,0-1-7,11 1 2,-2-7-3,4 1 4,-3 5-3,6 1 2,-10-3-1,6 7 0,-7-5-1,-1 3 1,-6 0-3,-2 11 0,-11 3-1,-3 4 2,-6-1-1,-3 3 2,-1-7 1,1 3 0,2 3-1,0-3-1,6-3-1,0-4-2,2 0-3,6-10-1,0-7 0,7-7 2,2 1 1,6-14 3,-2 5 1,11-4 2,-1 6-2,5-6-1,-5 4-5,-1-5-11,-7 5-11,-1 1-40,-7 5-18,-4 4-70,2 12-31,-5 3-64,2 4 113,5 1-305,5-1 129</inkml:trace>
          <inkml:trace contextRef="#ctx0" brushRef="#br0" timeOffset="18753.0439">14378 127 433,'-12'0'348,"-8"3"-57,-2 1-29,-3 6-121,1 4-32,-4 7 0,6 2-15,-2 4-2,7-2-33,3 0-6,8-3-11,0-3-2,10-9-19,4-1-5,5-7-7,5-6 0,3 0-6,9-1 3,2-7-2,8-2 0,-2-5-2,8-10 2,-6-4-2,7-7 1,-3-2 0,5-13 1,-7 0-1,8-8 0,-10 5-1,-3-2 1,-9 17-1,-5 1 1,-12 16 1,-7 6 3,-6 10 0,-9 6 4,-3 9 4,-7 15 5,1 2 1,-7 10 10,2 5 3,-5 14 18,1-5 1,3 15 17,3-6-5,2 10 10,1-9-17,5 4-1,-1-15-22,4-3-4,4-12-19,8-3-10,-1-9-24,7 4-65,0-10-29,3 1-153,1-1-81,-2-3-197,-4-1-47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F5465-9F9F-4B63-8445-1607BC26660F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C54A-7CEF-4A39-A8E6-BFF6A0F412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21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6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4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7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4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2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94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1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4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65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32"/>
            <a:ext cx="2781300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AMICI Workshop / Annual Meeting | Riko Wichmann, Uppsala in Feb.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2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7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9" y="1054832"/>
            <a:ext cx="2755106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21" y="1054832"/>
            <a:ext cx="2781299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08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9674" y="87476"/>
            <a:ext cx="7283450" cy="36075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62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B8AC-AF4C-4988-AA39-E749F16960F4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AEC5-CFD2-4924-9908-3B20960369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90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25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6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29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6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25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35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1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78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84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39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262217"/>
            <a:ext cx="8532019" cy="1391441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00" y="1751263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83" y="4252391"/>
            <a:ext cx="595313" cy="595645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" y="4696445"/>
            <a:ext cx="1626362" cy="1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8"/>
            <a:ext cx="9143998" cy="257175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262211"/>
            <a:ext cx="8532019" cy="82483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00" y="1751263"/>
            <a:ext cx="8532019" cy="667004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9" y="3072585"/>
            <a:ext cx="8527161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" y="4696445"/>
            <a:ext cx="1626362" cy="120461"/>
          </a:xfrm>
          <a:prstGeom prst="rect">
            <a:avLst/>
          </a:prstGeom>
        </p:spPr>
      </p:pic>
      <p:pic>
        <p:nvPicPr>
          <p:cNvPr id="14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83" y="4252391"/>
            <a:ext cx="595313" cy="5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4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364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262208"/>
            <a:ext cx="8532019" cy="1390500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00" y="1751263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2154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7"/>
            <a:ext cx="8532018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45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1" y="1054830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0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88" y="1054830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71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30"/>
            <a:ext cx="2781300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0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9" y="1054830"/>
            <a:ext cx="2755106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9" y="1054830"/>
            <a:ext cx="2781299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0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6001" y="1054829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6001" y="2972659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087043"/>
            <a:ext cx="4212432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3003947"/>
            <a:ext cx="4212432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87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0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6001" y="1054829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6001" y="2972659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87" y="1087043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3991" tIns="26999" rIns="53991" bIns="26999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87" y="3003947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3991" tIns="26999" rIns="53991" bIns="26999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14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0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7" y="1054829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7" y="2972659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18" y="1087043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18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66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0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51"/>
            <a:ext cx="8532018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8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6000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19998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99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5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9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065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4" y="262211"/>
            <a:ext cx="8532019" cy="1391441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4" y="1751263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7" y="4252385"/>
            <a:ext cx="595313" cy="595645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" y="4696439"/>
            <a:ext cx="1626362" cy="1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1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4"/>
            <a:ext cx="9143998" cy="257175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4" y="262211"/>
            <a:ext cx="8532019" cy="82483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4" y="1751263"/>
            <a:ext cx="8532019" cy="667004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9" y="3072585"/>
            <a:ext cx="8527161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" y="4696439"/>
            <a:ext cx="1626362" cy="120461"/>
          </a:xfrm>
          <a:prstGeom prst="rect">
            <a:avLst/>
          </a:prstGeom>
        </p:spPr>
      </p:pic>
      <p:pic>
        <p:nvPicPr>
          <p:cNvPr id="14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7" y="4252385"/>
            <a:ext cx="595313" cy="5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95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4" y="262208"/>
            <a:ext cx="8532019" cy="1390500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4" y="1751263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1343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7"/>
            <a:ext cx="8532018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396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5" y="1054824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4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82" y="1054824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52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4"/>
            <a:ext cx="2781300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4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9" y="1054824"/>
            <a:ext cx="2755106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3" y="1054824"/>
            <a:ext cx="2781299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07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4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5" y="1054823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5" y="2972653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087043"/>
            <a:ext cx="4212432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3003947"/>
            <a:ext cx="4212432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29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4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5" y="1054823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5" y="2972653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81" y="1087043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3997" tIns="26999" rIns="53997" bIns="26999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81" y="3003947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3997" tIns="26999" rIns="53997" bIns="26999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6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4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4" y="1054823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4" y="2972653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12" y="1087043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12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17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4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5"/>
            <a:ext cx="8532018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304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304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03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4" y="613127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1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84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899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72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8"/>
            <a:ext cx="8532019" cy="1391441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4" y="4252382"/>
            <a:ext cx="595313" cy="595645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4696436"/>
            <a:ext cx="1626362" cy="1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5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9143998" cy="257175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9"/>
            <a:ext cx="8532019" cy="82483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667004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1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4696436"/>
            <a:ext cx="1626362" cy="120461"/>
          </a:xfrm>
          <a:prstGeom prst="rect">
            <a:avLst/>
          </a:prstGeom>
        </p:spPr>
      </p:pic>
      <p:pic>
        <p:nvPicPr>
          <p:cNvPr id="14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4" y="4252382"/>
            <a:ext cx="595313" cy="5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5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8"/>
            <a:ext cx="8532019" cy="1390500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8447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8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551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79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93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2781300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8" y="1054821"/>
            <a:ext cx="2755106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0" y="1054821"/>
            <a:ext cx="2781299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2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087042"/>
            <a:ext cx="4212432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3003947"/>
            <a:ext cx="4212432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44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78" y="1087041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78" y="3003947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003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1" y="105482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1" y="297265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09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09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05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8532018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9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03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0" y="491589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1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68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53" indent="0">
              <a:buNone/>
              <a:defRPr sz="1000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04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53" indent="0">
              <a:buNone/>
              <a:defRPr sz="2400"/>
            </a:lvl3pPr>
            <a:lvl4pPr marL="1371226" indent="0">
              <a:buNone/>
              <a:defRPr sz="2000"/>
            </a:lvl4pPr>
            <a:lvl5pPr marL="1828304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4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53" indent="0">
              <a:buNone/>
              <a:defRPr sz="1000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4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0364"/>
            <a:ext cx="8229600" cy="85725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8229600" cy="3178448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4AF6-6C6D-42B2-ADF4-AE3FD1193DC7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A94-E36A-4330-B1DF-8C79BCEE7580}" type="slidenum">
              <a:rPr lang="de-DE" smtClean="0"/>
              <a:t>‹#›</a:t>
            </a:fld>
            <a:endParaRPr lang="de-DE"/>
          </a:p>
        </p:txBody>
      </p:sp>
      <p:pic>
        <p:nvPicPr>
          <p:cNvPr id="12" name="Image 9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" y="4175"/>
            <a:ext cx="1681892" cy="731373"/>
          </a:xfrm>
          <a:prstGeom prst="rect">
            <a:avLst/>
          </a:prstGeom>
        </p:spPr>
      </p:pic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774800" y="460772"/>
            <a:ext cx="6912000" cy="0"/>
          </a:xfrm>
          <a:prstGeom prst="line">
            <a:avLst/>
          </a:prstGeom>
          <a:noFill/>
          <a:ln w="19050" cap="flat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9" name="Image 101"/>
          <p:cNvPicPr>
            <a:picLocks noChangeAspect="1"/>
          </p:cNvPicPr>
          <p:nvPr userDrawn="1"/>
        </p:nvPicPr>
        <p:blipFill rotWithShape="1">
          <a:blip r:embed="rId15"/>
          <a:srcRect t="16368" b="13817"/>
          <a:stretch/>
        </p:blipFill>
        <p:spPr>
          <a:xfrm>
            <a:off x="8172400" y="4175"/>
            <a:ext cx="883521" cy="5599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861"/>
            <a:ext cx="383967" cy="3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ctr" defTabSz="914153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3" indent="-342803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1" indent="-285673" algn="l" defTabSz="9141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49314" y="4767264"/>
            <a:ext cx="1741486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19/01/2018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AMICI Steering Committee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3CB8-DBD3-4A3C-9D87-8FE85FADDD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849328" y="460772"/>
            <a:ext cx="8074025" cy="0"/>
          </a:xfrm>
          <a:prstGeom prst="line">
            <a:avLst/>
          </a:prstGeom>
          <a:noFill/>
          <a:ln w="19050" cap="flat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" name="Imag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" y="4175"/>
            <a:ext cx="1681892" cy="7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defTabSz="9141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3" indent="-342803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1" indent="-285673" algn="l" defTabSz="9141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5" tIns="34289" rIns="68565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5" tIns="34289" rIns="68565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30"/>
            <a:fld id="{8E62CD0A-E448-41A7-B9A4-D64CB7B4DB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30"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30"/>
            <a:fld id="{A34AE591-96AD-4B9E-9293-E17B5BABB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63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0" indent="-171410" algn="l" defTabSz="68563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262210"/>
            <a:ext cx="8532018" cy="33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000" y="1054830"/>
            <a:ext cx="8532019" cy="37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602" y="4915905"/>
            <a:ext cx="7493787" cy="140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342821"/>
            <a:r>
              <a:rPr lang="en-US" smtClean="0">
                <a:solidFill>
                  <a:prstClr val="black"/>
                </a:solidFill>
              </a:rPr>
              <a:t>| AMICI Workshop / Annual Meeting | Riko Wichmann,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36396" y="4915905"/>
            <a:ext cx="701614" cy="14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42821"/>
            <a:r>
              <a:rPr lang="en-US" sz="7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700" b="1" smtClean="0">
                <a:solidFill>
                  <a:prstClr val="black"/>
                </a:solidFill>
              </a:rPr>
              <a:pPr algn="r" defTabSz="342821"/>
              <a:t>‹#›</a:t>
            </a:fld>
            <a:endParaRPr lang="en-US" sz="700" b="1" dirty="0">
              <a:solidFill>
                <a:prstClr val="black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7" y="4937219"/>
            <a:ext cx="215975" cy="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dt="0"/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9980" indent="-199980" algn="l" defTabSz="68564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19998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07104" indent="-207124" algn="l" defTabSz="68564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084" indent="-199980" algn="l" defTabSz="68564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7064" indent="-199980" algn="l" defTabSz="68564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044" indent="-199980" algn="l" defTabSz="68564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262210"/>
            <a:ext cx="8532018" cy="33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4" y="1054824"/>
            <a:ext cx="8532019" cy="37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602" y="4915899"/>
            <a:ext cx="7493787" cy="140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342875"/>
            <a:r>
              <a:rPr lang="en-US" smtClean="0">
                <a:solidFill>
                  <a:prstClr val="black"/>
                </a:solidFill>
              </a:rPr>
              <a:t>| AMICI Workshop / Annual Meeting | Riko Wichmann,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36396" y="4915899"/>
            <a:ext cx="701614" cy="14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42875"/>
            <a:r>
              <a:rPr lang="en-US" sz="7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700" b="1" smtClean="0">
                <a:solidFill>
                  <a:prstClr val="black"/>
                </a:solidFill>
              </a:rPr>
              <a:pPr algn="r" defTabSz="342875"/>
              <a:t>‹#›</a:t>
            </a:fld>
            <a:endParaRPr lang="en-US" sz="700" b="1" dirty="0">
              <a:solidFill>
                <a:prstClr val="black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1" y="4937219"/>
            <a:ext cx="215975" cy="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010" indent="-20001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0001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07164" indent="-207154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174" indent="-20001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7184" indent="-20001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194" indent="-20001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262208"/>
            <a:ext cx="8532018" cy="33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054821"/>
            <a:ext cx="8532019" cy="37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600" y="4915896"/>
            <a:ext cx="7493787" cy="140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342900"/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36396" y="4915896"/>
            <a:ext cx="701614" cy="14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42900"/>
            <a:r>
              <a:rPr lang="en-US" sz="7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700" b="1" smtClean="0">
                <a:solidFill>
                  <a:prstClr val="black"/>
                </a:solidFill>
              </a:rPr>
              <a:pPr algn="r" defTabSz="342900"/>
              <a:t>‹#›</a:t>
            </a:fld>
            <a:endParaRPr lang="en-US" sz="700" b="1" dirty="0">
              <a:solidFill>
                <a:prstClr val="black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8" y="4937219"/>
            <a:ext cx="215975" cy="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00025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customXml" Target="../ink/ink9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14.xml"/><Relationship Id="rId109" Type="http://schemas.openxmlformats.org/officeDocument/2006/relationships/image" Target="../media/image57.emf"/><Relationship Id="rId55" Type="http://schemas.openxmlformats.org/officeDocument/2006/relationships/image" Target="../media/image25.emf"/><Relationship Id="rId63" Type="http://schemas.openxmlformats.org/officeDocument/2006/relationships/image" Target="../media/image33.emf"/><Relationship Id="rId68" Type="http://schemas.openxmlformats.org/officeDocument/2006/relationships/customXml" Target="../ink/ink24.xml"/><Relationship Id="rId76" Type="http://schemas.openxmlformats.org/officeDocument/2006/relationships/customXml" Target="../ink/ink28.xml"/><Relationship Id="rId84" Type="http://schemas.openxmlformats.org/officeDocument/2006/relationships/customXml" Target="../ink/ink32.xml"/><Relationship Id="rId89" Type="http://schemas.openxmlformats.org/officeDocument/2006/relationships/image" Target="../media/image46.emf"/><Relationship Id="rId97" Type="http://schemas.openxmlformats.org/officeDocument/2006/relationships/image" Target="../media/image51.emf"/><Relationship Id="rId104" Type="http://schemas.openxmlformats.org/officeDocument/2006/relationships/customXml" Target="../ink/ink42.xml"/><Relationship Id="rId71" Type="http://schemas.openxmlformats.org/officeDocument/2006/relationships/image" Target="../media/image37.emf"/><Relationship Id="rId92" Type="http://schemas.openxmlformats.org/officeDocument/2006/relationships/customXml" Target="../ink/ink36.xml"/><Relationship Id="rId2" Type="http://schemas.openxmlformats.org/officeDocument/2006/relationships/customXml" Target="../ink/ink10.xml"/><Relationship Id="rId107" Type="http://schemas.openxmlformats.org/officeDocument/2006/relationships/image" Target="../media/image56.emf"/><Relationship Id="rId11" Type="http://schemas.openxmlformats.org/officeDocument/2006/relationships/image" Target="../media/image27.emf"/><Relationship Id="rId53" Type="http://schemas.openxmlformats.org/officeDocument/2006/relationships/image" Target="../media/image24.emf"/><Relationship Id="rId58" Type="http://schemas.openxmlformats.org/officeDocument/2006/relationships/customXml" Target="../ink/ink19.xml"/><Relationship Id="rId66" Type="http://schemas.openxmlformats.org/officeDocument/2006/relationships/customXml" Target="../ink/ink23.xml"/><Relationship Id="rId74" Type="http://schemas.openxmlformats.org/officeDocument/2006/relationships/customXml" Target="../ink/ink27.xml"/><Relationship Id="rId79" Type="http://schemas.openxmlformats.org/officeDocument/2006/relationships/image" Target="../media/image41.emf"/><Relationship Id="rId87" Type="http://schemas.openxmlformats.org/officeDocument/2006/relationships/image" Target="../media/image45.emf"/><Relationship Id="rId102" Type="http://schemas.openxmlformats.org/officeDocument/2006/relationships/customXml" Target="../ink/ink41.xml"/><Relationship Id="rId110" Type="http://schemas.openxmlformats.org/officeDocument/2006/relationships/customXml" Target="../ink/ink45.xml"/><Relationship Id="rId57" Type="http://schemas.openxmlformats.org/officeDocument/2006/relationships/image" Target="../media/image26.emf"/><Relationship Id="rId61" Type="http://schemas.openxmlformats.org/officeDocument/2006/relationships/image" Target="../media/image32.emf"/><Relationship Id="rId82" Type="http://schemas.openxmlformats.org/officeDocument/2006/relationships/customXml" Target="../ink/ink31.xml"/><Relationship Id="rId90" Type="http://schemas.openxmlformats.org/officeDocument/2006/relationships/customXml" Target="../ink/ink35.xml"/><Relationship Id="rId95" Type="http://schemas.openxmlformats.org/officeDocument/2006/relationships/image" Target="../media/image50.emf"/><Relationship Id="rId106" Type="http://schemas.openxmlformats.org/officeDocument/2006/relationships/customXml" Target="../ink/ink43.xml"/><Relationship Id="rId19" Type="http://schemas.openxmlformats.org/officeDocument/2006/relationships/image" Target="../media/image31.emf"/><Relationship Id="rId52" Type="http://schemas.openxmlformats.org/officeDocument/2006/relationships/customXml" Target="../ink/ink16.xml"/><Relationship Id="rId60" Type="http://schemas.openxmlformats.org/officeDocument/2006/relationships/customXml" Target="../ink/ink20.xml"/><Relationship Id="rId65" Type="http://schemas.openxmlformats.org/officeDocument/2006/relationships/image" Target="../media/image34.emf"/><Relationship Id="rId73" Type="http://schemas.openxmlformats.org/officeDocument/2006/relationships/image" Target="../media/image38.emf"/><Relationship Id="rId78" Type="http://schemas.openxmlformats.org/officeDocument/2006/relationships/customXml" Target="../ink/ink29.xml"/><Relationship Id="rId81" Type="http://schemas.openxmlformats.org/officeDocument/2006/relationships/image" Target="../media/image42.emf"/><Relationship Id="rId86" Type="http://schemas.openxmlformats.org/officeDocument/2006/relationships/customXml" Target="../ink/ink33.xml"/><Relationship Id="rId94" Type="http://schemas.openxmlformats.org/officeDocument/2006/relationships/customXml" Target="../ink/ink37.xml"/><Relationship Id="rId99" Type="http://schemas.openxmlformats.org/officeDocument/2006/relationships/image" Target="../media/image52.emf"/><Relationship Id="rId101" Type="http://schemas.openxmlformats.org/officeDocument/2006/relationships/image" Target="../media/image53.emf"/><Relationship Id="rId4" Type="http://schemas.openxmlformats.org/officeDocument/2006/relationships/customXml" Target="../ink/ink11.xml"/><Relationship Id="rId14" Type="http://schemas.openxmlformats.org/officeDocument/2006/relationships/customXml" Target="../ink/ink13.xml"/><Relationship Id="rId56" Type="http://schemas.openxmlformats.org/officeDocument/2006/relationships/customXml" Target="../ink/ink18.xml"/><Relationship Id="rId64" Type="http://schemas.openxmlformats.org/officeDocument/2006/relationships/customXml" Target="../ink/ink22.xml"/><Relationship Id="rId69" Type="http://schemas.openxmlformats.org/officeDocument/2006/relationships/image" Target="../media/image36.emf"/><Relationship Id="rId77" Type="http://schemas.openxmlformats.org/officeDocument/2006/relationships/image" Target="../media/image40.emf"/><Relationship Id="rId100" Type="http://schemas.openxmlformats.org/officeDocument/2006/relationships/customXml" Target="../ink/ink40.xml"/><Relationship Id="rId105" Type="http://schemas.openxmlformats.org/officeDocument/2006/relationships/image" Target="../media/image55.emf"/><Relationship Id="rId51" Type="http://schemas.openxmlformats.org/officeDocument/2006/relationships/image" Target="../media/image47.emf"/><Relationship Id="rId72" Type="http://schemas.openxmlformats.org/officeDocument/2006/relationships/customXml" Target="../ink/ink26.xml"/><Relationship Id="rId80" Type="http://schemas.openxmlformats.org/officeDocument/2006/relationships/customXml" Target="../ink/ink30.xml"/><Relationship Id="rId85" Type="http://schemas.openxmlformats.org/officeDocument/2006/relationships/image" Target="../media/image44.emf"/><Relationship Id="rId93" Type="http://schemas.openxmlformats.org/officeDocument/2006/relationships/image" Target="../media/image49.emf"/><Relationship Id="rId98" Type="http://schemas.openxmlformats.org/officeDocument/2006/relationships/customXml" Target="../ink/ink39.xml"/><Relationship Id="rId3" Type="http://schemas.openxmlformats.org/officeDocument/2006/relationships/image" Target="../media/image23.emf"/><Relationship Id="rId12" Type="http://schemas.openxmlformats.org/officeDocument/2006/relationships/customXml" Target="../ink/ink12.xml"/><Relationship Id="rId17" Type="http://schemas.openxmlformats.org/officeDocument/2006/relationships/image" Target="../media/image30.emf"/><Relationship Id="rId59" Type="http://schemas.openxmlformats.org/officeDocument/2006/relationships/image" Target="../media/image29.emf"/><Relationship Id="rId67" Type="http://schemas.openxmlformats.org/officeDocument/2006/relationships/image" Target="../media/image35.emf"/><Relationship Id="rId103" Type="http://schemas.openxmlformats.org/officeDocument/2006/relationships/image" Target="../media/image54.emf"/><Relationship Id="rId108" Type="http://schemas.openxmlformats.org/officeDocument/2006/relationships/customXml" Target="../ink/ink44.xml"/><Relationship Id="rId20" Type="http://schemas.openxmlformats.org/officeDocument/2006/relationships/customXml" Target="../ink/ink15.xml"/><Relationship Id="rId54" Type="http://schemas.openxmlformats.org/officeDocument/2006/relationships/customXml" Target="../ink/ink17.xml"/><Relationship Id="rId62" Type="http://schemas.openxmlformats.org/officeDocument/2006/relationships/customXml" Target="../ink/ink21.xml"/><Relationship Id="rId70" Type="http://schemas.openxmlformats.org/officeDocument/2006/relationships/customXml" Target="../ink/ink25.xml"/><Relationship Id="rId75" Type="http://schemas.openxmlformats.org/officeDocument/2006/relationships/image" Target="../media/image39.emf"/><Relationship Id="rId83" Type="http://schemas.openxmlformats.org/officeDocument/2006/relationships/image" Target="../media/image43.emf"/><Relationship Id="rId88" Type="http://schemas.openxmlformats.org/officeDocument/2006/relationships/customXml" Target="../ink/ink34.xml"/><Relationship Id="rId91" Type="http://schemas.openxmlformats.org/officeDocument/2006/relationships/image" Target="../media/image48.emf"/><Relationship Id="rId96" Type="http://schemas.openxmlformats.org/officeDocument/2006/relationships/customXml" Target="../ink/ink38.xml"/><Relationship Id="rId111" Type="http://schemas.openxmlformats.org/officeDocument/2006/relationships/image" Target="../media/image58.em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48.xml"/><Relationship Id="rId5" Type="http://schemas.openxmlformats.org/officeDocument/2006/relationships/image" Target="../media/image60.emf"/><Relationship Id="rId4" Type="http://schemas.openxmlformats.org/officeDocument/2006/relationships/customXml" Target="../ink/ink47.xml"/><Relationship Id="rId9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customXml" Target="../ink/ink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space.cern.ch/amici/wp3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6.emf"/><Relationship Id="rId4" Type="http://schemas.openxmlformats.org/officeDocument/2006/relationships/customXml" Target="../ink/ink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customXml" Target="../ink/ink57.xml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7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2.emf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0" Type="http://schemas.openxmlformats.org/officeDocument/2006/relationships/image" Target="../media/image70.emf"/><Relationship Id="rId4" Type="http://schemas.openxmlformats.org/officeDocument/2006/relationships/image" Target="../media/image81.emf"/><Relationship Id="rId9" Type="http://schemas.openxmlformats.org/officeDocument/2006/relationships/customXml" Target="../ink/ink55.xml"/><Relationship Id="rId14" Type="http://schemas.openxmlformats.org/officeDocument/2006/relationships/image" Target="../media/image7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customXml" Target="../ink/ink63.xml"/><Relationship Id="rId3" Type="http://schemas.openxmlformats.org/officeDocument/2006/relationships/customXml" Target="../ink/ink58.xml"/><Relationship Id="rId7" Type="http://schemas.openxmlformats.org/officeDocument/2006/relationships/customXml" Target="../ink/ink60.xml"/><Relationship Id="rId12" Type="http://schemas.openxmlformats.org/officeDocument/2006/relationships/image" Target="../media/image8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5.emf"/><Relationship Id="rId11" Type="http://schemas.openxmlformats.org/officeDocument/2006/relationships/customXml" Target="../ink/ink62.xml"/><Relationship Id="rId5" Type="http://schemas.openxmlformats.org/officeDocument/2006/relationships/customXml" Target="../ink/ink59.xml"/><Relationship Id="rId10" Type="http://schemas.openxmlformats.org/officeDocument/2006/relationships/image" Target="../media/image87.emf"/><Relationship Id="rId4" Type="http://schemas.openxmlformats.org/officeDocument/2006/relationships/image" Target="../media/image84.emf"/><Relationship Id="rId9" Type="http://schemas.openxmlformats.org/officeDocument/2006/relationships/customXml" Target="../ink/ink61.xml"/><Relationship Id="rId14" Type="http://schemas.openxmlformats.org/officeDocument/2006/relationships/image" Target="../media/image8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2.emf"/><Relationship Id="rId5" Type="http://schemas.openxmlformats.org/officeDocument/2006/relationships/customXml" Target="../ink/ink65.xml"/><Relationship Id="rId4" Type="http://schemas.openxmlformats.org/officeDocument/2006/relationships/image" Target="../media/image9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r="5455"/>
          <a:stretch/>
        </p:blipFill>
        <p:spPr>
          <a:xfrm>
            <a:off x="5269400" y="2576918"/>
            <a:ext cx="3407056" cy="225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5570"/>
          <a:stretch/>
        </p:blipFill>
        <p:spPr>
          <a:xfrm rot="16200000">
            <a:off x="5840680" y="2001572"/>
            <a:ext cx="2264497" cy="340485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2" y="2571799"/>
            <a:ext cx="3404852" cy="226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Package 3 „Cooperation“</a:t>
            </a:r>
            <a:endParaRPr lang="de-DE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331641" y="2979390"/>
            <a:ext cx="3960440" cy="175260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Hans Weise </a:t>
            </a:r>
            <a:r>
              <a:rPr lang="de-DE" b="1" dirty="0" smtClean="0"/>
              <a:t>et al.</a:t>
            </a:r>
          </a:p>
          <a:p>
            <a:pPr marL="0" indent="0" algn="ctr">
              <a:buNone/>
            </a:pPr>
            <a:r>
              <a:rPr lang="de-DE" sz="2000" b="1" dirty="0"/>
              <a:t>AMICI Second Annual Meeting</a:t>
            </a:r>
          </a:p>
          <a:p>
            <a:pPr marL="0" indent="0" algn="ctr">
              <a:buNone/>
            </a:pPr>
            <a:r>
              <a:rPr lang="de-DE" sz="2000" b="1" dirty="0"/>
              <a:t>Salerno, 1_2019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2" y="2571751"/>
            <a:ext cx="3404853" cy="22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081" y="483520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/>
              <a:t>WP3.2: Networking and coordination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(IFJ PAN, CEA, DESY)</a:t>
            </a:r>
            <a:endParaRPr lang="de-DE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5556" r="17917" b="3778"/>
          <a:stretch/>
        </p:blipFill>
        <p:spPr bwMode="auto">
          <a:xfrm>
            <a:off x="3907377" y="1059582"/>
            <a:ext cx="4937149" cy="398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1" t="15242" r="33665" b="38824"/>
          <a:stretch/>
        </p:blipFill>
        <p:spPr bwMode="auto">
          <a:xfrm>
            <a:off x="179523" y="1203609"/>
            <a:ext cx="3725957" cy="31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t="31829" r="17347" b="9438"/>
          <a:stretch/>
        </p:blipFill>
        <p:spPr bwMode="auto">
          <a:xfrm>
            <a:off x="827586" y="699543"/>
            <a:ext cx="7272808" cy="41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15266" r="18084" b="3038"/>
          <a:stretch/>
        </p:blipFill>
        <p:spPr bwMode="auto">
          <a:xfrm>
            <a:off x="1337744" y="494468"/>
            <a:ext cx="5466515" cy="45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8340" y="2549007"/>
              <a:ext cx="4614840" cy="1271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2220" y="2317167"/>
                <a:ext cx="4859280" cy="17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797660" y="4779567"/>
              <a:ext cx="5335920" cy="325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0378" y="4764413"/>
                <a:ext cx="5368324" cy="353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7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Present situation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To discuss on the </a:t>
            </a:r>
            <a:r>
              <a:rPr lang="en-GB" b="1" dirty="0" smtClean="0"/>
              <a:t>forthcoming </a:t>
            </a:r>
            <a:r>
              <a:rPr lang="en-GB" b="1" dirty="0"/>
              <a:t>meeting:</a:t>
            </a:r>
          </a:p>
          <a:p>
            <a:pPr marL="342803" indent="-342803">
              <a:buFont typeface="+mj-lt"/>
              <a:buAutoNum type="arabicPeriod"/>
            </a:pPr>
            <a:r>
              <a:rPr lang="en-GB" dirty="0"/>
              <a:t>Is the proposed structure accepted? [See 5.1 of MS12]</a:t>
            </a:r>
          </a:p>
          <a:p>
            <a:pPr lvl="1"/>
            <a:r>
              <a:rPr lang="en-GB" dirty="0"/>
              <a:t>What changes should be made</a:t>
            </a:r>
            <a:r>
              <a:rPr lang="en-GB" dirty="0" smtClean="0"/>
              <a:t>?</a:t>
            </a:r>
            <a:endParaRPr lang="pl-PL" dirty="0" smtClean="0"/>
          </a:p>
          <a:p>
            <a:pPr lvl="1"/>
            <a:r>
              <a:rPr lang="pl-PL" dirty="0" smtClean="0"/>
              <a:t>Focus on </a:t>
            </a:r>
            <a:r>
              <a:rPr lang="pl-PL" dirty="0" err="1" smtClean="0"/>
              <a:t>Industry</a:t>
            </a:r>
            <a:r>
              <a:rPr lang="pl-PL" dirty="0" smtClean="0"/>
              <a:t> – CT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line</a:t>
            </a:r>
            <a:r>
              <a:rPr lang="pl-PL" dirty="0" smtClean="0"/>
              <a:t>. </a:t>
            </a:r>
            <a:endParaRPr lang="en-GB" dirty="0"/>
          </a:p>
          <a:p>
            <a:pPr marL="342803" indent="-342803">
              <a:buFont typeface="+mj-lt"/>
              <a:buAutoNum type="arabicPeriod"/>
            </a:pPr>
            <a:r>
              <a:rPr lang="en-GB" dirty="0"/>
              <a:t>Are the tasks and duties </a:t>
            </a:r>
            <a:r>
              <a:rPr lang="en-GB" dirty="0" smtClean="0"/>
              <a:t>t</a:t>
            </a:r>
            <a:r>
              <a:rPr lang="pl-PL" dirty="0" smtClean="0"/>
              <a:t>o</a:t>
            </a:r>
            <a:r>
              <a:rPr lang="en-GB" dirty="0" smtClean="0"/>
              <a:t>o strict/t</a:t>
            </a:r>
            <a:r>
              <a:rPr lang="pl-PL" dirty="0" smtClean="0"/>
              <a:t>o</a:t>
            </a:r>
            <a:r>
              <a:rPr lang="en-GB" dirty="0" smtClean="0"/>
              <a:t>o </a:t>
            </a:r>
            <a:r>
              <a:rPr lang="en-GB" dirty="0"/>
              <a:t>weak? [See 5.1, 5.1.1 and 5.1.2 of MS12]</a:t>
            </a:r>
          </a:p>
          <a:p>
            <a:pPr marL="342803" indent="-342803">
              <a:buFont typeface="+mj-lt"/>
              <a:buAutoNum type="arabicPeriod"/>
            </a:pPr>
            <a:r>
              <a:rPr lang="en-GB" dirty="0"/>
              <a:t>Is the model understood by authorities?</a:t>
            </a:r>
          </a:p>
          <a:p>
            <a:pPr lvl="1"/>
            <a:r>
              <a:rPr lang="en-GB" dirty="0"/>
              <a:t>How it could be made clearer? </a:t>
            </a:r>
          </a:p>
          <a:p>
            <a:pPr marL="342803" indent="-342803">
              <a:buFont typeface="+mj-lt"/>
              <a:buAutoNum type="arabicPeriod"/>
            </a:pPr>
            <a:r>
              <a:rPr lang="en-GB" dirty="0"/>
              <a:t>Can non-EU industry be a part of the AMICI 2 or only the 2nd circle?</a:t>
            </a:r>
          </a:p>
          <a:p>
            <a:pPr lvl="1"/>
            <a:r>
              <a:rPr lang="en-GB" dirty="0"/>
              <a:t>Rather only 2nd circle.</a:t>
            </a:r>
          </a:p>
          <a:p>
            <a:endParaRPr lang="en-GB" dirty="0"/>
          </a:p>
        </p:txBody>
      </p:sp>
      <p:grpSp>
        <p:nvGrpSpPr>
          <p:cNvPr id="131" name="Grupa 121"/>
          <p:cNvGrpSpPr/>
          <p:nvPr/>
        </p:nvGrpSpPr>
        <p:grpSpPr>
          <a:xfrm>
            <a:off x="628650" y="1369219"/>
            <a:ext cx="3886200" cy="3173066"/>
            <a:chOff x="0" y="0"/>
            <a:chExt cx="5913755" cy="4832982"/>
          </a:xfrm>
        </p:grpSpPr>
        <p:grpSp>
          <p:nvGrpSpPr>
            <p:cNvPr id="132" name="Grupa 122"/>
            <p:cNvGrpSpPr/>
            <p:nvPr/>
          </p:nvGrpSpPr>
          <p:grpSpPr>
            <a:xfrm>
              <a:off x="0" y="0"/>
              <a:ext cx="5913755" cy="4832982"/>
              <a:chOff x="0" y="0"/>
              <a:chExt cx="5913755" cy="4832982"/>
            </a:xfrm>
          </p:grpSpPr>
          <p:grpSp>
            <p:nvGrpSpPr>
              <p:cNvPr id="135" name="Grupa 123"/>
              <p:cNvGrpSpPr/>
              <p:nvPr/>
            </p:nvGrpSpPr>
            <p:grpSpPr>
              <a:xfrm>
                <a:off x="0" y="0"/>
                <a:ext cx="5913755" cy="4832982"/>
                <a:chOff x="0" y="0"/>
                <a:chExt cx="5913755" cy="4832982"/>
              </a:xfrm>
            </p:grpSpPr>
            <p:grpSp>
              <p:nvGrpSpPr>
                <p:cNvPr id="137" name="Grupa 124"/>
                <p:cNvGrpSpPr/>
                <p:nvPr/>
              </p:nvGrpSpPr>
              <p:grpSpPr>
                <a:xfrm>
                  <a:off x="0" y="0"/>
                  <a:ext cx="5913755" cy="4832982"/>
                  <a:chOff x="0" y="0"/>
                  <a:chExt cx="5913755" cy="4832982"/>
                </a:xfrm>
              </p:grpSpPr>
              <p:grpSp>
                <p:nvGrpSpPr>
                  <p:cNvPr id="139" name="Grupa 125"/>
                  <p:cNvGrpSpPr/>
                  <p:nvPr/>
                </p:nvGrpSpPr>
                <p:grpSpPr>
                  <a:xfrm>
                    <a:off x="0" y="0"/>
                    <a:ext cx="5913755" cy="4832982"/>
                    <a:chOff x="0" y="0"/>
                    <a:chExt cx="5913755" cy="4832982"/>
                  </a:xfrm>
                </p:grpSpPr>
                <p:grpSp>
                  <p:nvGrpSpPr>
                    <p:cNvPr id="141" name="Grupa 126"/>
                    <p:cNvGrpSpPr/>
                    <p:nvPr/>
                  </p:nvGrpSpPr>
                  <p:grpSpPr>
                    <a:xfrm>
                      <a:off x="0" y="0"/>
                      <a:ext cx="5913755" cy="4832982"/>
                      <a:chOff x="0" y="0"/>
                      <a:chExt cx="5913755" cy="4833255"/>
                    </a:xfrm>
                  </p:grpSpPr>
                  <p:grpSp>
                    <p:nvGrpSpPr>
                      <p:cNvPr id="143" name="Grupa 127"/>
                      <p:cNvGrpSpPr/>
                      <p:nvPr/>
                    </p:nvGrpSpPr>
                    <p:grpSpPr>
                      <a:xfrm>
                        <a:off x="0" y="0"/>
                        <a:ext cx="5913755" cy="4833255"/>
                        <a:chOff x="0" y="0"/>
                        <a:chExt cx="5913755" cy="4837157"/>
                      </a:xfrm>
                    </p:grpSpPr>
                    <p:sp>
                      <p:nvSpPr>
                        <p:cNvPr id="145" name="Pole tekstowe 128"/>
                        <p:cNvSpPr txBox="1"/>
                        <p:nvPr/>
                      </p:nvSpPr>
                      <p:spPr>
                        <a:xfrm>
                          <a:off x="0" y="4369822"/>
                          <a:ext cx="5913755" cy="467335"/>
                        </a:xfrm>
                        <a:prstGeom prst="rect">
                          <a:avLst/>
                        </a:prstGeom>
                        <a:solidFill>
                          <a:prstClr val="white"/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rot="0" spcFirstLastPara="0" vert="horz" wrap="square" lIns="0" tIns="0" rIns="0" bIns="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 defTabSz="685613">
                            <a:spcAft>
                              <a:spcPts val="750"/>
                            </a:spcAft>
                            <a:defRPr/>
                          </a:pPr>
                          <a:r>
                            <a:rPr lang="en-GB" sz="800" b="1" u="sng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Figure 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2: Graph representing the model of coordination and the channels of communication (black arrows). </a:t>
                          </a:r>
                          <a:r>
                            <a:rPr lang="en-GB" sz="800" b="1" ker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Blue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area - coordinated EU TIs (AMICI 2), </a:t>
                          </a:r>
                          <a:r>
                            <a:rPr lang="en-GB" sz="800" b="1" kern="0">
                              <a:solidFill>
                                <a:srgbClr val="E36C0A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orange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area - members of the network (2</a:t>
                          </a:r>
                          <a:r>
                            <a:rPr lang="en-GB" sz="800" b="1" kern="0" baseline="3000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circle), </a:t>
                          </a:r>
                          <a:r>
                            <a:rPr lang="en-GB" sz="800" b="1" kern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purple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area – other networks, </a:t>
                          </a:r>
                          <a:r>
                            <a:rPr lang="en-GB" sz="800" b="1" kern="0">
                              <a:solidFill>
                                <a:srgbClr val="92D05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green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area – whole environment. </a:t>
                          </a:r>
                          <a:r>
                            <a:rPr lang="en-GB" sz="800" b="1" kern="0">
                              <a:solidFill>
                                <a:srgbClr val="D99594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Pink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GB" sz="800" b="1" kern="0">
                              <a:solidFill>
                                <a:srgbClr val="F0EA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yellow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GB" sz="800" b="1" kern="0">
                              <a:solidFill>
                                <a:srgbClr val="95B3D7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blue</a:t>
                          </a:r>
                          <a:r>
                            <a:rPr lang="en-GB" sz="800" b="1" ker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arrows represent possible transfers.</a:t>
                          </a:r>
                          <a:endParaRPr lang="en-US" sz="700" i="1" kern="0">
                            <a:solidFill>
                              <a:srgbClr val="1F497D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46" name="Grupa 129"/>
                        <p:cNvGrpSpPr/>
                        <p:nvPr/>
                      </p:nvGrpSpPr>
                      <p:grpSpPr>
                        <a:xfrm>
                          <a:off x="71252" y="0"/>
                          <a:ext cx="5759450" cy="4322445"/>
                          <a:chOff x="0" y="0"/>
                          <a:chExt cx="5759450" cy="4322445"/>
                        </a:xfrm>
                      </p:grpSpPr>
                      <p:grpSp>
                        <p:nvGrpSpPr>
                          <p:cNvPr id="147" name="Grupa 130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5759450" cy="4322445"/>
                            <a:chOff x="0" y="0"/>
                            <a:chExt cx="5760000" cy="4320000"/>
                          </a:xfrm>
                        </p:grpSpPr>
                        <p:grpSp>
                          <p:nvGrpSpPr>
                            <p:cNvPr id="149" name="Grupa 131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5760000" cy="4320000"/>
                              <a:chOff x="0" y="0"/>
                              <a:chExt cx="5760000" cy="4320000"/>
                            </a:xfrm>
                          </p:grpSpPr>
                          <p:sp>
                            <p:nvSpPr>
                              <p:cNvPr id="164" name="Schemat blokowy: proces alternatywny 132"/>
                              <p:cNvSpPr/>
                              <p:nvPr/>
                            </p:nvSpPr>
                            <p:spPr>
                              <a:xfrm>
                                <a:off x="0" y="0"/>
                                <a:ext cx="5760000" cy="4320000"/>
                              </a:xfrm>
                              <a:prstGeom prst="flowChartAlternateProcess">
                                <a:avLst/>
                              </a:prstGeom>
                              <a:solidFill>
                                <a:srgbClr val="9BBB59"/>
                              </a:solidFill>
                              <a:ln w="38100" cap="flat" cmpd="sng" algn="ctr">
                                <a:solidFill>
                                  <a:sysClr val="window" lastClr="FFFFFF"/>
                                </a:solidFill>
                                <a:prstDash val="solid"/>
                              </a:ln>
                              <a:effectLst>
                                <a:outerShdw blurRad="40000" dist="20000" dir="5400000" rotWithShape="0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defTabSz="685613">
                                  <a:defRPr/>
                                </a:pPr>
                                <a:endParaRPr lang="en-US" sz="1400" kern="0">
                                  <a:solidFill>
                                    <a:sysClr val="window" lastClr="FFFFFF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65" name="Grupa 133"/>
                              <p:cNvGrpSpPr/>
                              <p:nvPr/>
                            </p:nvGrpSpPr>
                            <p:grpSpPr>
                              <a:xfrm>
                                <a:off x="1472541" y="261256"/>
                                <a:ext cx="4063365" cy="3846830"/>
                                <a:chOff x="0" y="-1"/>
                                <a:chExt cx="4063365" cy="3846830"/>
                              </a:xfrm>
                            </p:grpSpPr>
                            <p:sp>
                              <p:nvSpPr>
                                <p:cNvPr id="169" name="Schemat blokowy: proces alternatywny 134"/>
                                <p:cNvSpPr/>
                                <p:nvPr/>
                              </p:nvSpPr>
                              <p:spPr>
                                <a:xfrm>
                                  <a:off x="0" y="-1"/>
                                  <a:ext cx="4063365" cy="3846830"/>
                                </a:xfrm>
                                <a:prstGeom prst="flowChartAlternateProcess">
                                  <a:avLst/>
                                </a:prstGeom>
                                <a:solidFill>
                                  <a:srgbClr val="F79646"/>
                                </a:solidFill>
                                <a:ln w="38100" cap="flat" cmpd="sng" algn="ctr">
                                  <a:solidFill>
                                    <a:sysClr val="window" lastClr="FFFFFF"/>
                                  </a:solidFill>
                                  <a:prstDash val="solid"/>
                                </a:ln>
                                <a:effectLst>
                                  <a:outerShdw blurRad="40000" dist="20000" dir="5400000" rotWithShape="0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defTabSz="685613">
                                    <a:defRPr/>
                                  </a:pPr>
                                  <a:endParaRPr lang="en-US" sz="1400" kern="0">
                                    <a:solidFill>
                                      <a:sysClr val="window" lastClr="FFFFFF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0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70638" y="1"/>
                                  <a:ext cx="1473340" cy="57208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91440" tIns="45720" rIns="91440" bIns="45720" anchor="t" anchorCtr="0">
                                  <a:spAutoFit/>
                                </a:bodyPr>
                                <a:lstStyle/>
                                <a:p>
                                  <a:pPr defTabSz="685613">
                                    <a:lnSpc>
                                      <a:spcPct val="115000"/>
                                    </a:lnSpc>
                                    <a:spcAft>
                                      <a:spcPts val="750"/>
                                    </a:spcAft>
                                    <a:defRPr/>
                                  </a:pPr>
                                  <a:r>
                                    <a:rPr lang="en-GB" sz="800" b="1" kern="0">
                                      <a:solidFill>
                                        <a:srgbClr val="FFFFFF"/>
                                      </a:solidFill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a:t>NETWORK - 2</a:t>
                                  </a:r>
                                  <a:r>
                                    <a:rPr lang="en-GB" sz="800" b="1" kern="0" baseline="30000">
                                      <a:solidFill>
                                        <a:srgbClr val="FFFFFF"/>
                                      </a:solidFill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a:t>nd</a:t>
                                  </a:r>
                                  <a:r>
                                    <a:rPr lang="en-GB" sz="800" b="1" kern="0">
                                      <a:solidFill>
                                        <a:srgbClr val="FFFFFF"/>
                                      </a:solidFill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a:t> circle</a:t>
                                  </a:r>
                                  <a:endParaRPr lang="en-US" sz="800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66" name="Grupa 136"/>
                              <p:cNvGrpSpPr/>
                              <p:nvPr/>
                            </p:nvGrpSpPr>
                            <p:grpSpPr>
                              <a:xfrm>
                                <a:off x="1721922" y="486764"/>
                                <a:ext cx="3609975" cy="2137755"/>
                                <a:chOff x="0" y="-124"/>
                                <a:chExt cx="3609975" cy="2137755"/>
                              </a:xfrm>
                            </p:grpSpPr>
                            <p:sp>
                              <p:nvSpPr>
                                <p:cNvPr id="167" name="Schemat blokowy: proces alternatywny 137"/>
                                <p:cNvSpPr/>
                                <p:nvPr/>
                              </p:nvSpPr>
                              <p:spPr>
                                <a:xfrm>
                                  <a:off x="0" y="23751"/>
                                  <a:ext cx="3609975" cy="2113880"/>
                                </a:xfrm>
                                <a:prstGeom prst="flowChartAlternateProcess">
                                  <a:avLst/>
                                </a:prstGeom>
                                <a:solidFill>
                                  <a:srgbClr val="4F81BD">
                                    <a:lumMod val="60000"/>
                                    <a:lumOff val="40000"/>
                                  </a:srgbClr>
                                </a:solidFill>
                                <a:ln w="38100" cap="flat" cmpd="sng" algn="ctr">
                                  <a:solidFill>
                                    <a:sysClr val="window" lastClr="FFFFFF"/>
                                  </a:solidFill>
                                  <a:prstDash val="solid"/>
                                </a:ln>
                                <a:effectLst>
                                  <a:outerShdw blurRad="40000" dist="20000" dir="5400000" rotWithShape="0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defTabSz="685613">
                                    <a:defRPr/>
                                  </a:pPr>
                                  <a:endParaRPr lang="en-US" sz="1400" kern="0">
                                    <a:solidFill>
                                      <a:sysClr val="window" lastClr="FFFFFF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8" name="Pole tekstowe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78377" y="-124"/>
                                  <a:ext cx="1984222" cy="35638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91440" tIns="45720" rIns="91440" bIns="45720" anchor="t" anchorCtr="0">
                                  <a:spAutoFit/>
                                </a:bodyPr>
                                <a:lstStyle/>
                                <a:p>
                                  <a:pPr defTabSz="685613">
                                    <a:lnSpc>
                                      <a:spcPct val="115000"/>
                                    </a:lnSpc>
                                    <a:spcAft>
                                      <a:spcPts val="750"/>
                                    </a:spcAft>
                                    <a:defRPr/>
                                  </a:pPr>
                                  <a:r>
                                    <a:rPr lang="pl-PL" sz="800" b="1" kern="0">
                                      <a:solidFill>
                                        <a:srgbClr val="FFFFFF"/>
                                      </a:solidFill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a:t>COORDINATION  - AMICI 2</a:t>
                                  </a:r>
                                  <a:endParaRPr lang="en-US" sz="800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50" name="Grupa 139"/>
                            <p:cNvGrpSpPr/>
                            <p:nvPr/>
                          </p:nvGrpSpPr>
                          <p:grpSpPr>
                            <a:xfrm>
                              <a:off x="213756" y="880177"/>
                              <a:ext cx="5082262" cy="3124992"/>
                              <a:chOff x="0" y="215159"/>
                              <a:chExt cx="5082262" cy="3124992"/>
                            </a:xfrm>
                          </p:grpSpPr>
                          <p:sp>
                            <p:nvSpPr>
                              <p:cNvPr id="151" name="Pole tekstowe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791832" y="499323"/>
                                <a:ext cx="1211544" cy="720214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rot="0" vert="horz" wrap="square" lIns="91440" tIns="45720" rIns="91440" bIns="45720" anchor="ctr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defRPr/>
                                </a:pPr>
                                <a:r>
                                  <a:rPr lang="pl-PL" sz="1500" b="1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CT</a:t>
                                </a:r>
                                <a:endParaRPr lang="en-US" sz="800" kern="0">
                                  <a:solidFill>
                                    <a:sysClr val="windowText" lastClr="000000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2" name="Pole tekstowe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69835" y="2882545"/>
                                <a:ext cx="1234629" cy="359410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rot="0" vert="horz" wrap="square" lIns="91440" tIns="45720" rIns="91440" bIns="45720" anchor="t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spcAft>
                                    <a:spcPts val="750"/>
                                  </a:spcAft>
                                  <a:defRPr/>
                                </a:pPr>
                                <a:r>
                                  <a:rPr lang="en-GB" sz="800" kern="0" dirty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Users Industry</a:t>
                                </a:r>
                                <a:endParaRPr lang="en-US" sz="800" kern="0" dirty="0">
                                  <a:solidFill>
                                    <a:sysClr val="windowText" lastClr="000000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3" name="Pole tekstowe 14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501911" y="503524"/>
                                <a:ext cx="1440137" cy="720000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rot="0" vert="horz" wrap="square" lIns="91440" tIns="45720" rIns="91440" bIns="45720" anchor="ctr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defRPr/>
                                </a:pPr>
                                <a:r>
                                  <a:rPr lang="en-GB" sz="1500" b="1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CG TFs</a:t>
                                </a:r>
                                <a:endParaRPr lang="en-US" sz="800" kern="0">
                                  <a:solidFill>
                                    <a:sysClr val="windowText" lastClr="000000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4" name="Pole tekstowe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61817" y="2235712"/>
                                <a:ext cx="1079500" cy="359410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rot="0" vert="horz" wrap="square" lIns="91440" tIns="45720" rIns="91440" bIns="45720" anchor="t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spcAft>
                                    <a:spcPts val="750"/>
                                  </a:spcAft>
                                  <a:defRPr/>
                                </a:pPr>
                                <a:r>
                                  <a:rPr lang="en-GB" sz="800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RIs</a:t>
                                </a:r>
                                <a:endParaRPr lang="en-US" sz="800" kern="0">
                                  <a:solidFill>
                                    <a:sysClr val="windowText" lastClr="000000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5" name="Pole tekstowe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0" y="215159"/>
                                <a:ext cx="1079500" cy="359410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rot="0" vert="horz" wrap="square" lIns="91440" tIns="45720" rIns="91440" bIns="45720" anchor="t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spcAft>
                                    <a:spcPts val="750"/>
                                  </a:spcAft>
                                  <a:defRPr/>
                                </a:pPr>
                                <a:r>
                                  <a:rPr lang="en-GB" sz="800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EU and gov.</a:t>
                                </a:r>
                                <a:endParaRPr lang="en-US" sz="800" kern="0">
                                  <a:solidFill>
                                    <a:sysClr val="windowText" lastClr="000000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6" name="Pole tekstowe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55" y="1011629"/>
                                <a:ext cx="1079500" cy="359410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rot="0" vert="horz" wrap="square" lIns="91440" tIns="45720" rIns="91440" bIns="45720" anchor="t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spcAft>
                                    <a:spcPts val="750"/>
                                  </a:spcAft>
                                  <a:defRPr/>
                                </a:pPr>
                                <a:r>
                                  <a:rPr lang="pl-PL" sz="800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Society</a:t>
                                </a:r>
                                <a:endParaRPr lang="en-US" sz="800" kern="0">
                                  <a:solidFill>
                                    <a:sysClr val="windowText" lastClr="000000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7" name="Pole tekstowe 146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02762" y="2246861"/>
                                <a:ext cx="1079500" cy="359410"/>
                              </a:xfrm>
                              <a:prstGeom prst="round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rot="0" vert="horz" wrap="square" lIns="91440" tIns="45720" rIns="91440" bIns="45720" anchor="t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spcAft>
                                    <a:spcPts val="750"/>
                                  </a:spcAft>
                                  <a:defRPr/>
                                </a:pPr>
                                <a:r>
                                  <a:rPr lang="en-GB" sz="800" kern="0">
                                    <a:solidFill>
                                      <a:sysClr val="windowText" lastClr="000000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Other TFs</a:t>
                                </a:r>
                                <a:endParaRPr lang="en-US" sz="800" kern="0">
                                  <a:solidFill>
                                    <a:sysClr val="windowText" lastClr="000000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8" name="Pole tekstowe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4269" y="2770102"/>
                                <a:ext cx="1079500" cy="570049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8064A2"/>
                              </a:solidFill>
                              <a:ln w="38100" cap="flat" cmpd="sng" algn="ctr">
                                <a:solidFill>
                                  <a:sysClr val="window" lastClr="FFFFFF"/>
                                </a:solidFill>
                                <a:prstDash val="solid"/>
                                <a:headEnd/>
                                <a:tailEnd/>
                              </a:ln>
                              <a:effectLst>
                                <a:outerShdw blurRad="40000" dist="20000" dir="5400000" rotWithShape="0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</p:spPr>
                            <p:txBody>
                              <a:bodyPr rot="0" vert="horz" wrap="square" lIns="91440" tIns="45720" rIns="91440" bIns="45720" anchor="t" anchorCtr="0">
                                <a:noAutofit/>
                              </a:bodyPr>
                              <a:lstStyle/>
                              <a:p>
                                <a:pPr algn="ctr" defTabSz="685613">
                                  <a:lnSpc>
                                    <a:spcPct val="115000"/>
                                  </a:lnSpc>
                                  <a:spcAft>
                                    <a:spcPts val="750"/>
                                  </a:spcAft>
                                  <a:defRPr/>
                                </a:pPr>
                                <a:r>
                                  <a:rPr lang="pl-PL" sz="800" b="1" kern="0">
                                    <a:solidFill>
                                      <a:sysClr val="window" lastClr="FFFFFF"/>
                                    </a:solidFill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a:t>OTHER NETWORKS</a:t>
                                </a:r>
                                <a:endParaRPr lang="en-US" sz="800" kern="0">
                                  <a:solidFill>
                                    <a:sysClr val="window" lastClr="FFFFFF"/>
                                  </a:solidFill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59" name="Łącznik łamany 148"/>
                              <p:cNvCxnSpPr>
                                <a:stCxn id="153" idx="0"/>
                              </p:cNvCxnSpPr>
                              <p:nvPr/>
                            </p:nvCxnSpPr>
                            <p:spPr>
                              <a:xfrm rot="16200000" flipV="1">
                                <a:off x="2553102" y="-1165355"/>
                                <a:ext cx="192967" cy="3144789"/>
                              </a:xfrm>
                              <a:prstGeom prst="bentConnector2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 type="arrow"/>
                                <a:tailEnd type="arrow"/>
                              </a:ln>
                              <a:effectLst>
                                <a:outerShdw blurRad="40000" dist="20000" dir="5400000" rotWithShape="0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</p:spPr>
                          </p:cxnSp>
                          <p:cxnSp>
                            <p:nvCxnSpPr>
                              <p:cNvPr id="160" name="Łącznik łamany 91"/>
                              <p:cNvCxnSpPr>
                                <a:endCxn id="156" idx="3"/>
                              </p:cNvCxnSpPr>
                              <p:nvPr/>
                            </p:nvCxnSpPr>
                            <p:spPr>
                              <a:xfrm flipH="1">
                                <a:off x="1080655" y="1191335"/>
                                <a:ext cx="648062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 type="arrow"/>
                                <a:tailEnd type="arrow"/>
                              </a:ln>
                              <a:effectLst>
                                <a:outerShdw blurRad="40000" dist="20000" dir="5400000" rotWithShape="0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</p:spPr>
                          </p:cxnSp>
                          <p:cxnSp>
                            <p:nvCxnSpPr>
                              <p:cNvPr id="161" name="Łącznik prosty ze strzałką 150"/>
                              <p:cNvCxnSpPr>
                                <a:stCxn id="153" idx="1"/>
                                <a:endCxn id="151" idx="3"/>
                              </p:cNvCxnSpPr>
                              <p:nvPr/>
                            </p:nvCxnSpPr>
                            <p:spPr>
                              <a:xfrm flipH="1" flipV="1">
                                <a:off x="3003376" y="859430"/>
                                <a:ext cx="498536" cy="40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 type="arrow" w="med" len="med"/>
                                <a:tailEnd type="arrow" w="med" len="med"/>
                              </a:ln>
                              <a:effectLst>
                                <a:outerShdw blurRad="40000" dist="20000" dir="5400000" rotWithShape="0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</p:spPr>
                          </p:cxnSp>
                          <p:cxnSp>
                            <p:nvCxnSpPr>
                              <p:cNvPr id="162" name="Łącznik łamany 151"/>
                              <p:cNvCxnSpPr/>
                              <p:nvPr/>
                            </p:nvCxnSpPr>
                            <p:spPr>
                              <a:xfrm rot="16200000" flipH="1">
                                <a:off x="3261095" y="2081601"/>
                                <a:ext cx="1163176" cy="471970"/>
                              </a:xfrm>
                              <a:prstGeom prst="bentConnector3">
                                <a:avLst>
                                  <a:gd name="adj1" fmla="val 81946"/>
                                </a:avLst>
                              </a:prstGeom>
                              <a:noFill/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 type="arrow"/>
                                <a:tailEnd type="arrow"/>
                              </a:ln>
                              <a:effectLst>
                                <a:outerShdw blurRad="40000" dist="20000" dir="5400000" rotWithShape="0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</p:spPr>
                          </p:cxnSp>
                          <p:cxnSp>
                            <p:nvCxnSpPr>
                              <p:cNvPr id="163" name="Łącznik łamany 152"/>
                              <p:cNvCxnSpPr/>
                              <p:nvPr/>
                            </p:nvCxnSpPr>
                            <p:spPr>
                              <a:xfrm rot="5400000">
                                <a:off x="2217711" y="2038183"/>
                                <a:ext cx="1133812" cy="529440"/>
                              </a:xfrm>
                              <a:prstGeom prst="bentConnector3">
                                <a:avLst>
                                  <a:gd name="adj1" fmla="val 84454"/>
                                </a:avLst>
                              </a:prstGeom>
                              <a:noFill/>
                              <a:ln w="25400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  <a:headEnd type="arrow"/>
                                <a:tailEnd type="arrow"/>
                              </a:ln>
                              <a:effectLst>
                                <a:outerShdw blurRad="40000" dist="20000" dir="5400000" rotWithShape="0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</p:spPr>
                          </p:cxnSp>
                        </p:grpSp>
                      </p:grpSp>
                      <p:cxnSp>
                        <p:nvCxnSpPr>
                          <p:cNvPr id="148" name="Łącznik prosty ze strzałką 153"/>
                          <p:cNvCxnSpPr/>
                          <p:nvPr/>
                        </p:nvCxnSpPr>
                        <p:spPr>
                          <a:xfrm flipV="1">
                            <a:off x="5210738" y="2287973"/>
                            <a:ext cx="0" cy="708236"/>
                          </a:xfrm>
                          <a:prstGeom prst="straightConnector1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4BACC6"/>
                            </a:solidFill>
                            <a:prstDash val="solid"/>
                            <a:headEnd type="oval" w="med" len="med"/>
                            <a:tailEnd type="triangl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</p:grpSp>
                  </p:grpSp>
                  <p:cxnSp>
                    <p:nvCxnSpPr>
                      <p:cNvPr id="144" name="Łącznik prosty ze strzałką 154"/>
                      <p:cNvCxnSpPr/>
                      <p:nvPr/>
                    </p:nvCxnSpPr>
                    <p:spPr>
                      <a:xfrm flipH="1">
                        <a:off x="3003684" y="1280646"/>
                        <a:ext cx="887656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C0504D">
                            <a:lumMod val="40000"/>
                            <a:lumOff val="60000"/>
                          </a:srgbClr>
                        </a:solidFill>
                        <a:prstDash val="solid"/>
                        <a:headEnd type="oval" w="med" len="med"/>
                        <a:tailEnd type="triangl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cxnSp>
                  <p:nvCxnSpPr>
                    <p:cNvPr id="142" name="Łącznik łamany 155"/>
                    <p:cNvCxnSpPr>
                      <a:endCxn id="151" idx="1"/>
                    </p:cNvCxnSpPr>
                    <p:nvPr/>
                  </p:nvCxnSpPr>
                  <p:spPr>
                    <a:xfrm>
                      <a:off x="1362075" y="1115193"/>
                      <a:ext cx="714573" cy="408802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  <a:headEnd type="arrow"/>
                      <a:tailEnd type="arrow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cxnSp>
                <p:nvCxnSpPr>
                  <p:cNvPr id="140" name="Łącznik łamany 156"/>
                  <p:cNvCxnSpPr/>
                  <p:nvPr/>
                </p:nvCxnSpPr>
                <p:spPr>
                  <a:xfrm flipV="1">
                    <a:off x="1364776" y="2129051"/>
                    <a:ext cx="648000" cy="590550"/>
                  </a:xfrm>
                  <a:prstGeom prst="bentConnector3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headEnd type="arrow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sp>
              <p:nvSpPr>
                <p:cNvPr id="138" name="Pole tekstowe 2"/>
                <p:cNvSpPr txBox="1">
                  <a:spLocks noChangeArrowheads="1"/>
                </p:cNvSpPr>
                <p:nvPr/>
              </p:nvSpPr>
              <p:spPr bwMode="auto">
                <a:xfrm>
                  <a:off x="286603" y="2538483"/>
                  <a:ext cx="1078865" cy="35877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/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 defTabSz="685613">
                    <a:lnSpc>
                      <a:spcPct val="115000"/>
                    </a:lnSpc>
                    <a:spcAft>
                      <a:spcPts val="750"/>
                    </a:spcAft>
                    <a:defRPr/>
                  </a:pPr>
                  <a:r>
                    <a:rPr lang="en-GB" sz="800" kern="0">
                      <a:solidFill>
                        <a:sysClr val="windowText" lastClr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Non EU Ind.</a:t>
                  </a:r>
                  <a:endParaRPr lang="en-US" sz="800" kern="0">
                    <a:solidFill>
                      <a:sysClr val="windowText" lastClr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36" name="Łącznik prosty ze strzałką 158"/>
              <p:cNvCxnSpPr/>
              <p:nvPr/>
            </p:nvCxnSpPr>
            <p:spPr>
              <a:xfrm>
                <a:off x="1282890" y="2811439"/>
                <a:ext cx="507365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oval" w="med" len="me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133" name="Łącznik prosty ze strzałką 159"/>
            <p:cNvCxnSpPr/>
            <p:nvPr/>
          </p:nvCxnSpPr>
          <p:spPr>
            <a:xfrm flipV="1">
              <a:off x="2470245" y="2402006"/>
              <a:ext cx="0" cy="49911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4" name="Łącznik prosty ze strzałką 160"/>
            <p:cNvCxnSpPr/>
            <p:nvPr/>
          </p:nvCxnSpPr>
          <p:spPr>
            <a:xfrm flipV="1">
              <a:off x="4831308" y="2402006"/>
              <a:ext cx="0" cy="49911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71" name="Pole tekstowe 2"/>
          <p:cNvSpPr txBox="1">
            <a:spLocks noChangeArrowheads="1"/>
          </p:cNvSpPr>
          <p:nvPr/>
        </p:nvSpPr>
        <p:spPr bwMode="auto">
          <a:xfrm>
            <a:off x="3123443" y="3697658"/>
            <a:ext cx="939833" cy="2358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rot="0" vert="horz" wrap="square" lIns="68564" tIns="34289" rIns="68564" bIns="34289" anchor="t" anchorCtr="0">
            <a:noAutofit/>
          </a:bodyPr>
          <a:lstStyle/>
          <a:p>
            <a:pPr algn="ctr" defTabSz="685613">
              <a:lnSpc>
                <a:spcPct val="115000"/>
              </a:lnSpc>
              <a:spcAft>
                <a:spcPts val="750"/>
              </a:spcAft>
              <a:defRPr/>
            </a:pPr>
            <a:r>
              <a:rPr lang="en-GB" sz="8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Users Universities</a:t>
            </a:r>
            <a:endParaRPr lang="en-US" sz="800" kern="0" dirty="0"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83900" y="576567"/>
              <a:ext cx="586440" cy="101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9938" y="569004"/>
                <a:ext cx="597967" cy="102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8" name="Ink 267"/>
              <p14:cNvContentPartPr/>
              <p14:nvPr/>
            </p14:nvContentPartPr>
            <p14:xfrm>
              <a:off x="3788380" y="4101327"/>
              <a:ext cx="301320" cy="5659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4780" y="4096287"/>
                <a:ext cx="30888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1" name="Ink 280"/>
              <p14:cNvContentPartPr/>
              <p14:nvPr/>
            </p14:nvContentPartPr>
            <p14:xfrm>
              <a:off x="2975860" y="3156327"/>
              <a:ext cx="1415880" cy="107172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9743" y="3148764"/>
                <a:ext cx="1428474" cy="108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3" name="Ink 282"/>
              <p14:cNvContentPartPr/>
              <p14:nvPr/>
            </p14:nvContentPartPr>
            <p14:xfrm>
              <a:off x="1966060" y="3533247"/>
              <a:ext cx="1100520" cy="58572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9209" y="3527847"/>
                <a:ext cx="1114944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4" name="Ink 283"/>
              <p14:cNvContentPartPr/>
              <p14:nvPr/>
            </p14:nvContentPartPr>
            <p14:xfrm>
              <a:off x="1016740" y="4060647"/>
              <a:ext cx="1176480" cy="92124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9902" y="4055607"/>
                <a:ext cx="1187637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3" name="Ink 302"/>
              <p14:cNvContentPartPr/>
              <p14:nvPr/>
            </p14:nvContentPartPr>
            <p14:xfrm>
              <a:off x="8321860" y="3295647"/>
              <a:ext cx="0" cy="36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15383" y="3005847"/>
                <a:ext cx="789835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/>
              <p14:cNvContentPartPr/>
              <p14:nvPr/>
            </p14:nvContentPartPr>
            <p14:xfrm>
              <a:off x="4195180" y="6327"/>
              <a:ext cx="4930200" cy="1308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84739" y="-4833"/>
                <a:ext cx="4953962" cy="13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0" name="Ink 129"/>
              <p14:cNvContentPartPr/>
              <p14:nvPr/>
            </p14:nvContentPartPr>
            <p14:xfrm>
              <a:off x="4245220" y="663687"/>
              <a:ext cx="122040" cy="2552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29162" y="653621"/>
                <a:ext cx="154513" cy="28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7" name="Ink 196"/>
              <p14:cNvContentPartPr/>
              <p14:nvPr/>
            </p14:nvContentPartPr>
            <p14:xfrm>
              <a:off x="4247740" y="1081287"/>
              <a:ext cx="191160" cy="885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29774" y="1065087"/>
                <a:ext cx="218828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5" name="Ink 324"/>
              <p14:cNvContentPartPr/>
              <p14:nvPr/>
            </p14:nvContentPartPr>
            <p14:xfrm>
              <a:off x="4188700" y="4728447"/>
              <a:ext cx="200520" cy="13572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71420" y="4713327"/>
                <a:ext cx="224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6" name="Ink 325"/>
              <p14:cNvContentPartPr/>
              <p14:nvPr/>
            </p14:nvContentPartPr>
            <p14:xfrm>
              <a:off x="4434940" y="4748607"/>
              <a:ext cx="109080" cy="9648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18020" y="4734567"/>
                <a:ext cx="1321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7" name="Ink 326"/>
              <p14:cNvContentPartPr/>
              <p14:nvPr/>
            </p14:nvContentPartPr>
            <p14:xfrm>
              <a:off x="4598380" y="4752567"/>
              <a:ext cx="154080" cy="9540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82540" y="4738835"/>
                <a:ext cx="179280" cy="125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8" name="Ink 327"/>
              <p14:cNvContentPartPr/>
              <p14:nvPr/>
            </p14:nvContentPartPr>
            <p14:xfrm>
              <a:off x="4818700" y="4613247"/>
              <a:ext cx="187920" cy="23292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03638" y="4599525"/>
                <a:ext cx="211231" cy="26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9" name="Ink 328"/>
              <p14:cNvContentPartPr/>
              <p14:nvPr/>
            </p14:nvContentPartPr>
            <p14:xfrm>
              <a:off x="5048020" y="4717287"/>
              <a:ext cx="434160" cy="1195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32180" y="4703967"/>
                <a:ext cx="4611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30" name="Ink 329"/>
              <p14:cNvContentPartPr/>
              <p14:nvPr/>
            </p14:nvContentPartPr>
            <p14:xfrm>
              <a:off x="5480020" y="4649247"/>
              <a:ext cx="18360" cy="1044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62020" y="4634847"/>
                <a:ext cx="46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31" name="Ink 330"/>
              <p14:cNvContentPartPr/>
              <p14:nvPr/>
            </p14:nvContentPartPr>
            <p14:xfrm>
              <a:off x="5542300" y="4732407"/>
              <a:ext cx="104040" cy="9144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24237" y="4717287"/>
                <a:ext cx="132218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32" name="Ink 331"/>
              <p14:cNvContentPartPr/>
              <p14:nvPr/>
            </p14:nvContentPartPr>
            <p14:xfrm>
              <a:off x="5810860" y="4668687"/>
              <a:ext cx="161280" cy="23544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00108" y="4654625"/>
                <a:ext cx="186726" cy="2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33" name="Ink 332"/>
              <p14:cNvContentPartPr/>
              <p14:nvPr/>
            </p14:nvContentPartPr>
            <p14:xfrm>
              <a:off x="6004900" y="4692447"/>
              <a:ext cx="292680" cy="12636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89060" y="4678407"/>
                <a:ext cx="3168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4" name="Ink 333"/>
              <p14:cNvContentPartPr/>
              <p14:nvPr/>
            </p14:nvContentPartPr>
            <p14:xfrm>
              <a:off x="6336820" y="4567887"/>
              <a:ext cx="87840" cy="233280"/>
            </p14:xfrm>
          </p:contentPart>
        </mc:Choice>
        <mc:Fallback xmlns="">
          <p:pic>
            <p:nvPicPr>
              <p:cNvPr id="334" name="Ink 33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24220" y="4560327"/>
                <a:ext cx="1080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5" name="Ink 334"/>
              <p14:cNvContentPartPr/>
              <p14:nvPr/>
            </p14:nvContentPartPr>
            <p14:xfrm>
              <a:off x="6297580" y="4693887"/>
              <a:ext cx="102600" cy="9360"/>
            </p14:xfrm>
          </p:contentPart>
        </mc:Choice>
        <mc:Fallback xmlns="">
          <p:pic>
            <p:nvPicPr>
              <p:cNvPr id="335" name="Ink 33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89329" y="4681287"/>
                <a:ext cx="119102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6" name="Ink 335"/>
              <p14:cNvContentPartPr/>
              <p14:nvPr/>
            </p14:nvContentPartPr>
            <p14:xfrm>
              <a:off x="6458140" y="4705047"/>
              <a:ext cx="127080" cy="11412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41533" y="4698567"/>
                <a:ext cx="160655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9" name="Ink 338"/>
              <p14:cNvContentPartPr/>
              <p14:nvPr/>
            </p14:nvContentPartPr>
            <p14:xfrm>
              <a:off x="1496620" y="4892247"/>
              <a:ext cx="21240" cy="12708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81500" y="4882582"/>
                <a:ext cx="49320" cy="15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0" name="Ink 339"/>
              <p14:cNvContentPartPr/>
              <p14:nvPr/>
            </p14:nvContentPartPr>
            <p14:xfrm>
              <a:off x="1512100" y="4813047"/>
              <a:ext cx="10800" cy="2844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00940" y="4799921"/>
                <a:ext cx="33480" cy="50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41" name="Ink 340"/>
              <p14:cNvContentPartPr/>
              <p14:nvPr/>
            </p14:nvContentPartPr>
            <p14:xfrm>
              <a:off x="1577980" y="4878567"/>
              <a:ext cx="108360" cy="12528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63580" y="4871007"/>
                <a:ext cx="137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42" name="Ink 341"/>
              <p14:cNvContentPartPr/>
              <p14:nvPr/>
            </p14:nvContentPartPr>
            <p14:xfrm>
              <a:off x="1734580" y="4799727"/>
              <a:ext cx="323280" cy="21420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19787" y="4785375"/>
                <a:ext cx="347093" cy="241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3" name="Ink 342"/>
              <p14:cNvContentPartPr/>
              <p14:nvPr/>
            </p14:nvContentPartPr>
            <p14:xfrm>
              <a:off x="2099620" y="4904487"/>
              <a:ext cx="78120" cy="10440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91340" y="4891887"/>
                <a:ext cx="93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4" name="Ink 343"/>
              <p14:cNvContentPartPr/>
              <p14:nvPr/>
            </p14:nvContentPartPr>
            <p14:xfrm>
              <a:off x="2259100" y="4743207"/>
              <a:ext cx="74520" cy="27036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51180" y="4736007"/>
                <a:ext cx="9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45" name="Ink 344"/>
              <p14:cNvContentPartPr/>
              <p14:nvPr/>
            </p14:nvContentPartPr>
            <p14:xfrm>
              <a:off x="2225260" y="4888647"/>
              <a:ext cx="189000" cy="11232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19860" y="4874923"/>
                <a:ext cx="203040" cy="140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6" name="Ink 345"/>
              <p14:cNvContentPartPr/>
              <p14:nvPr/>
            </p14:nvContentPartPr>
            <p14:xfrm>
              <a:off x="2426860" y="4908087"/>
              <a:ext cx="109440" cy="18504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12412" y="4896522"/>
                <a:ext cx="136890" cy="209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47" name="Ink 346"/>
              <p14:cNvContentPartPr/>
              <p14:nvPr/>
            </p14:nvContentPartPr>
            <p14:xfrm>
              <a:off x="2759500" y="4865607"/>
              <a:ext cx="144000" cy="209520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44380" y="4850539"/>
                <a:ext cx="174240" cy="239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8" name="Ink 347"/>
              <p14:cNvContentPartPr/>
              <p14:nvPr/>
            </p14:nvContentPartPr>
            <p14:xfrm>
              <a:off x="2925820" y="4879647"/>
              <a:ext cx="249480" cy="13608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10026" y="4865570"/>
                <a:ext cx="276402" cy="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49" name="Ink 348"/>
              <p14:cNvContentPartPr/>
              <p14:nvPr/>
            </p14:nvContentPartPr>
            <p14:xfrm>
              <a:off x="3235780" y="4777047"/>
              <a:ext cx="77400" cy="23292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223540" y="4769847"/>
                <a:ext cx="979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50" name="Ink 349"/>
              <p14:cNvContentPartPr/>
              <p14:nvPr/>
            </p14:nvContentPartPr>
            <p14:xfrm>
              <a:off x="3194740" y="4907367"/>
              <a:ext cx="135360" cy="1404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84300" y="4893687"/>
                <a:ext cx="154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1" name="Ink 350"/>
              <p14:cNvContentPartPr/>
              <p14:nvPr/>
            </p14:nvContentPartPr>
            <p14:xfrm>
              <a:off x="3380500" y="4898007"/>
              <a:ext cx="120960" cy="12276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63940" y="4887143"/>
                <a:ext cx="154080" cy="14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52" name="Ink 351"/>
              <p14:cNvContentPartPr/>
              <p14:nvPr/>
            </p14:nvContentPartPr>
            <p14:xfrm>
              <a:off x="3590740" y="4917807"/>
              <a:ext cx="286200" cy="1598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83540" y="4903767"/>
                <a:ext cx="3103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55" name="Ink 354"/>
              <p14:cNvContentPartPr/>
              <p14:nvPr/>
            </p14:nvContentPartPr>
            <p14:xfrm>
              <a:off x="6637060" y="4696047"/>
              <a:ext cx="290160" cy="13356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619780" y="4680927"/>
                <a:ext cx="32436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3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5180" y="169407"/>
              <a:ext cx="6670080" cy="356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620" y="160767"/>
                <a:ext cx="6694919" cy="35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6" name="Ink 235"/>
              <p14:cNvContentPartPr/>
              <p14:nvPr/>
            </p14:nvContentPartPr>
            <p14:xfrm>
              <a:off x="429580" y="341127"/>
              <a:ext cx="2841840" cy="1040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700" y="92727"/>
                <a:ext cx="30726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" name="Ink 236"/>
              <p14:cNvContentPartPr/>
              <p14:nvPr/>
            </p14:nvContentPartPr>
            <p14:xfrm>
              <a:off x="404380" y="1578087"/>
              <a:ext cx="6671880" cy="27612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793" y="1313816"/>
                <a:ext cx="6891721" cy="76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8" name="Ink 237"/>
              <p14:cNvContentPartPr/>
              <p14:nvPr/>
            </p14:nvContentPartPr>
            <p14:xfrm>
              <a:off x="496540" y="3569967"/>
              <a:ext cx="5033880" cy="79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195" y="3324909"/>
                <a:ext cx="5264954" cy="5639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36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081" y="483520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/>
              <a:t>WP3.3: Reminder - Scope of Task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>
                <a:solidFill>
                  <a:srgbClr val="FF0000"/>
                </a:solidFill>
              </a:rPr>
              <a:t>(IFJ PAN, CEA, DESY) 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39" y="1203609"/>
            <a:ext cx="8417719" cy="3594497"/>
          </a:xfrm>
          <a:prstGeom prst="rect">
            <a:avLst/>
          </a:prstGeom>
        </p:spPr>
        <p:txBody>
          <a:bodyPr/>
          <a:lstStyle/>
          <a:p>
            <a:pPr marL="0" lvl="1" indent="0" defTabSz="685613">
              <a:spcBef>
                <a:spcPts val="0"/>
              </a:spcBef>
              <a:buNone/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0070C0"/>
                </a:solidFill>
              </a:rPr>
              <a:t>Task 3 : Collaboration Agreement</a:t>
            </a: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400" kern="0" dirty="0">
                <a:solidFill>
                  <a:sysClr val="windowText" lastClr="000000"/>
                </a:solidFill>
              </a:rPr>
              <a:t>Variety of agreements / contracts exist</a:t>
            </a: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400" kern="0" dirty="0">
                <a:solidFill>
                  <a:sysClr val="windowText" lastClr="000000"/>
                </a:solidFill>
              </a:rPr>
              <a:t>Harmonize “agreements” among research labs with TIs,  and industry </a:t>
            </a:r>
          </a:p>
          <a:p>
            <a:endParaRPr lang="en-US" sz="1400" kern="0" dirty="0">
              <a:solidFill>
                <a:sysClr val="windowText" lastClr="000000"/>
              </a:solidFill>
            </a:endParaRPr>
          </a:p>
          <a:p>
            <a:pPr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0070C0"/>
                </a:solidFill>
              </a:rPr>
              <a:t>Milestones / Deliverable in Task 3:</a:t>
            </a:r>
          </a:p>
          <a:p>
            <a:pPr marL="0" indent="0">
              <a:buClr>
                <a:schemeClr val="accent2"/>
              </a:buClr>
              <a:buSzPct val="100000"/>
              <a:buNone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400" b="1" kern="0" dirty="0">
                <a:solidFill>
                  <a:sysClr val="windowText" lastClr="000000"/>
                </a:solidFill>
              </a:rPr>
              <a:t>June 2018:</a:t>
            </a:r>
            <a:r>
              <a:rPr lang="en-US" sz="1400" kern="0" dirty="0">
                <a:solidFill>
                  <a:sysClr val="windowText" lastClr="000000"/>
                </a:solidFill>
              </a:rPr>
              <a:t> Collection and analysis of existing bi- or multilateral agreements between AMICI members and with other partners </a:t>
            </a: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400" b="1" kern="0" dirty="0">
                <a:solidFill>
                  <a:sysClr val="windowText" lastClr="000000"/>
                </a:solidFill>
              </a:rPr>
              <a:t>July 2019: </a:t>
            </a:r>
            <a:r>
              <a:rPr lang="en-US" sz="1400" kern="0" dirty="0">
                <a:solidFill>
                  <a:sysClr val="windowText" lastClr="000000"/>
                </a:solidFill>
              </a:rPr>
              <a:t>Report about the proposed model of collaboration agreement</a:t>
            </a:r>
          </a:p>
          <a:p>
            <a:pPr lvl="1">
              <a:buClr>
                <a:schemeClr val="accent4"/>
              </a:buClr>
              <a:buSzPct val="100000"/>
              <a:buFont typeface="Wingdings" pitchFamily="2" charset="2"/>
              <a:buChar char="q"/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marL="0" lvl="1" indent="0" defTabSz="685613">
              <a:spcBef>
                <a:spcPts val="0"/>
              </a:spcBef>
              <a:buNone/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4" y="339502"/>
            <a:ext cx="7372093" cy="713234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WP3.3 Work Plan and Status</a:t>
            </a:r>
            <a:endParaRPr lang="de-DE" sz="2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5" y="1022224"/>
            <a:ext cx="8591526" cy="41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04449" y="1112427"/>
            <a:ext cx="541731" cy="51937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OpenSymbol"/>
                <a:ea typeface="OpenSymbol"/>
              </a:rPr>
              <a:t>✓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9" y="2696602"/>
            <a:ext cx="541731" cy="51937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800" b="1" dirty="0">
                <a:solidFill>
                  <a:srgbClr val="00AA92"/>
                </a:solidFill>
                <a:latin typeface="OpenSymbol"/>
                <a:ea typeface="OpenSymbol"/>
              </a:rPr>
              <a:t>✓</a:t>
            </a:r>
            <a:endParaRPr lang="de-DE" b="1" dirty="0">
              <a:solidFill>
                <a:srgbClr val="00AA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4587976"/>
            <a:ext cx="545342" cy="52322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OpenSymbol"/>
                <a:ea typeface="OpenSymbol"/>
              </a:rPr>
              <a:t>✓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9" y="3579863"/>
            <a:ext cx="541731" cy="51937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800" b="1" dirty="0">
                <a:solidFill>
                  <a:srgbClr val="00AA92"/>
                </a:solidFill>
                <a:latin typeface="OpenSymbol"/>
                <a:ea typeface="OpenSymbol"/>
              </a:rPr>
              <a:t>✓</a:t>
            </a:r>
            <a:endParaRPr lang="de-DE" b="1" dirty="0">
              <a:solidFill>
                <a:srgbClr val="00A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4" y="339502"/>
            <a:ext cx="7372093" cy="713234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WP3.3 Status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47865" y="754573"/>
            <a:ext cx="5544616" cy="47718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US" sz="1800" b="1" kern="0" dirty="0"/>
              <a:t>Contracts studied</a:t>
            </a:r>
            <a:r>
              <a:rPr lang="en-US" sz="1800" kern="0" dirty="0"/>
              <a:t>: </a:t>
            </a:r>
            <a:r>
              <a:rPr lang="en-US" sz="1800" kern="0" dirty="0" err="1"/>
              <a:t>MoUs</a:t>
            </a:r>
            <a:r>
              <a:rPr lang="en-US" sz="1800" kern="0" dirty="0"/>
              <a:t>, non-commercial and commercial usage of technical / research platforms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8" y="945244"/>
            <a:ext cx="2881560" cy="408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83" y="1327694"/>
            <a:ext cx="3045129" cy="261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491880" y="3894763"/>
            <a:ext cx="5328592" cy="477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US" sz="1800" b="1" kern="0" dirty="0"/>
              <a:t>Additional topics addressed for non-commercial users</a:t>
            </a:r>
            <a:r>
              <a:rPr lang="en-US" sz="1800" kern="0" dirty="0"/>
              <a:t>: admission to facility, conduction of experiment, access requirements</a:t>
            </a:r>
          </a:p>
          <a:p>
            <a:pPr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US" sz="1800" b="1" kern="0" dirty="0"/>
              <a:t>Including commercial users</a:t>
            </a:r>
            <a:r>
              <a:rPr lang="en-US" sz="1800" kern="0" dirty="0"/>
              <a:t>: Compensation / Payment</a:t>
            </a:r>
          </a:p>
        </p:txBody>
      </p:sp>
      <p:sp>
        <p:nvSpPr>
          <p:cNvPr id="3" name="Oval 2"/>
          <p:cNvSpPr/>
          <p:nvPr/>
        </p:nvSpPr>
        <p:spPr>
          <a:xfrm>
            <a:off x="1179158" y="2542072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828340" y="988047"/>
              <a:ext cx="4701600" cy="82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4380" y="776275"/>
                <a:ext cx="4913280" cy="4889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8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4" y="339502"/>
            <a:ext cx="7372093" cy="713234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WP3.3 Status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47865" y="942436"/>
            <a:ext cx="5544616" cy="47718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US" sz="1800" b="1" kern="0" dirty="0"/>
              <a:t>Conclusion</a:t>
            </a:r>
            <a:endParaRPr lang="en-US" sz="1800" kern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8" y="945244"/>
            <a:ext cx="2881560" cy="408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79158" y="2542072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3347865" y="1347620"/>
            <a:ext cx="5760640" cy="397029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400" dirty="0"/>
              <a:t>Various contract formats of several institutions were studied over the last period of the AMICI project. All analyzed agreements </a:t>
            </a:r>
            <a:r>
              <a:rPr lang="en-US" sz="1400" b="1" dirty="0"/>
              <a:t>cover essentially the same basis of topics with comparable content</a:t>
            </a:r>
            <a:r>
              <a:rPr lang="en-US" sz="1400" dirty="0"/>
              <a:t>. In case of a commercial aspect, additional sections regarding the compensation scheme have to be added, which might be / probably is very specific to the service and the service provider.</a:t>
            </a:r>
          </a:p>
          <a:p>
            <a:endParaRPr lang="en-US" sz="1400" dirty="0"/>
          </a:p>
          <a:p>
            <a:r>
              <a:rPr lang="en-US" sz="1400" dirty="0"/>
              <a:t>From the result of this study so far</a:t>
            </a:r>
            <a:r>
              <a:rPr lang="en-US" sz="1400" b="1" dirty="0"/>
              <a:t>, it seems reasonable to </a:t>
            </a:r>
            <a:r>
              <a:rPr lang="en-US" sz="1400" b="1" dirty="0">
                <a:solidFill>
                  <a:srgbClr val="0070C0"/>
                </a:solidFill>
              </a:rPr>
              <a:t>create </a:t>
            </a:r>
            <a:r>
              <a:rPr lang="en-US" sz="1400" b="1" dirty="0"/>
              <a:t>a common template for </a:t>
            </a:r>
            <a:r>
              <a:rPr lang="en-US" sz="1400" b="1" dirty="0">
                <a:solidFill>
                  <a:srgbClr val="0070C0"/>
                </a:solidFill>
              </a:rPr>
              <a:t>collaboration / work-together agreements </a:t>
            </a:r>
            <a:r>
              <a:rPr lang="en-US" sz="1400" b="1" dirty="0"/>
              <a:t>which could be used </a:t>
            </a:r>
            <a:r>
              <a:rPr lang="en-US" sz="1400" b="1" dirty="0">
                <a:solidFill>
                  <a:srgbClr val="0070C0"/>
                </a:solidFill>
              </a:rPr>
              <a:t>within the core group of AMICI and between core group members and associated partners</a:t>
            </a:r>
            <a:r>
              <a:rPr lang="en-US" sz="1400" dirty="0"/>
              <a:t>. The collaboration contract should </a:t>
            </a:r>
            <a:r>
              <a:rPr lang="en-US" sz="1400" b="1" dirty="0"/>
              <a:t>include a section on the governance of a (future) AMICI collaboration, which still has to be developed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r>
              <a:rPr lang="en-US" sz="1400" dirty="0"/>
              <a:t>A </a:t>
            </a:r>
            <a:r>
              <a:rPr lang="en-US" sz="1400" b="1" dirty="0"/>
              <a:t>proposal for such a contract / template will be developed </a:t>
            </a:r>
            <a:r>
              <a:rPr lang="en-US" sz="1400" dirty="0"/>
              <a:t>with the DESY legal department and the department of innovation and technology transfer, and will be distributed for further iterations to AMICI members within WP3.</a:t>
            </a:r>
          </a:p>
          <a:p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6588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WP3.3 (Future) AMICI Collaboration Agreement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Towards deliverable D3.3 Report about the proposed model of collaboration agreement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951" y="4400561"/>
            <a:ext cx="6816722" cy="4385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lIns="68565" tIns="34289" rIns="68565" bIns="34289" rtlCol="0">
            <a:spAutoFit/>
          </a:bodyPr>
          <a:lstStyle/>
          <a:p>
            <a:pPr defTabSz="342812"/>
            <a:r>
              <a:rPr lang="de-DE" sz="1200" dirty="0" err="1">
                <a:solidFill>
                  <a:prstClr val="black"/>
                </a:solidFill>
              </a:rPr>
              <a:t>Draft</a:t>
            </a:r>
            <a:r>
              <a:rPr lang="de-DE" sz="1200" dirty="0">
                <a:solidFill>
                  <a:prstClr val="black"/>
                </a:solidFill>
              </a:rPr>
              <a:t> </a:t>
            </a:r>
            <a:r>
              <a:rPr lang="de-DE" sz="1200" dirty="0" err="1">
                <a:solidFill>
                  <a:prstClr val="black"/>
                </a:solidFill>
              </a:rPr>
              <a:t>available</a:t>
            </a:r>
            <a:r>
              <a:rPr lang="de-DE" sz="1200" dirty="0">
                <a:solidFill>
                  <a:prstClr val="black"/>
                </a:solidFill>
              </a:rPr>
              <a:t> on </a:t>
            </a:r>
            <a:r>
              <a:rPr lang="de-DE" sz="1200" dirty="0" err="1">
                <a:solidFill>
                  <a:prstClr val="black"/>
                </a:solidFill>
              </a:rPr>
              <a:t>the</a:t>
            </a:r>
            <a:r>
              <a:rPr lang="de-DE" sz="1200" dirty="0">
                <a:solidFill>
                  <a:prstClr val="black"/>
                </a:solidFill>
              </a:rPr>
              <a:t> AMICI Intranet:</a:t>
            </a:r>
          </a:p>
          <a:p>
            <a:pPr defTabSz="342812"/>
            <a:r>
              <a:rPr lang="de-DE" sz="1200" dirty="0">
                <a:solidFill>
                  <a:prstClr val="black"/>
                </a:solidFill>
              </a:rPr>
              <a:t>	</a:t>
            </a:r>
            <a:r>
              <a:rPr lang="de-DE" sz="12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de-DE" sz="1200" dirty="0" err="1">
                <a:solidFill>
                  <a:prstClr val="black"/>
                </a:solidFill>
                <a:hlinkClick r:id="rId2"/>
              </a:rPr>
              <a:t>espace.cern.ch</a:t>
            </a:r>
            <a:r>
              <a:rPr lang="de-DE" sz="1200" dirty="0">
                <a:solidFill>
                  <a:prstClr val="black"/>
                </a:solidFill>
                <a:hlinkClick r:id="rId2"/>
              </a:rPr>
              <a:t>/</a:t>
            </a:r>
            <a:r>
              <a:rPr lang="de-DE" sz="1200" dirty="0" err="1">
                <a:solidFill>
                  <a:prstClr val="black"/>
                </a:solidFill>
                <a:hlinkClick r:id="rId2"/>
              </a:rPr>
              <a:t>amici</a:t>
            </a:r>
            <a:r>
              <a:rPr lang="de-DE" sz="1200" dirty="0">
                <a:solidFill>
                  <a:prstClr val="black"/>
                </a:solidFill>
                <a:hlinkClick r:id="rId2"/>
              </a:rPr>
              <a:t>/wp3    </a:t>
            </a:r>
            <a:r>
              <a:rPr lang="de-DE" sz="12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de-DE" sz="1200" dirty="0" err="1">
                <a:solidFill>
                  <a:prstClr val="black"/>
                </a:solidFill>
                <a:sym typeface="Wingdings" pitchFamily="2" charset="2"/>
              </a:rPr>
              <a:t>Documents</a:t>
            </a:r>
            <a:r>
              <a:rPr lang="de-DE" sz="1200" dirty="0">
                <a:solidFill>
                  <a:prstClr val="black"/>
                </a:solidFill>
                <a:sym typeface="Wingdings" pitchFamily="2" charset="2"/>
              </a:rPr>
              <a:t>  WP3.3  </a:t>
            </a:r>
            <a:r>
              <a:rPr lang="de-DE" sz="1200" dirty="0" err="1">
                <a:solidFill>
                  <a:prstClr val="black"/>
                </a:solidFill>
                <a:sym typeface="Wingdings" pitchFamily="2" charset="2"/>
              </a:rPr>
              <a:t>Draft</a:t>
            </a:r>
            <a:r>
              <a:rPr lang="de-DE" sz="1200" dirty="0">
                <a:solidFill>
                  <a:prstClr val="black"/>
                </a:solidFill>
                <a:sym typeface="Wingdings" pitchFamily="2" charset="2"/>
              </a:rPr>
              <a:t> AMICI </a:t>
            </a:r>
            <a:r>
              <a:rPr lang="de-DE" sz="1200" dirty="0" err="1">
                <a:solidFill>
                  <a:prstClr val="black"/>
                </a:solidFill>
                <a:sym typeface="Wingdings" pitchFamily="2" charset="2"/>
              </a:rPr>
              <a:t>Collab</a:t>
            </a:r>
            <a:r>
              <a:rPr lang="de-DE" sz="1200" dirty="0">
                <a:solidFill>
                  <a:prstClr val="black"/>
                </a:solidFill>
                <a:sym typeface="Wingdings" pitchFamily="2" charset="2"/>
              </a:rPr>
              <a:t> Agreement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"/>
          <a:stretch/>
        </p:blipFill>
        <p:spPr>
          <a:xfrm>
            <a:off x="1371610" y="892970"/>
            <a:ext cx="5872163" cy="3212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891820" y="4545927"/>
              <a:ext cx="6559200" cy="121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1100" y="4327767"/>
                <a:ext cx="678816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0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7535"/>
            <a:ext cx="8435280" cy="71323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</a:t>
            </a:r>
            <a:r>
              <a:rPr lang="de-DE" dirty="0" err="1" smtClean="0"/>
              <a:t>Reminder</a:t>
            </a:r>
            <a:r>
              <a:rPr lang="de-DE" dirty="0" smtClean="0"/>
              <a:t>: AMICI WP3 </a:t>
            </a:r>
            <a:r>
              <a:rPr lang="de-DE" dirty="0" err="1" smtClean="0"/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79514" y="1203600"/>
            <a:ext cx="8784976" cy="364715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b="1" dirty="0" smtClean="0"/>
              <a:t>overall goal </a:t>
            </a:r>
            <a:r>
              <a:rPr lang="en-US" dirty="0" smtClean="0"/>
              <a:t>of this Work Package is to </a:t>
            </a:r>
          </a:p>
          <a:p>
            <a:pPr marL="285673" indent="-28567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/>
              <a:t>define the </a:t>
            </a:r>
            <a:r>
              <a:rPr lang="en-US" b="1" i="1" dirty="0" smtClean="0"/>
              <a:t>conditions of the coordination of Technology Infrastructures (TI) </a:t>
            </a:r>
            <a:r>
              <a:rPr lang="en-US" i="1" dirty="0" smtClean="0"/>
              <a:t>in the area of accelerators and superconducting magnets</a:t>
            </a:r>
          </a:p>
          <a:p>
            <a:pPr marL="285673" indent="-285673">
              <a:buFont typeface="Arial" panose="020B0604020202020204" pitchFamily="34" charset="0"/>
              <a:buChar char="•"/>
            </a:pPr>
            <a:r>
              <a:rPr lang="en-US" dirty="0" smtClean="0"/>
              <a:t>in order </a:t>
            </a:r>
          </a:p>
          <a:p>
            <a:pPr marL="742751" lvl="1" indent="-285673">
              <a:buFont typeface="Arial" panose="020B0604020202020204" pitchFamily="34" charset="0"/>
              <a:buChar char="•"/>
            </a:pPr>
            <a:r>
              <a:rPr lang="en-US" i="1" dirty="0" smtClean="0"/>
              <a:t>to </a:t>
            </a:r>
            <a:r>
              <a:rPr lang="en-US" b="1" i="1" dirty="0" smtClean="0"/>
              <a:t>harmonize their operation </a:t>
            </a:r>
            <a:r>
              <a:rPr lang="en-US" i="1" dirty="0" smtClean="0"/>
              <a:t>and </a:t>
            </a:r>
          </a:p>
          <a:p>
            <a:pPr marL="742751" lvl="1" indent="-285673">
              <a:buFont typeface="Arial" panose="020B0604020202020204" pitchFamily="34" charset="0"/>
              <a:buChar char="•"/>
            </a:pPr>
            <a:r>
              <a:rPr lang="en-US" b="1" i="1" dirty="0" smtClean="0"/>
              <a:t>increase their efficiency</a:t>
            </a:r>
            <a:r>
              <a:rPr lang="en-US" i="1" dirty="0" smtClean="0"/>
              <a:t>, </a:t>
            </a:r>
          </a:p>
          <a:p>
            <a:pPr marL="742751" lvl="1" indent="-285673">
              <a:buFont typeface="Arial" panose="020B0604020202020204" pitchFamily="34" charset="0"/>
              <a:buChar char="•"/>
            </a:pPr>
            <a:r>
              <a:rPr lang="en-US" i="1" dirty="0" smtClean="0"/>
              <a:t>to </a:t>
            </a:r>
            <a:r>
              <a:rPr lang="en-US" b="1" i="1" dirty="0" smtClean="0"/>
              <a:t>adapt to the development </a:t>
            </a:r>
            <a:r>
              <a:rPr lang="en-US" i="1" dirty="0" smtClean="0"/>
              <a:t>of present and future European Research Infrastructures and </a:t>
            </a:r>
          </a:p>
          <a:p>
            <a:pPr marL="742751" lvl="1" indent="-28567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/>
              <a:t>establish a co-innovation platform with industry</a:t>
            </a:r>
            <a:r>
              <a:rPr lang="en-US" i="1" dirty="0" smtClean="0"/>
              <a:t>.</a:t>
            </a:r>
          </a:p>
          <a:p>
            <a:pPr marL="285673" indent="-285673">
              <a:buFont typeface="Arial" panose="020B0604020202020204" pitchFamily="34" charset="0"/>
              <a:buChar char="•"/>
            </a:pPr>
            <a:r>
              <a:rPr lang="en-US" dirty="0" smtClean="0"/>
              <a:t>Eligibility criteria for the participation and networking of TIs will be investigated in detail, in order to </a:t>
            </a:r>
          </a:p>
          <a:p>
            <a:pPr marL="742751" lvl="1" indent="-285673">
              <a:buFont typeface="Arial" panose="020B0604020202020204" pitchFamily="34" charset="0"/>
              <a:buChar char="•"/>
            </a:pPr>
            <a:r>
              <a:rPr lang="en-US" b="1" dirty="0" smtClean="0"/>
              <a:t>finally propose an appropriate coordination model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75460" y="1700847"/>
              <a:ext cx="6010200" cy="99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8660" y="1503567"/>
                <a:ext cx="615924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21420" y="4484727"/>
              <a:ext cx="4883040" cy="16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5020" y="4264407"/>
                <a:ext cx="507708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16500" y="1412847"/>
              <a:ext cx="1116360" cy="3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340" y="1233927"/>
                <a:ext cx="1271160" cy="3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2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WP3.3 (Future) AMICI Collaboration Agreement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Towards deliverable D3.3 Report about the proposed model of collaboration agreement 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59" y="857252"/>
            <a:ext cx="5692140" cy="4088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71700" y="800100"/>
            <a:ext cx="1314450" cy="2857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342812"/>
            <a:endParaRPr lang="de-DE" sz="1200" dirty="0" err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900939" y="1598309"/>
              <a:ext cx="231030" cy="2437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5453" y="1592910"/>
                <a:ext cx="252643" cy="2995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97429" y="1225709"/>
              <a:ext cx="1388250" cy="282177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29" y="1221749"/>
                <a:ext cx="1503811" cy="3213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7389460" y="608967"/>
              <a:ext cx="1640160" cy="1851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1540" y="594207"/>
                <a:ext cx="1659600" cy="18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/>
              <p14:cNvContentPartPr/>
              <p14:nvPr/>
            </p14:nvContentPartPr>
            <p14:xfrm>
              <a:off x="55669" y="3824550"/>
              <a:ext cx="1491210" cy="860338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30" y="3817351"/>
                <a:ext cx="1503448" cy="884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2"/>
              <p14:cNvContentPartPr/>
              <p14:nvPr/>
            </p14:nvContentPartPr>
            <p14:xfrm>
              <a:off x="1890859" y="4036589"/>
              <a:ext cx="222030" cy="5457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85461" y="4032269"/>
                <a:ext cx="233905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0" name="Ink 79"/>
              <p14:cNvContentPartPr/>
              <p14:nvPr/>
            </p14:nvContentPartPr>
            <p14:xfrm>
              <a:off x="7372180" y="3137607"/>
              <a:ext cx="1555920" cy="10411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54900" y="3123567"/>
                <a:ext cx="1589400" cy="10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WP3.3 (Future) AMICI Collaboration Agreement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Towards deliverable D3.3 Report about the proposed model of collaboration agreement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60" y="822960"/>
            <a:ext cx="5836823" cy="3977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99669" y="4438709"/>
              <a:ext cx="1999350" cy="6561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6031" y="4233633"/>
                <a:ext cx="2127504" cy="448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930009" y="4579919"/>
              <a:ext cx="3116340" cy="8289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2693" y="4387227"/>
                <a:ext cx="3255292" cy="43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751716" y="1234265"/>
              <a:ext cx="212220" cy="556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0275" y="1231394"/>
                <a:ext cx="215463" cy="62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3072346" y="1918445"/>
              <a:ext cx="2781270" cy="3267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65146" y="1915567"/>
                <a:ext cx="2795670" cy="335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98" name="Ink 4097"/>
              <p14:cNvContentPartPr/>
              <p14:nvPr/>
            </p14:nvContentPartPr>
            <p14:xfrm>
              <a:off x="3624496" y="2470595"/>
              <a:ext cx="200880" cy="61290"/>
            </p14:xfrm>
          </p:contentPart>
        </mc:Choice>
        <mc:Fallback xmlns="">
          <p:pic>
            <p:nvPicPr>
              <p:cNvPr id="4098" name="Ink 409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18296" y="2232245"/>
                <a:ext cx="438480" cy="56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0" name="Ink 4099"/>
              <p14:cNvContentPartPr/>
              <p14:nvPr/>
            </p14:nvContentPartPr>
            <p14:xfrm>
              <a:off x="3892336" y="2486255"/>
              <a:ext cx="476010" cy="34020"/>
            </p14:xfrm>
          </p:contentPart>
        </mc:Choice>
        <mc:Fallback xmlns="">
          <p:pic>
            <p:nvPicPr>
              <p:cNvPr id="4100" name="Ink 409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4545" y="2233373"/>
                <a:ext cx="693882" cy="5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WP3.3 (Future) AMICI Collaboration Agreement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Towards deliverable D3.3 Report about the proposed model of collaboration agreement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0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4"/>
            <a:ext cx="5943600" cy="3871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43100" y="3028950"/>
            <a:ext cx="5314950" cy="685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de-DE" sz="1200" dirty="0" err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3100" y="3771900"/>
            <a:ext cx="5314950" cy="8001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de-DE" sz="1200" dirty="0" err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434060" y="1150407"/>
              <a:ext cx="1736280" cy="102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060" y="862407"/>
                <a:ext cx="202428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286100" y="4127607"/>
              <a:ext cx="4817880" cy="82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2100" y="3839607"/>
                <a:ext cx="510588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277460" y="4055607"/>
              <a:ext cx="2409120" cy="118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3460" y="3767607"/>
                <a:ext cx="2697120" cy="6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5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WP3.3 (Future) AMICI Collaboration Agreement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Towards deliverable D3.3 Report about the proposed model of collaboration agreement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1" y="4915897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14402"/>
            <a:ext cx="5372100" cy="3499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1450" y="2743200"/>
            <a:ext cx="5314950" cy="68580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de-DE" sz="1200" dirty="0" err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50" y="3486150"/>
            <a:ext cx="5314950" cy="8001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de-DE" sz="1200" dirty="0" err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2151" y="-3848"/>
            <a:ext cx="3257551" cy="5239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en-US" sz="1200" b="1" dirty="0">
                <a:solidFill>
                  <a:prstClr val="black"/>
                </a:solidFill>
              </a:rPr>
              <a:t>Input from </a:t>
            </a:r>
            <a:r>
              <a:rPr lang="en-US" sz="1200" b="1" u="sng" dirty="0">
                <a:solidFill>
                  <a:prstClr val="black"/>
                </a:solidFill>
              </a:rPr>
              <a:t>industry partners needed </a:t>
            </a:r>
            <a:r>
              <a:rPr lang="en-US" sz="1200" b="1" dirty="0">
                <a:solidFill>
                  <a:prstClr val="black"/>
                </a:solidFill>
              </a:rPr>
              <a:t>on possible mode of interaction:</a:t>
            </a:r>
          </a:p>
          <a:p>
            <a:pPr defTabSz="342892"/>
            <a:endParaRPr lang="en-US" sz="1200" b="1" dirty="0">
              <a:solidFill>
                <a:prstClr val="black"/>
              </a:solidFill>
            </a:endParaRPr>
          </a:p>
          <a:p>
            <a:pPr marL="214308" indent="-214308" defTabSz="342892">
              <a:buFont typeface="Wingdings" pitchFamily="2" charset="2"/>
              <a:buChar char="q"/>
            </a:pPr>
            <a:r>
              <a:rPr lang="en-US" sz="1200" dirty="0">
                <a:solidFill>
                  <a:srgbClr val="0070C0"/>
                </a:solidFill>
              </a:rPr>
              <a:t>Association of private companies foreseen via </a:t>
            </a:r>
            <a:r>
              <a:rPr lang="en-US" sz="1200" dirty="0" smtClean="0">
                <a:solidFill>
                  <a:srgbClr val="0070C0"/>
                </a:solidFill>
              </a:rPr>
              <a:t>an </a:t>
            </a:r>
            <a:r>
              <a:rPr lang="en-US" sz="1200" dirty="0">
                <a:solidFill>
                  <a:srgbClr val="0070C0"/>
                </a:solidFill>
              </a:rPr>
              <a:t>„associated industry </a:t>
            </a:r>
            <a:r>
              <a:rPr lang="en-US" sz="1200" dirty="0" smtClean="0">
                <a:solidFill>
                  <a:srgbClr val="0070C0"/>
                </a:solidFill>
              </a:rPr>
              <a:t>partnership“</a:t>
            </a:r>
            <a:endParaRPr lang="en-US" sz="1200" strike="sngStrike" dirty="0" smtClean="0">
              <a:solidFill>
                <a:srgbClr val="0070C0"/>
              </a:solidFill>
            </a:endParaRPr>
          </a:p>
          <a:p>
            <a:pPr marL="214308" indent="-214308" defTabSz="342892">
              <a:buFont typeface="Wingdings" pitchFamily="2" charset="2"/>
              <a:buChar char="q"/>
            </a:pPr>
            <a:endParaRPr lang="en-US" sz="1200" dirty="0">
              <a:solidFill>
                <a:prstClr val="black"/>
              </a:solidFill>
            </a:endParaRPr>
          </a:p>
          <a:p>
            <a:pPr marL="214308" indent="-214308" defTabSz="342892">
              <a:buFont typeface="Wingdings" pitchFamily="2" charset="2"/>
              <a:buChar char="q"/>
            </a:pPr>
            <a:r>
              <a:rPr lang="de-DE" sz="1200" dirty="0">
                <a:solidFill>
                  <a:prstClr val="black"/>
                </a:solidFill>
              </a:rPr>
              <a:t>I</a:t>
            </a:r>
            <a:r>
              <a:rPr lang="de-DE" sz="1200" dirty="0" smtClean="0">
                <a:solidFill>
                  <a:prstClr val="black"/>
                </a:solidFill>
              </a:rPr>
              <a:t>n</a:t>
            </a:r>
            <a:r>
              <a:rPr lang="pl-PL" sz="1200" dirty="0" smtClean="0">
                <a:solidFill>
                  <a:prstClr val="black"/>
                </a:solidFill>
              </a:rPr>
              <a:t>formal </a:t>
            </a:r>
            <a:r>
              <a:rPr lang="pl-PL" sz="1200" dirty="0">
                <a:solidFill>
                  <a:prstClr val="black"/>
                </a:solidFill>
              </a:rPr>
              <a:t>g</a:t>
            </a:r>
            <a:r>
              <a:rPr lang="en-US" sz="1200" dirty="0" err="1">
                <a:solidFill>
                  <a:prstClr val="black"/>
                </a:solidFill>
              </a:rPr>
              <a:t>roup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pl-PL" sz="1200" dirty="0">
                <a:solidFill>
                  <a:prstClr val="black"/>
                </a:solidFill>
              </a:rPr>
              <a:t>of associated industry </a:t>
            </a:r>
            <a:r>
              <a:rPr lang="pl-PL" sz="1200" dirty="0" smtClean="0">
                <a:solidFill>
                  <a:prstClr val="black"/>
                </a:solidFill>
              </a:rPr>
              <a:t>partners </a:t>
            </a:r>
            <a:r>
              <a:rPr lang="en-US" sz="1200" dirty="0">
                <a:solidFill>
                  <a:prstClr val="black"/>
                </a:solidFill>
              </a:rPr>
              <a:t>elects a representative (1 person)</a:t>
            </a:r>
            <a:r>
              <a:rPr lang="pl-PL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for the </a:t>
            </a:r>
            <a:r>
              <a:rPr lang="en-US" sz="1200" dirty="0" smtClean="0">
                <a:solidFill>
                  <a:prstClr val="black"/>
                </a:solidFill>
              </a:rPr>
              <a:t>AMICI Collaboration </a:t>
            </a:r>
            <a:r>
              <a:rPr lang="en-US" sz="1200" dirty="0">
                <a:solidFill>
                  <a:prstClr val="black"/>
                </a:solidFill>
              </a:rPr>
              <a:t>Board</a:t>
            </a:r>
          </a:p>
          <a:p>
            <a:pPr marL="557199" lvl="1" indent="-214308" defTabSz="34289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To receive information about developments with TFs</a:t>
            </a:r>
          </a:p>
          <a:p>
            <a:pPr marL="557199" lvl="1" indent="-214308" defTabSz="34289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To influence future developments of </a:t>
            </a:r>
            <a:r>
              <a:rPr lang="en-US" sz="1200" dirty="0" smtClean="0">
                <a:solidFill>
                  <a:prstClr val="black"/>
                </a:solidFill>
              </a:rPr>
              <a:t>TFs</a:t>
            </a:r>
            <a:endParaRPr lang="en-US" sz="1200" strike="sngStrike" dirty="0">
              <a:solidFill>
                <a:prstClr val="black"/>
              </a:solidFill>
            </a:endParaRPr>
          </a:p>
          <a:p>
            <a:pPr defTabSz="342892"/>
            <a:r>
              <a:rPr lang="en-US" sz="1200" b="1" dirty="0">
                <a:solidFill>
                  <a:srgbClr val="0070C0"/>
                </a:solidFill>
              </a:rPr>
              <a:t>Is that a conceivable model to industry?</a:t>
            </a:r>
          </a:p>
          <a:p>
            <a:pPr defTabSz="342892"/>
            <a:endParaRPr lang="en-US" sz="1200" dirty="0">
              <a:solidFill>
                <a:prstClr val="black"/>
              </a:solidFill>
            </a:endParaRPr>
          </a:p>
          <a:p>
            <a:pPr defTabSz="342892"/>
            <a:r>
              <a:rPr lang="en-US" sz="1200" b="1" dirty="0">
                <a:solidFill>
                  <a:prstClr val="black"/>
                </a:solidFill>
              </a:rPr>
              <a:t>Alternative:</a:t>
            </a:r>
          </a:p>
          <a:p>
            <a:pPr marL="214308" indent="-214308" defTabSz="342892">
              <a:buFont typeface="Wingdings" pitchFamily="2" charset="2"/>
              <a:buChar char="q"/>
            </a:pPr>
            <a:r>
              <a:rPr lang="en-US" sz="1200" dirty="0">
                <a:solidFill>
                  <a:prstClr val="black"/>
                </a:solidFill>
              </a:rPr>
              <a:t>Individual contracts per company with AMICI</a:t>
            </a:r>
          </a:p>
          <a:p>
            <a:pPr marL="214308" indent="-214308" defTabSz="342892">
              <a:buFont typeface="Wingdings" pitchFamily="2" charset="2"/>
              <a:buChar char="q"/>
            </a:pPr>
            <a:r>
              <a:rPr lang="pl-PL" sz="1200" dirty="0">
                <a:solidFill>
                  <a:prstClr val="black"/>
                </a:solidFill>
              </a:rPr>
              <a:t>Each associated industry partner representative </a:t>
            </a:r>
            <a:r>
              <a:rPr lang="pl-PL" sz="1200" dirty="0" smtClean="0">
                <a:solidFill>
                  <a:prstClr val="black"/>
                </a:solidFill>
              </a:rPr>
              <a:t>join</a:t>
            </a:r>
            <a:r>
              <a:rPr lang="de-DE" sz="1200" dirty="0" smtClean="0">
                <a:solidFill>
                  <a:prstClr val="black"/>
                </a:solidFill>
              </a:rPr>
              <a:t>s</a:t>
            </a:r>
            <a:r>
              <a:rPr lang="pl-PL" sz="1200" dirty="0" smtClean="0">
                <a:solidFill>
                  <a:prstClr val="black"/>
                </a:solidFill>
              </a:rPr>
              <a:t> t</a:t>
            </a:r>
            <a:r>
              <a:rPr lang="de-DE" sz="1200" dirty="0" smtClean="0">
                <a:solidFill>
                  <a:prstClr val="black"/>
                </a:solidFill>
              </a:rPr>
              <a:t>he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pl-PL" sz="1200" dirty="0">
                <a:solidFill>
                  <a:prstClr val="black"/>
                </a:solidFill>
              </a:rPr>
              <a:t>Advisory </a:t>
            </a:r>
            <a:r>
              <a:rPr lang="de-DE" sz="1200" dirty="0" smtClean="0">
                <a:solidFill>
                  <a:prstClr val="black"/>
                </a:solidFill>
              </a:rPr>
              <a:t>Group</a:t>
            </a:r>
            <a:endParaRPr lang="pl-PL" sz="1200" dirty="0">
              <a:solidFill>
                <a:prstClr val="black"/>
              </a:solidFill>
            </a:endParaRPr>
          </a:p>
          <a:p>
            <a:pPr marL="214308" indent="-214308" defTabSz="342892">
              <a:buFont typeface="Wingdings" pitchFamily="2" charset="2"/>
              <a:buChar char="q"/>
            </a:pPr>
            <a:r>
              <a:rPr lang="de-DE" sz="1200" dirty="0" err="1" smtClean="0">
                <a:solidFill>
                  <a:prstClr val="black"/>
                </a:solidFill>
              </a:rPr>
              <a:t>Chair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pl-PL" sz="1200" dirty="0">
                <a:solidFill>
                  <a:prstClr val="black"/>
                </a:solidFill>
              </a:rPr>
              <a:t>of </a:t>
            </a:r>
            <a:r>
              <a:rPr lang="de-DE" sz="1200" dirty="0" err="1" smtClean="0">
                <a:solidFill>
                  <a:prstClr val="black"/>
                </a:solidFill>
              </a:rPr>
              <a:t>the</a:t>
            </a:r>
            <a:r>
              <a:rPr lang="de-DE" sz="1200" dirty="0" smtClean="0">
                <a:solidFill>
                  <a:prstClr val="black"/>
                </a:solidFill>
              </a:rPr>
              <a:t> </a:t>
            </a:r>
            <a:r>
              <a:rPr lang="pl-PL" sz="1200" dirty="0" smtClean="0">
                <a:solidFill>
                  <a:prstClr val="black"/>
                </a:solidFill>
              </a:rPr>
              <a:t>Advisory </a:t>
            </a:r>
            <a:r>
              <a:rPr lang="de-DE" sz="1200" dirty="0" smtClean="0">
                <a:solidFill>
                  <a:prstClr val="black"/>
                </a:solidFill>
              </a:rPr>
              <a:t>Group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pl-PL" sz="1200" dirty="0">
                <a:solidFill>
                  <a:prstClr val="black"/>
                </a:solidFill>
              </a:rPr>
              <a:t>is </a:t>
            </a:r>
            <a:r>
              <a:rPr lang="de-DE" sz="1200" dirty="0" err="1" smtClean="0">
                <a:solidFill>
                  <a:prstClr val="black"/>
                </a:solidFill>
              </a:rPr>
              <a:t>the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pl-PL" sz="1200" dirty="0" err="1">
                <a:solidFill>
                  <a:prstClr val="black"/>
                </a:solidFill>
              </a:rPr>
              <a:t>industrial</a:t>
            </a:r>
            <a:r>
              <a:rPr lang="pl-PL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representative</a:t>
            </a:r>
            <a:r>
              <a:rPr lang="pl-PL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for the Collaboration Board</a:t>
            </a:r>
            <a:endParaRPr lang="pl-PL" sz="1200" dirty="0">
              <a:solidFill>
                <a:prstClr val="black"/>
              </a:solidFill>
            </a:endParaRPr>
          </a:p>
          <a:p>
            <a:pPr marL="557199" lvl="1" indent="-214308" defTabSz="34289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To receive information about developments with TFs</a:t>
            </a:r>
          </a:p>
          <a:p>
            <a:pPr marL="557199" lvl="1" indent="-214308" defTabSz="34289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To influence future developments of </a:t>
            </a:r>
            <a:r>
              <a:rPr lang="en-US" sz="1200" dirty="0" smtClean="0">
                <a:solidFill>
                  <a:prstClr val="black"/>
                </a:solidFill>
              </a:rPr>
              <a:t>TFs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WP3.3 (Future) AMICI Collaboration Agreement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</a:pPr>
            <a:r>
              <a:rPr lang="de-DE" sz="1800" kern="0" dirty="0">
                <a:solidFill>
                  <a:srgbClr val="0070C0"/>
                </a:solidFill>
              </a:rPr>
              <a:t>Other </a:t>
            </a:r>
            <a:r>
              <a:rPr lang="de-DE" sz="1800" kern="0" dirty="0" err="1">
                <a:solidFill>
                  <a:srgbClr val="0070C0"/>
                </a:solidFill>
              </a:rPr>
              <a:t>topics</a:t>
            </a:r>
            <a:r>
              <a:rPr lang="de-DE" sz="1800" kern="0" dirty="0">
                <a:solidFill>
                  <a:srgbClr val="0070C0"/>
                </a:solidFill>
              </a:rPr>
              <a:t> </a:t>
            </a:r>
            <a:r>
              <a:rPr lang="de-DE" sz="1800" kern="0" dirty="0" err="1">
                <a:solidFill>
                  <a:srgbClr val="0070C0"/>
                </a:solidFill>
              </a:rPr>
              <a:t>covered</a:t>
            </a:r>
            <a:r>
              <a:rPr lang="de-DE" sz="1800" kern="0" dirty="0">
                <a:solidFill>
                  <a:srgbClr val="0070C0"/>
                </a:solidFill>
              </a:rPr>
              <a:t> in </a:t>
            </a:r>
            <a:r>
              <a:rPr lang="de-DE" sz="1800" kern="0" dirty="0" err="1">
                <a:solidFill>
                  <a:srgbClr val="0070C0"/>
                </a:solidFill>
              </a:rPr>
              <a:t>the</a:t>
            </a:r>
            <a:r>
              <a:rPr lang="de-DE" sz="1800" kern="0" dirty="0">
                <a:solidFill>
                  <a:srgbClr val="0070C0"/>
                </a:solidFill>
              </a:rPr>
              <a:t> </a:t>
            </a:r>
            <a:r>
              <a:rPr lang="de-DE" sz="1800" kern="0" dirty="0" err="1">
                <a:solidFill>
                  <a:srgbClr val="0070C0"/>
                </a:solidFill>
              </a:rPr>
              <a:t>draft</a:t>
            </a:r>
            <a:r>
              <a:rPr lang="de-DE" sz="1800" kern="0" dirty="0">
                <a:solidFill>
                  <a:srgbClr val="0070C0"/>
                </a:solidFill>
              </a:rPr>
              <a:t>: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SzPct val="100000"/>
              <a:buNone/>
              <a:tabLst/>
            </a:pPr>
            <a:endParaRPr lang="de-DE" sz="1800" kern="0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500" kern="0" dirty="0">
                <a:solidFill>
                  <a:srgbClr val="0070C0"/>
                </a:solidFill>
              </a:rPr>
              <a:t>Article 5: Financial Provisions</a:t>
            </a:r>
            <a:r>
              <a:rPr lang="en-US" sz="1500" kern="0" dirty="0">
                <a:solidFill>
                  <a:sysClr val="windowText" lastClr="000000"/>
                </a:solidFill>
              </a:rPr>
              <a:t> </a:t>
            </a: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endParaRPr lang="en-US" sz="1500" kern="0" dirty="0">
              <a:solidFill>
                <a:sysClr val="windowText" lastClr="000000"/>
              </a:solidFill>
            </a:endParaRP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500" kern="0" dirty="0">
                <a:solidFill>
                  <a:srgbClr val="0070C0"/>
                </a:solidFill>
              </a:rPr>
              <a:t>Article 6: Confidentiality</a:t>
            </a: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endParaRPr lang="en-US" sz="1500" kern="0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500" kern="0" dirty="0">
                <a:solidFill>
                  <a:srgbClr val="0070C0"/>
                </a:solidFill>
              </a:rPr>
              <a:t>Article 7: Licensing, Property Rights and Publication </a:t>
            </a:r>
          </a:p>
          <a:p>
            <a:pPr lvl="2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</a:pPr>
            <a:r>
              <a:rPr lang="en-US" sz="1400" kern="0" dirty="0"/>
              <a:t>Maybe input from WP4.3: </a:t>
            </a:r>
            <a:r>
              <a:rPr lang="en-US" sz="1400" i="1" kern="0" dirty="0"/>
              <a:t>Identify existing good </a:t>
            </a:r>
            <a:r>
              <a:rPr lang="en-US" sz="1400" i="1" kern="0" dirty="0" err="1"/>
              <a:t>practises</a:t>
            </a:r>
            <a:r>
              <a:rPr lang="en-US" sz="1400" i="1" kern="0" dirty="0"/>
              <a:t>, and barriers to effective engagement, between Industry and the Technological Infrastructures (INFN, IFJ PAN, PSI)</a:t>
            </a:r>
          </a:p>
          <a:p>
            <a:pPr marL="199975" lvl="1" indent="0"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1400" kern="0" dirty="0">
                <a:solidFill>
                  <a:srgbClr val="0070C0"/>
                </a:solidFill>
              </a:rPr>
              <a:t> </a:t>
            </a: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500" kern="0" dirty="0">
                <a:solidFill>
                  <a:srgbClr val="0070C0"/>
                </a:solidFill>
              </a:rPr>
              <a:t>Article 8: Liability and Insurance</a:t>
            </a: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endParaRPr lang="en-US" sz="1500" kern="0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500" kern="0" dirty="0">
                <a:solidFill>
                  <a:srgbClr val="0070C0"/>
                </a:solidFill>
              </a:rPr>
              <a:t>Article 9: General Provisions</a:t>
            </a: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endParaRPr lang="en-US" sz="1500" kern="0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q"/>
            </a:pPr>
            <a:r>
              <a:rPr lang="en-US" sz="1500" kern="0" dirty="0">
                <a:solidFill>
                  <a:srgbClr val="0070C0"/>
                </a:solidFill>
              </a:rPr>
              <a:t>Article 10: Withdrawal, Breach and Termination</a:t>
            </a:r>
            <a:endParaRPr lang="en-US" sz="1400" kern="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AMICI Workshop / Annual Meeting | Riko Wichmann, Salerno in Jan.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Towards deliverable D3.3 Report about the proposed model of collaboration agreement 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57635" y="2205919"/>
            <a:ext cx="138545" cy="5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65" tIns="34289" rIns="68565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630" fontAlgn="base">
              <a:spcBef>
                <a:spcPct val="0"/>
              </a:spcBef>
              <a:spcAft>
                <a:spcPct val="0"/>
              </a:spcAft>
            </a:pPr>
            <a:r>
              <a:rPr lang="x-none" altLang="x-none" sz="140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x-none" altLang="x-none" sz="1400">
                <a:solidFill>
                  <a:prstClr val="black"/>
                </a:solidFill>
                <a:cs typeface="Arial" pitchFamily="34" charset="0"/>
              </a:rPr>
            </a:br>
            <a:endParaRPr lang="x-none" altLang="x-none" sz="14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WP3.3 (Future) AMICI Collaboration Agreement, Annex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Towards deliverable D3.3 Report about the proposed model of collaboration agreement 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4" y="914400"/>
            <a:ext cx="5149476" cy="3909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715000" y="1085859"/>
            <a:ext cx="3371850" cy="1950533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marL="199975" indent="-199975" defTabSz="685630">
              <a:buClr>
                <a:srgbClr val="FF9E1B"/>
              </a:buClr>
              <a:buSzPct val="100000"/>
              <a:buFont typeface="Wingdings" pitchFamily="2" charset="2"/>
              <a:buChar char="Ø"/>
            </a:pPr>
            <a:r>
              <a:rPr lang="en-US" kern="0" dirty="0">
                <a:solidFill>
                  <a:srgbClr val="0070C0"/>
                </a:solidFill>
              </a:rPr>
              <a:t>Draft exists as well</a:t>
            </a:r>
          </a:p>
          <a:p>
            <a:pPr defTabSz="342812">
              <a:buClr>
                <a:srgbClr val="FF9E1B"/>
              </a:buClr>
            </a:pPr>
            <a:endParaRPr lang="en-US" sz="1500" dirty="0">
              <a:solidFill>
                <a:prstClr val="black"/>
              </a:solidFill>
            </a:endParaRPr>
          </a:p>
          <a:p>
            <a:pPr marL="199975" indent="-199975" defTabSz="685630">
              <a:buClr>
                <a:srgbClr val="FF9E1B"/>
              </a:buClr>
              <a:buSzPct val="100000"/>
              <a:buFont typeface="Wingdings" pitchFamily="2" charset="2"/>
              <a:buChar char="Ø"/>
            </a:pPr>
            <a:r>
              <a:rPr lang="en-US" kern="0" dirty="0">
                <a:solidFill>
                  <a:srgbClr val="0070C0"/>
                </a:solidFill>
              </a:rPr>
              <a:t>Annex 2 covers Governance:</a:t>
            </a:r>
          </a:p>
          <a:p>
            <a:pPr marL="407094" lvl="1" indent="-207119" defTabSz="685630">
              <a:buClr>
                <a:srgbClr val="898D8D"/>
              </a:buClr>
              <a:buSzPct val="100000"/>
              <a:buFont typeface="Wingdings" pitchFamily="2" charset="2"/>
              <a:buChar char="q"/>
            </a:pPr>
            <a:r>
              <a:rPr lang="en-US" sz="1400" kern="0" dirty="0">
                <a:solidFill>
                  <a:sysClr val="windowText" lastClr="000000"/>
                </a:solidFill>
              </a:rPr>
              <a:t>Collaboration Board Meetings</a:t>
            </a:r>
          </a:p>
          <a:p>
            <a:pPr marL="407094" lvl="1" indent="-207119" defTabSz="685630">
              <a:buClr>
                <a:srgbClr val="898D8D"/>
              </a:buClr>
              <a:buSzPct val="100000"/>
              <a:buFont typeface="Wingdings" pitchFamily="2" charset="2"/>
              <a:buChar char="q"/>
            </a:pPr>
            <a:r>
              <a:rPr lang="en-US" sz="1400" kern="0" dirty="0">
                <a:solidFill>
                  <a:sysClr val="windowText" lastClr="000000"/>
                </a:solidFill>
              </a:rPr>
              <a:t>Collaboration Board Chair</a:t>
            </a:r>
          </a:p>
          <a:p>
            <a:pPr marL="407094" lvl="1" indent="-207119" defTabSz="685630">
              <a:buClr>
                <a:srgbClr val="898D8D"/>
              </a:buClr>
              <a:buSzPct val="100000"/>
              <a:buFont typeface="Wingdings" pitchFamily="2" charset="2"/>
              <a:buChar char="q"/>
            </a:pPr>
            <a:r>
              <a:rPr lang="en-US" sz="1400" kern="0" dirty="0">
                <a:solidFill>
                  <a:sysClr val="windowText" lastClr="000000"/>
                </a:solidFill>
              </a:rPr>
              <a:t>Coordinator</a:t>
            </a:r>
          </a:p>
          <a:p>
            <a:pPr marL="407094" lvl="1" indent="-207119" defTabSz="685630">
              <a:buClr>
                <a:srgbClr val="898D8D"/>
              </a:buClr>
              <a:buSzPct val="100000"/>
              <a:buFont typeface="Wingdings" pitchFamily="2" charset="2"/>
              <a:buChar char="q"/>
            </a:pPr>
            <a:r>
              <a:rPr lang="en-US" sz="1400" kern="0" dirty="0">
                <a:solidFill>
                  <a:sysClr val="windowText" lastClr="000000"/>
                </a:solidFill>
              </a:rPr>
              <a:t>Voting Mechanism</a:t>
            </a:r>
          </a:p>
          <a:p>
            <a:pPr marL="407094" lvl="1" indent="-207119" defTabSz="685630">
              <a:buClr>
                <a:srgbClr val="898D8D"/>
              </a:buClr>
              <a:buSzPct val="100000"/>
              <a:buFont typeface="Wingdings" pitchFamily="2" charset="2"/>
              <a:buChar char="q"/>
            </a:pPr>
            <a:r>
              <a:rPr lang="en-US" sz="1400" kern="0" dirty="0">
                <a:solidFill>
                  <a:sysClr val="windowText" lastClr="000000"/>
                </a:solidFill>
              </a:rPr>
              <a:t>Collaboration Meeting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602" y="4915906"/>
            <a:ext cx="7493787" cy="1401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AMICI Workshop / Annual Meeting | </a:t>
            </a:r>
            <a:r>
              <a:rPr lang="en-US" dirty="0" err="1" smtClean="0">
                <a:solidFill>
                  <a:prstClr val="black"/>
                </a:solidFill>
              </a:rPr>
              <a:t>Riko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Wichmann</a:t>
            </a:r>
            <a:r>
              <a:rPr lang="en-US" dirty="0" smtClean="0">
                <a:solidFill>
                  <a:prstClr val="black"/>
                </a:solidFill>
              </a:rPr>
              <a:t>, Salerno in Jan.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251520" y="1347614"/>
            <a:ext cx="8340604" cy="3539424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expect finishing work in time.</a:t>
            </a:r>
          </a:p>
          <a:p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some point we will deliver the 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draft agreement to the Steering Group 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recommend discussion with the lab management. </a:t>
            </a: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the end of AMICI we should be well prepared 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AMICI 2.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6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15" y="627535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err="1" smtClean="0"/>
              <a:t>Deliverables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Milestones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79514" y="1203598"/>
            <a:ext cx="8784976" cy="353943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b="1" dirty="0" smtClean="0"/>
              <a:t>Deliverables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D3.1: Report defining the eligibility criteria for accessing to the core group of large TIs (M18).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D3.2: Report on the networking and coordination model (M30)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D3.3: Report about the proposed model of collaboration agreement (M30).</a:t>
            </a:r>
          </a:p>
          <a:p>
            <a:endParaRPr lang="en-US" dirty="0" smtClean="0"/>
          </a:p>
          <a:p>
            <a:r>
              <a:rPr lang="en-US" b="1" dirty="0" smtClean="0"/>
              <a:t>Milestones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M3.1: First version of the report on eligibility criteria (M9)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M3.2: First version of the report on Networking and Coordination Model (M12)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M3.3: Collection and analysis of existing bi- or multilateral agreements between AMICI members and with other partners (M18)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6" y="731788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WP3.1: Definition of eligibility criteria</a:t>
            </a:r>
            <a:br>
              <a:rPr lang="en-US" dirty="0" smtClean="0"/>
            </a:br>
            <a:r>
              <a:rPr lang="en-US" sz="2200" dirty="0"/>
              <a:t>                                (</a:t>
            </a:r>
            <a:r>
              <a:rPr lang="en-US" sz="2200" b="1" dirty="0"/>
              <a:t>CEA</a:t>
            </a:r>
            <a:r>
              <a:rPr lang="en-US" sz="2200" dirty="0"/>
              <a:t>, DESY, INFN, CNRS)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13874" y="1377807"/>
            <a:ext cx="4878606" cy="357020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Task WP3.1, under the lead of CEA Saclay, investigated, identified and appropriately summarized the eligibility criteria for the envisaged network.</a:t>
            </a:r>
          </a:p>
          <a:p>
            <a:pPr marL="171406" indent="-17140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Conditions of eligibility for an </a:t>
            </a:r>
            <a:r>
              <a:rPr lang="en-US" b="1" dirty="0" smtClean="0"/>
              <a:t>accelerator or </a:t>
            </a:r>
            <a:r>
              <a:rPr lang="en-US" b="1" dirty="0" err="1" smtClean="0"/>
              <a:t>sc</a:t>
            </a:r>
            <a:r>
              <a:rPr lang="en-US" b="1" dirty="0" smtClean="0"/>
              <a:t> magnet European infrastructure</a:t>
            </a:r>
            <a:r>
              <a:rPr lang="en-US" dirty="0" smtClean="0"/>
              <a:t> to be eligible in the core group of large European Technological Infrastructures</a:t>
            </a:r>
            <a:r>
              <a:rPr lang="en-US" dirty="0"/>
              <a:t> </a:t>
            </a:r>
            <a:r>
              <a:rPr lang="en-US" dirty="0" smtClean="0"/>
              <a:t>were defined.</a:t>
            </a:r>
          </a:p>
          <a:p>
            <a:pPr marL="171406" indent="-171406">
              <a:buFont typeface="Arial" panose="020B0604020202020204" pitchFamily="34" charset="0"/>
              <a:buChar char="•"/>
            </a:pPr>
            <a:r>
              <a:rPr lang="en-US" dirty="0" smtClean="0"/>
              <a:t>The selection will be based on </a:t>
            </a:r>
          </a:p>
          <a:p>
            <a:pPr marL="628484" lvl="1" indent="-171406">
              <a:buFont typeface="Arial" panose="020B0604020202020204" pitchFamily="34" charset="0"/>
              <a:buChar char="•"/>
            </a:pPr>
            <a:r>
              <a:rPr lang="en-US" b="1" dirty="0" smtClean="0"/>
              <a:t>technical spread, accessibility, innovation and </a:t>
            </a:r>
          </a:p>
          <a:p>
            <a:pPr marL="628484" lvl="1" indent="-171406">
              <a:buFont typeface="Arial" panose="020B0604020202020204" pitchFamily="34" charset="0"/>
              <a:buChar char="•"/>
            </a:pPr>
            <a:r>
              <a:rPr lang="en-US" b="1" dirty="0" smtClean="0"/>
              <a:t>industrial opportunity criteria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2973" r="39068" b="4325"/>
          <a:stretch/>
        </p:blipFill>
        <p:spPr bwMode="auto">
          <a:xfrm>
            <a:off x="611562" y="843559"/>
            <a:ext cx="277031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62060" y="1486647"/>
              <a:ext cx="3887280" cy="882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152" y="1270684"/>
                <a:ext cx="4115223" cy="13473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6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6" y="627535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WP3.1: Definition of eligibility criteria</a:t>
            </a:r>
            <a:br>
              <a:rPr lang="en-US" dirty="0" smtClean="0"/>
            </a:b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29055" r="35590" b="25727"/>
          <a:stretch/>
        </p:blipFill>
        <p:spPr bwMode="auto">
          <a:xfrm>
            <a:off x="124565" y="945244"/>
            <a:ext cx="873844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6" y="627535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WP3.1: Definition of eligibility criteria</a:t>
            </a:r>
            <a:br>
              <a:rPr lang="en-US" dirty="0" smtClean="0"/>
            </a:b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1060563" y="928571"/>
            <a:ext cx="7056784" cy="4175694"/>
            <a:chOff x="1060563" y="928571"/>
            <a:chExt cx="7056784" cy="41756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0563" y="1622853"/>
              <a:ext cx="7056784" cy="348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0563" y="928571"/>
              <a:ext cx="7056784" cy="70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466740" y="3216807"/>
              <a:ext cx="2372400" cy="756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9460" y="3206367"/>
                <a:ext cx="2408040" cy="78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9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081" y="483520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Eligibility Table</a:t>
            </a:r>
            <a:br>
              <a:rPr lang="en-US" dirty="0" smtClean="0"/>
            </a:br>
            <a:r>
              <a:rPr lang="en-US" sz="2200" dirty="0"/>
              <a:t>filled by AMICI core members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35416" r="6739" b="2670"/>
          <a:stretch/>
        </p:blipFill>
        <p:spPr bwMode="auto">
          <a:xfrm>
            <a:off x="287122" y="1267044"/>
            <a:ext cx="8605358" cy="38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28956" r="30249" b="11416"/>
          <a:stretch/>
        </p:blipFill>
        <p:spPr bwMode="auto">
          <a:xfrm>
            <a:off x="971600" y="536112"/>
            <a:ext cx="7813398" cy="455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90900" y="3795327"/>
              <a:ext cx="5858640" cy="12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940" y="3530336"/>
                <a:ext cx="6069960" cy="68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797580" y="3862287"/>
              <a:ext cx="325080" cy="28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8177" y="3665367"/>
                <a:ext cx="465684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2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081" y="483520"/>
            <a:ext cx="7372093" cy="71323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/>
              <a:t>WP3.2: Networking and coordination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(IFJ PAN, CEA, DESY)</a:t>
            </a:r>
            <a:endParaRPr lang="de-DE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47625"/>
            <a:ext cx="8856984" cy="369331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285673" indent="-285673">
              <a:buFont typeface="Arial" panose="020B0604020202020204" pitchFamily="34" charset="0"/>
              <a:buChar char="•"/>
            </a:pPr>
            <a:r>
              <a:rPr lang="en-US" dirty="0" smtClean="0"/>
              <a:t>Organizations have a </a:t>
            </a:r>
            <a:r>
              <a:rPr lang="en-US" b="1" u="sng" dirty="0" smtClean="0"/>
              <a:t>networking relationship</a:t>
            </a:r>
            <a:r>
              <a:rPr lang="en-US" b="1" dirty="0" smtClean="0"/>
              <a:t> </a:t>
            </a:r>
            <a:r>
              <a:rPr lang="en-US" dirty="0" smtClean="0"/>
              <a:t>when they </a:t>
            </a:r>
            <a:r>
              <a:rPr lang="en-US" b="1" dirty="0" smtClean="0"/>
              <a:t>exchange information </a:t>
            </a:r>
            <a:r>
              <a:rPr lang="en-US" dirty="0" smtClean="0"/>
              <a:t>in order to help each individual organization </a:t>
            </a:r>
            <a:r>
              <a:rPr lang="en-US" b="1" dirty="0" smtClean="0"/>
              <a:t>do a better job</a:t>
            </a:r>
            <a:r>
              <a:rPr lang="en-US" dirty="0" smtClean="0"/>
              <a:t>. Already the least amount of commitment and time from organizations can in itself have significant and positive results. </a:t>
            </a:r>
          </a:p>
          <a:p>
            <a:pPr marL="285673" indent="-285673">
              <a:buFont typeface="Arial" panose="020B0604020202020204" pitchFamily="34" charset="0"/>
              <a:buChar char="•"/>
            </a:pPr>
            <a:r>
              <a:rPr lang="en-US" dirty="0" smtClean="0"/>
              <a:t>Organizations have a </a:t>
            </a:r>
            <a:r>
              <a:rPr lang="en-US" b="1" u="sng" dirty="0" smtClean="0"/>
              <a:t>coordinating relationship</a:t>
            </a:r>
            <a:r>
              <a:rPr lang="en-US" b="1" dirty="0" smtClean="0"/>
              <a:t> </a:t>
            </a:r>
            <a:r>
              <a:rPr lang="en-US" dirty="0" smtClean="0"/>
              <a:t>when they </a:t>
            </a:r>
            <a:r>
              <a:rPr lang="en-US" b="1" dirty="0" smtClean="0"/>
              <a:t>modify</a:t>
            </a:r>
            <a:r>
              <a:rPr lang="en-US" dirty="0" smtClean="0"/>
              <a:t> their </a:t>
            </a:r>
            <a:r>
              <a:rPr lang="en-US" b="1" dirty="0" smtClean="0"/>
              <a:t>activities</a:t>
            </a:r>
            <a:r>
              <a:rPr lang="en-US" dirty="0" smtClean="0"/>
              <a:t> so that together, they provide better services to their constituents. Coordination helps fill in the gaps and also helps prevent service duplication. A coordinating relationship requires more organizational involvement, time, and trust than a networking relationship.</a:t>
            </a:r>
          </a:p>
          <a:p>
            <a:endParaRPr lang="en-US" dirty="0" smtClean="0"/>
          </a:p>
          <a:p>
            <a:r>
              <a:rPr lang="en-US" dirty="0" smtClean="0"/>
              <a:t>All AMICI core group members are </a:t>
            </a:r>
            <a:r>
              <a:rPr lang="en-US" b="1" dirty="0" smtClean="0"/>
              <a:t>integrated in collaborative efforts</a:t>
            </a:r>
            <a:r>
              <a:rPr lang="en-US" dirty="0" smtClean="0"/>
              <a:t>, either project related or as a consequence of long-term R&amp;D programs. </a:t>
            </a:r>
          </a:p>
          <a:p>
            <a:endParaRPr lang="en-US" dirty="0"/>
          </a:p>
          <a:p>
            <a:r>
              <a:rPr lang="en-US" dirty="0" smtClean="0"/>
              <a:t>Thus </a:t>
            </a:r>
            <a:r>
              <a:rPr lang="en-US" b="1" dirty="0" smtClean="0"/>
              <a:t>a networking relationship exists but</a:t>
            </a:r>
            <a:r>
              <a:rPr lang="en-US" dirty="0" smtClean="0"/>
              <a:t> </a:t>
            </a:r>
            <a:r>
              <a:rPr lang="en-US" b="1" dirty="0" smtClean="0"/>
              <a:t>AMICI will promote a more systematic analysis of how to improve the actual situation. </a:t>
            </a:r>
          </a:p>
        </p:txBody>
      </p:sp>
    </p:spTree>
    <p:extLst>
      <p:ext uri="{BB962C8B-B14F-4D97-AF65-F5344CB8AC3E}">
        <p14:creationId xmlns:p14="http://schemas.microsoft.com/office/powerpoint/2010/main" val="35784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SY_PowerPoint_16x9_en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en.potx" id="{14073260-8C2D-4AB2-A81C-2042420C348F}" vid="{AD62EC48-8461-453D-92FA-1EE04F54074A}"/>
    </a:ext>
  </a:extLst>
</a:theme>
</file>

<file path=ppt/theme/theme5.xml><?xml version="1.0" encoding="utf-8"?>
<a:theme xmlns:a="http://schemas.openxmlformats.org/drawingml/2006/main" name="DESY_PowerPoint_16x9_en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6.xml><?xml version="1.0" encoding="utf-8"?>
<a:theme xmlns:a="http://schemas.openxmlformats.org/drawingml/2006/main" name="2_DESY_PowerPoint_16x9_en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Office PowerPoint</Application>
  <PresentationFormat>On-screen Show (16:9)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Thème Office</vt:lpstr>
      <vt:lpstr>1_Office Theme</vt:lpstr>
      <vt:lpstr>1_DESY_PowerPoint_16x9_en</vt:lpstr>
      <vt:lpstr>DESY_PowerPoint_16x9_en</vt:lpstr>
      <vt:lpstr>2_DESY_PowerPoint_16x9_en</vt:lpstr>
      <vt:lpstr>Work Package 3 „Cooperation“</vt:lpstr>
      <vt:lpstr>   Reminder: AMICI WP3 Objectives </vt:lpstr>
      <vt:lpstr>Deliverables and Milestones </vt:lpstr>
      <vt:lpstr>WP3.1: Definition of eligibility criteria                                 (CEA, DESY, INFN, CNRS) </vt:lpstr>
      <vt:lpstr>WP3.1: Definition of eligibility criteria </vt:lpstr>
      <vt:lpstr>WP3.1: Definition of eligibility criteria </vt:lpstr>
      <vt:lpstr>Eligibility Table filled by AMICI core members</vt:lpstr>
      <vt:lpstr>PowerPoint Presentation</vt:lpstr>
      <vt:lpstr>WP3.2: Networking and coordination model (IFJ PAN, CEA, DESY)</vt:lpstr>
      <vt:lpstr>WP3.2: Networking and coordination model (IFJ PAN, CEA, DESY)</vt:lpstr>
      <vt:lpstr>PowerPoint Presentation</vt:lpstr>
      <vt:lpstr>PowerPoint Presentation</vt:lpstr>
      <vt:lpstr>Present situation 1</vt:lpstr>
      <vt:lpstr>PowerPoint Presentation</vt:lpstr>
      <vt:lpstr>WP3.3: Reminder - Scope of Task 3 (IFJ PAN, CEA, DESY) </vt:lpstr>
      <vt:lpstr>WP3.3 Work Plan and Status</vt:lpstr>
      <vt:lpstr>WP3.3 Status</vt:lpstr>
      <vt:lpstr>WP3.3 Status</vt:lpstr>
      <vt:lpstr>WP3.3 (Future) AMICI Collaboration Agreement</vt:lpstr>
      <vt:lpstr>WP3.3 (Future) AMICI Collaboration Agreement</vt:lpstr>
      <vt:lpstr>WP3.3 (Future) AMICI Collaboration Agreement</vt:lpstr>
      <vt:lpstr>WP3.3 (Future) AMICI Collaboration Agreement</vt:lpstr>
      <vt:lpstr>WP3.3 (Future) AMICI Collaboration Agreement</vt:lpstr>
      <vt:lpstr>WP3.3 (Future) AMICI Collaboration Agreement</vt:lpstr>
      <vt:lpstr>WP3.3 (Future) AMICI Collaboration Agreement, Annex 2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Weise, Hans</dc:creator>
  <cp:lastModifiedBy>Weise, Hans</cp:lastModifiedBy>
  <cp:revision>29</cp:revision>
  <dcterms:created xsi:type="dcterms:W3CDTF">2019-01-20T14:02:16Z</dcterms:created>
  <dcterms:modified xsi:type="dcterms:W3CDTF">2019-01-23T08:27:03Z</dcterms:modified>
</cp:coreProperties>
</file>