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76" r:id="rId25"/>
    <p:sldId id="277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1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8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5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6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71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5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4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4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FCFA5-FB30-814F-A0DB-DCFC31744B30}" type="datetimeFigureOut">
              <a:rPr lang="it-IT" smtClean="0"/>
              <a:t>05/06/18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C6A02-0790-9B40-B195-1EDBC1A4C74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5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8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Presentazione su schermo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Pietro Ubertini</dc:creator>
  <cp:lastModifiedBy>Pietro Ubertini</cp:lastModifiedBy>
  <cp:revision>1</cp:revision>
  <dcterms:created xsi:type="dcterms:W3CDTF">2018-06-05T14:48:10Z</dcterms:created>
  <dcterms:modified xsi:type="dcterms:W3CDTF">2018-06-05T14:52:14Z</dcterms:modified>
</cp:coreProperties>
</file>