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513" r:id="rId3"/>
    <p:sldId id="505" r:id="rId4"/>
    <p:sldId id="506" r:id="rId5"/>
    <p:sldId id="512" r:id="rId6"/>
    <p:sldId id="514" r:id="rId7"/>
    <p:sldId id="515" r:id="rId8"/>
    <p:sldId id="517" r:id="rId9"/>
    <p:sldId id="518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E3FA35-8406-47AA-BA6C-C2C177EDEC69}">
          <p14:sldIdLst>
            <p14:sldId id="256"/>
            <p14:sldId id="513"/>
            <p14:sldId id="505"/>
            <p14:sldId id="506"/>
            <p14:sldId id="512"/>
            <p14:sldId id="514"/>
            <p14:sldId id="515"/>
            <p14:sldId id="517"/>
            <p14:sldId id="518"/>
          </p14:sldIdLst>
        </p14:section>
        <p14:section name="Untitled Section" id="{2F3C6003-F3CF-4AD2-BF0E-741C7216EC1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9328" autoAdjust="0"/>
  </p:normalViewPr>
  <p:slideViewPr>
    <p:cSldViewPr>
      <p:cViewPr varScale="1">
        <p:scale>
          <a:sx n="113" d="100"/>
          <a:sy n="113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F6B47-CAEE-401D-95B5-3E59DBE8C4E3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27DB-2BEB-4317-88B2-5BB686EB1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1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1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6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3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7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0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2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7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27DB-2BEB-4317-88B2-5BB686EB19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2924944"/>
            <a:ext cx="3128392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792162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This would be the text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4"/>
          </p:nvPr>
        </p:nvSpPr>
        <p:spPr>
          <a:xfrm>
            <a:off x="323528" y="3429000"/>
            <a:ext cx="38884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8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2"/>
            <a:ext cx="9144000" cy="80817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eaLnBrk="0" hangingPunct="0">
              <a:defRPr/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"/>
            <a:ext cx="7200800" cy="806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5D4B-1CBD-4E9F-A5EC-FBAE1730FC78}" type="datetime1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604688"/>
            <a:ext cx="5544616" cy="20868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576064" cy="216024"/>
          </a:xfrm>
        </p:spPr>
        <p:txBody>
          <a:bodyPr/>
          <a:lstStyle>
            <a:lvl1pPr>
              <a:defRPr lang="en-GB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-</a:t>
            </a:r>
            <a:fld id="{4BC41057-E5DD-4345-B334-EB94862F885B}" type="slidenum">
              <a:rPr lang="en-GB" smtClean="0"/>
              <a:pPr/>
              <a:t>‹#›</a:t>
            </a:fld>
            <a:r>
              <a:rPr lang="en-GB" dirty="0" smtClean="0"/>
              <a:t>-</a:t>
            </a:r>
            <a:endParaRPr lang="en-GB" dirty="0"/>
          </a:p>
        </p:txBody>
      </p:sp>
      <p:pic>
        <p:nvPicPr>
          <p:cNvPr id="8" name="Picture 23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5826" y="2"/>
            <a:ext cx="808174" cy="80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0"/>
          <p:cNvSpPr>
            <a:spLocks noChangeShapeType="1"/>
          </p:cNvSpPr>
          <p:nvPr userDrawn="1"/>
        </p:nvSpPr>
        <p:spPr bwMode="auto">
          <a:xfrm>
            <a:off x="0" y="806429"/>
            <a:ext cx="9144000" cy="0"/>
          </a:xfrm>
          <a:prstGeom prst="line">
            <a:avLst/>
          </a:prstGeom>
          <a:ln w="19050"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 userDrawn="1"/>
        </p:nvSpPr>
        <p:spPr bwMode="auto">
          <a:xfrm>
            <a:off x="2299" y="6597352"/>
            <a:ext cx="9144000" cy="0"/>
          </a:xfrm>
          <a:prstGeom prst="line">
            <a:avLst/>
          </a:prstGeom>
          <a:ln w="19050"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 rot="20661476">
            <a:off x="-2215" y="49723"/>
            <a:ext cx="139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RD50</a:t>
            </a:r>
            <a:endParaRPr lang="en-GB" sz="36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084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0E4FD-BF6C-4B14-8432-50B431D9D539}" type="datetime1">
              <a:rPr lang="en-GB" smtClean="0"/>
              <a:t>06/06/2016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RD50, June 2016, Torino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1010-C78E-40E0-8BCC-B4EE6F250131}" type="datetime1">
              <a:rPr lang="en-GB" smtClean="0"/>
              <a:t>06/06/2016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RD50, June 2016, Torino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C93AF233-9E46-401C-BAC8-1C138BB4085E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226489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CCCFF">
                <a:alpha val="77000"/>
              </a:srgbClr>
            </a:gs>
            <a:gs pos="100000">
              <a:srgbClr val="CCCCFF">
                <a:gamma/>
                <a:tint val="3137"/>
                <a:invGamma/>
              </a:srgb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"/>
            <a:ext cx="7200800" cy="80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429000"/>
            <a:ext cx="38884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D7C1-66F2-4485-AFD2-349A21CDB175}" type="datetime1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604688"/>
            <a:ext cx="5055840" cy="208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9040" y="6597352"/>
            <a:ext cx="54942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1057-E5DD-4345-B334-EB94862F8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Arial" pitchFamily="34" charset="0"/>
        <a:buChar char="•"/>
        <a:defRPr lang="en-US" sz="2000" b="1" kern="1200" dirty="0" smtClean="0">
          <a:solidFill>
            <a:srgbClr val="0000FF"/>
          </a:solidFill>
          <a:latin typeface="+mj-lt"/>
          <a:ea typeface="+mn-ea"/>
          <a:cs typeface="Times New Roman" pitchFamily="18" charset="0"/>
        </a:defRPr>
      </a:lvl1pPr>
      <a:lvl2pPr marL="360363" indent="-184150" algn="l" defTabSz="914400" rtl="0" eaLnBrk="1" latinLnBrk="0" hangingPunct="1">
        <a:spcBef>
          <a:spcPct val="20000"/>
        </a:spcBef>
        <a:buSzPct val="100000"/>
        <a:buFont typeface="Wingdings" pitchFamily="2" charset="2"/>
        <a:buChar char="§"/>
        <a:defRPr lang="en-US" sz="1800" b="1" kern="1200" dirty="0" smtClean="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538163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714375" indent="-176213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0" kern="1200" dirty="0" smtClean="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898525" indent="-18415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GB" sz="1600" b="0" i="1" kern="1200" dirty="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7711" y="178107"/>
            <a:ext cx="5922658" cy="91925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Phone meeting 31.5.2016</a:t>
            </a:r>
            <a:endParaRPr lang="en-GB" sz="1800" dirty="0"/>
          </a:p>
        </p:txBody>
      </p:sp>
      <p:pic>
        <p:nvPicPr>
          <p:cNvPr id="9" name="Picture 23" descr="Logo CERN width=144,      height=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980726" cy="9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1530" y="215867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 logo for RD50</a:t>
            </a:r>
            <a:endParaRPr lang="en-GB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RD50</a:t>
            </a:r>
            <a:endParaRPr lang="en-GB" sz="44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1810" y="4734145"/>
            <a:ext cx="3128392" cy="910952"/>
          </a:xfrm>
        </p:spPr>
        <p:txBody>
          <a:bodyPr>
            <a:normAutofit/>
          </a:bodyPr>
          <a:lstStyle/>
          <a:p>
            <a:r>
              <a:rPr lang="en-GB" smtClean="0"/>
              <a:t>Michael Moll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take an unbiased look at the logos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Take into account that these are partly draft proposal which might need fine tuning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In case several Logos are grouped,  we will re-iterate to find the best out of the group at a later stage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2</a:t>
            </a:fld>
            <a:r>
              <a:rPr lang="en-GB" smtClean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68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532235"/>
            <a:ext cx="8640960" cy="19931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Comments:</a:t>
            </a:r>
          </a:p>
          <a:p>
            <a:r>
              <a:rPr lang="en-GB" dirty="0" smtClean="0"/>
              <a:t>Wafer photo to be exchanged with an RD50 wafer</a:t>
            </a:r>
          </a:p>
          <a:p>
            <a:r>
              <a:rPr lang="en-GB" dirty="0" smtClean="0"/>
              <a:t>Proprietary rights on Olympic Rings to be checked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3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09" y="1493785"/>
            <a:ext cx="3249408" cy="17875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4516" y="3859469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57241" y="3786492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[2]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00575"/>
            <a:ext cx="2370170" cy="2274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815" y="1309324"/>
            <a:ext cx="2385265" cy="22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6419"/>
            <a:ext cx="3069614" cy="15301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4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76645" y="2843935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[3]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028601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[4]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248" y="1151685"/>
            <a:ext cx="3719753" cy="1713052"/>
          </a:xfrm>
          <a:prstGeom prst="rect">
            <a:avLst/>
          </a:prstGeom>
        </p:spPr>
      </p:pic>
      <p:pic>
        <p:nvPicPr>
          <p:cNvPr id="1026" name="A79B159D-7032-4763-BF2C-E3F25373498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8" y="3949394"/>
            <a:ext cx="4695677" cy="135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4380" y="5499230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[5]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055" y="3361957"/>
            <a:ext cx="2304805" cy="2321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7265" y="5718186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[6]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6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16" y="1048717"/>
            <a:ext cx="4662168" cy="4599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5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21950" y="4644135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29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1133745"/>
            <a:ext cx="8642350" cy="48846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6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72300" y="5833777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8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7</a:t>
            </a:fld>
            <a:r>
              <a:rPr lang="en-GB" smtClean="0"/>
              <a:t>-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" y="863715"/>
            <a:ext cx="7199882" cy="5710860"/>
          </a:xfrm>
        </p:spPr>
      </p:pic>
      <p:sp>
        <p:nvSpPr>
          <p:cNvPr id="8" name="TextBox 7"/>
          <p:cNvSpPr txBox="1"/>
          <p:nvPr/>
        </p:nvSpPr>
        <p:spPr>
          <a:xfrm>
            <a:off x="3041830" y="5859270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8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1830" y="5859270"/>
            <a:ext cx="463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[10]  “Newton”       and    “Roman”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32" y="1745123"/>
            <a:ext cx="3033092" cy="318611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1673805"/>
            <a:ext cx="4410389" cy="32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logo competition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2136676"/>
            <a:ext cx="5616575" cy="31593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RD50, June 2016, Torino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-</a:t>
            </a:r>
            <a:fld id="{4BC41057-E5DD-4345-B334-EB94862F885B}" type="slidenum">
              <a:rPr lang="en-GB" smtClean="0"/>
              <a:pPr/>
              <a:t>9</a:t>
            </a:fld>
            <a:r>
              <a:rPr lang="en-GB" smtClean="0"/>
              <a:t>-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31740" y="5634245"/>
            <a:ext cx="274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[11]  Si symbol included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1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hael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8554</TotalTime>
  <Words>176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Times New Roman</vt:lpstr>
      <vt:lpstr>Wingdings</vt:lpstr>
      <vt:lpstr>Michaels presentation</vt:lpstr>
      <vt:lpstr>A logo for RD50</vt:lpstr>
      <vt:lpstr>RD50 logo</vt:lpstr>
      <vt:lpstr>RD50 logo competition</vt:lpstr>
      <vt:lpstr>RD50 logo competition</vt:lpstr>
      <vt:lpstr>RD50 logo competition</vt:lpstr>
      <vt:lpstr>RD50 logo competition</vt:lpstr>
      <vt:lpstr>RD50 logo competition</vt:lpstr>
      <vt:lpstr>RD50 logo competition</vt:lpstr>
      <vt:lpstr>RD50 logo competition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Moll</dc:creator>
  <cp:lastModifiedBy>Michael Moll</cp:lastModifiedBy>
  <cp:revision>487</cp:revision>
  <cp:lastPrinted>2016-06-05T17:46:42Z</cp:lastPrinted>
  <dcterms:created xsi:type="dcterms:W3CDTF">2012-04-12T14:25:35Z</dcterms:created>
  <dcterms:modified xsi:type="dcterms:W3CDTF">2016-06-06T12:27:22Z</dcterms:modified>
</cp:coreProperties>
</file>